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71" r:id="rId4"/>
    <p:sldId id="272" r:id="rId5"/>
    <p:sldId id="273" r:id="rId6"/>
    <p:sldId id="274" r:id="rId7"/>
    <p:sldId id="275" r:id="rId8"/>
    <p:sldId id="263" r:id="rId9"/>
    <p:sldId id="297" r:id="rId10"/>
    <p:sldId id="278" r:id="rId11"/>
    <p:sldId id="282" r:id="rId12"/>
    <p:sldId id="283" r:id="rId13"/>
    <p:sldId id="276" r:id="rId14"/>
    <p:sldId id="281" r:id="rId15"/>
    <p:sldId id="298" r:id="rId16"/>
    <p:sldId id="295" r:id="rId17"/>
    <p:sldId id="286" r:id="rId18"/>
    <p:sldId id="287" r:id="rId19"/>
    <p:sldId id="280" r:id="rId20"/>
    <p:sldId id="289" r:id="rId21"/>
    <p:sldId id="288" r:id="rId22"/>
    <p:sldId id="299" r:id="rId23"/>
    <p:sldId id="294" r:id="rId24"/>
    <p:sldId id="290" r:id="rId25"/>
    <p:sldId id="291" r:id="rId26"/>
    <p:sldId id="292" r:id="rId27"/>
    <p:sldId id="293" r:id="rId28"/>
    <p:sldId id="256" r:id="rId29"/>
    <p:sldId id="257" r:id="rId30"/>
    <p:sldId id="260" r:id="rId31"/>
    <p:sldId id="259" r:id="rId32"/>
    <p:sldId id="265" r:id="rId33"/>
    <p:sldId id="2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03E4E"/>
    <a:srgbClr val="2A3A54"/>
    <a:srgbClr val="2F394F"/>
    <a:srgbClr val="353D49"/>
    <a:srgbClr val="21345C"/>
    <a:srgbClr val="2A345C"/>
    <a:srgbClr val="1C2244"/>
    <a:srgbClr val="F1ECE6"/>
    <a:srgbClr val="0F12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0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464782" y="2350016"/>
            <a:ext cx="3262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i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지존파</a:t>
            </a:r>
            <a:endParaRPr lang="ko-KR" altLang="en-US" sz="8000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새별의</a:t>
            </a:r>
            <a:r>
              <a:rPr lang="ko-KR" altLang="en-US" sz="1600" dirty="0" smtClean="0">
                <a:solidFill>
                  <a:schemeClr val="bg1"/>
                </a:solidFill>
              </a:rPr>
              <a:t> 파워포인트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403601" y="3917911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DW </a:t>
            </a:r>
            <a:r>
              <a:rPr lang="ko-KR" altLang="en-US" dirty="0" smtClean="0">
                <a:solidFill>
                  <a:schemeClr val="bg1"/>
                </a:solidFill>
              </a:rPr>
              <a:t>아카데미 </a:t>
            </a:r>
            <a:r>
              <a:rPr lang="ko-KR" altLang="en-US" dirty="0" err="1" smtClean="0">
                <a:solidFill>
                  <a:schemeClr val="bg1"/>
                </a:solidFill>
              </a:rPr>
              <a:t>드론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기 최종 프로젝트 착수 보고서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15848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15848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345362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391653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프로젝트 개요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477986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477986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675201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689891"/>
            <a:ext cx="335540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프로젝트 추진 범위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3797487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3797487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3994702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009392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프로젝트 추진 조직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5116988"/>
            <a:ext cx="1168400" cy="1044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5116988"/>
            <a:ext cx="8242300" cy="1044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1883" y="5314203"/>
            <a:ext cx="410690" cy="646331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5328893"/>
            <a:ext cx="3355406" cy="584775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프로젝트 추진 일정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00953" y="6475615"/>
            <a:ext cx="2491047" cy="382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1578</Words>
  <Application>Microsoft Office PowerPoint</Application>
  <PresentationFormat>와이드스크린</PresentationFormat>
  <Paragraphs>199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admin</cp:lastModifiedBy>
  <cp:revision>26</cp:revision>
  <dcterms:created xsi:type="dcterms:W3CDTF">2020-11-18T01:48:02Z</dcterms:created>
  <dcterms:modified xsi:type="dcterms:W3CDTF">2023-06-29T08:22:23Z</dcterms:modified>
</cp:coreProperties>
</file>