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>
      <p:cViewPr varScale="1">
        <p:scale>
          <a:sx n="107" d="100"/>
          <a:sy n="107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오타수정 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df@daum.net" TargetMode="External"/><Relationship Id="rId4" Type="http://schemas.openxmlformats.org/officeDocument/2006/relationships/hyperlink" Target="mailto:basdf@naver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0664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DW-16-B12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66898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3736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 설문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과정인지도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과정인지도 설문 화면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1544322" y="3428251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54182"/>
              </p:ext>
            </p:extLst>
          </p:nvPr>
        </p:nvGraphicFramePr>
        <p:xfrm>
          <a:off x="1828867" y="3133661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과정만족도설문결과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 과정은 몇 개</a:t>
                      </a:r>
                      <a:r>
                        <a:rPr lang="ko-KR" altLang="en-US" sz="700" baseline="0" dirty="0" smtClean="0"/>
                        <a:t>월 과정입니까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학원 명칭은 무엇입니까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92043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Very</a:t>
                      </a:r>
                      <a:r>
                        <a:rPr lang="en-US" altLang="ko-KR" sz="700" baseline="0" dirty="0" smtClean="0"/>
                        <a:t> GOOD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522813" y="4581128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32671" y="5791036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84800" y="5805264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1767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SS-RC-03-00-05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3413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타이틀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면접 대상자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간략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정보 출력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선수지식평가 응시 결과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선수지식평가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선수지식평가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2241"/>
              </p:ext>
            </p:extLst>
          </p:nvPr>
        </p:nvGraphicFramePr>
        <p:xfrm>
          <a:off x="1828867" y="3133661"/>
          <a:ext cx="4209200" cy="1174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선수지식평가 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이행 함수</a:t>
                      </a:r>
                      <a:r>
                        <a:rPr lang="ko-KR" altLang="en-US" sz="700" baseline="0" dirty="0" smtClean="0"/>
                        <a:t>적 종속 관계를 의미하는 것은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DDL</a:t>
                      </a:r>
                      <a:r>
                        <a:rPr lang="ko-KR" altLang="en-US" sz="700" dirty="0" smtClean="0"/>
                        <a:t>에 해당한 것은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0558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06053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SS-RC-03-00-06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161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사전인성평가 출력 메뉴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설문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사전인성평가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사전인성평가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사전인성평가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3413"/>
              </p:ext>
            </p:extLst>
          </p:nvPr>
        </p:nvGraphicFramePr>
        <p:xfrm>
          <a:off x="1828867" y="3119639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길을</a:t>
                      </a:r>
                      <a:r>
                        <a:rPr lang="ko-KR" altLang="en-US" sz="700" baseline="0" dirty="0" smtClean="0"/>
                        <a:t> 가다가 쓰러진 사람을 발견했다</a:t>
                      </a:r>
                      <a:r>
                        <a:rPr lang="en-US" altLang="ko-KR" sz="700" baseline="0" dirty="0" smtClean="0"/>
                        <a:t>. </a:t>
                      </a:r>
                      <a:r>
                        <a:rPr lang="ko-KR" altLang="en-US" sz="700" baseline="0" dirty="0" smtClean="0"/>
                        <a:t>당신의 행동은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문제가 </a:t>
                      </a:r>
                      <a:r>
                        <a:rPr lang="ko-KR" altLang="en-US" sz="700" dirty="0" err="1" smtClean="0"/>
                        <a:t>안풀릴</a:t>
                      </a:r>
                      <a:r>
                        <a:rPr lang="ko-KR" altLang="en-US" sz="700" dirty="0" smtClean="0"/>
                        <a:t> 시 해결방법은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54595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54028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SS-RC-04-01-01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53324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위촉목록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위촉된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리스트 정보를 확인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보는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04011"/>
              </p:ext>
            </p:extLst>
          </p:nvPr>
        </p:nvGraphicFramePr>
        <p:xfrm>
          <a:off x="1714548" y="2492896"/>
          <a:ext cx="4226731" cy="27094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재직자과정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특별과정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2015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2014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2013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2012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2009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2008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2007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신규등록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5147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14297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SS-RC-04-01-02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7249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 화면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협력업체 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면접위원 위촉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협력업체 면접위원 직원 위촉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위촉된 면접위원을 확인하는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67856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11862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71" name="타원 7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77" name="타원 7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88" name="타원 8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98" name="타원 9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963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46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교직원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협교직원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9405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0910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52604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6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교직워</a:t>
                      </a:r>
                      <a:r>
                        <a:rPr lang="ko-KR" altLang="en-US" sz="700" dirty="0" smtClean="0"/>
                        <a:t>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7"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임꺽정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31619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670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협력업체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협력업체 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협력업체 직원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3710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6908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9715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8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협력업체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7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업체코드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박대표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가나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ABC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제임스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2748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1200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통하여 년도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후 해당하는 서류전형합격 지원자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40201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890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22481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서류합격 대상 지원자리스트를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 대상자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3733"/>
              </p:ext>
            </p:extLst>
          </p:nvPr>
        </p:nvGraphicFramePr>
        <p:xfrm>
          <a:off x="1767100" y="3317596"/>
          <a:ext cx="4101044" cy="14795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지원자 목록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010-1234-5678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abcd@gmail.com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010-1236-5869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basdf@naver.com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장보고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010-1235-5987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803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26396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면접평가 대상자 지원자 상세보기 화면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평가 문항 화면 출력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지원자 면접평가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불합격 등록 테이블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대상자 지원자 상세보기 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합격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불합격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접수번호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점</a:t>
            </a:r>
            <a:r>
              <a:rPr lang="ko-KR" altLang="en-US" sz="900" dirty="0"/>
              <a:t>수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면접번호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면접결과 정보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평가하기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123" name="타원 1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4890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SS-RC-04-02-04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1143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조회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212" name="타원 2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3383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SS-RC-04-02-05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1328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등록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8891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리스트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4562"/>
              </p:ext>
            </p:extLst>
          </p:nvPr>
        </p:nvGraphicFramePr>
        <p:xfrm>
          <a:off x="6443663" y="3117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홈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몇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합격자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합격자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일괄 합격 여부 및 취소 상태를 저장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회차별로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면접 합격자를 확인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등록을 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6002"/>
              </p:ext>
            </p:extLst>
          </p:nvPr>
        </p:nvGraphicFramePr>
        <p:xfrm>
          <a:off x="1714548" y="3023780"/>
          <a:ext cx="4226729" cy="27786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점수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면접 합격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최종합격 여부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16258"/>
              </p:ext>
            </p:extLst>
          </p:nvPr>
        </p:nvGraphicFramePr>
        <p:xfrm>
          <a:off x="1731502" y="2474447"/>
          <a:ext cx="4234791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회차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63218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3061"/>
              </p:ext>
            </p:extLst>
          </p:nvPr>
        </p:nvGraphicFramePr>
        <p:xfrm>
          <a:off x="6443663" y="3117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 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합격 등록 및 취소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화면으로 돌아가기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18511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5" name="직사각형 4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접수번호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주민등록번호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0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3436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설문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9395"/>
              </p:ext>
            </p:extLst>
          </p:nvPr>
        </p:nvGraphicFramePr>
        <p:xfrm>
          <a:off x="6443663" y="3117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42450" y="289353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2964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65823"/>
              </p:ext>
            </p:extLst>
          </p:nvPr>
        </p:nvGraphicFramePr>
        <p:xfrm>
          <a:off x="1711161" y="3189927"/>
          <a:ext cx="4255132" cy="493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접수 번호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지원자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2102" y="39214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총평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742102" y="4224156"/>
            <a:ext cx="4224191" cy="122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557974" y="3921447"/>
            <a:ext cx="240772" cy="21544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801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92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7" name="직사각형 6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76" name="직사각형 75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기수별모집현황</a:t>
            </a:r>
            <a:endParaRPr lang="en-US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기수별과정인지도</a:t>
            </a:r>
            <a:endParaRPr lang="en-US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기수별선행학습정도</a:t>
            </a:r>
            <a:endParaRPr lang="en-US" altLang="ko-KR" sz="900" dirty="0" smtClean="0"/>
          </a:p>
          <a:p>
            <a:r>
              <a:rPr lang="ko-KR" altLang="en-US" sz="900" dirty="0" smtClean="0"/>
              <a:t>평가결</a:t>
            </a:r>
            <a:r>
              <a:rPr lang="ko-KR" altLang="en-US" sz="900" dirty="0"/>
              <a:t>과</a:t>
            </a:r>
            <a:endParaRPr lang="en-US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인성평가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연령별</a:t>
            </a:r>
            <a:endParaRPr lang="en-US" altLang="ko-KR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학력별</a:t>
            </a:r>
            <a:endParaRPr lang="en-US" altLang="ko-KR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0" name="직사각형 9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취업률</a:t>
              </a:r>
              <a:endParaRPr lang="en-US" altLang="ko-KR" sz="9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27" name="직사각형 126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외모</a:t>
              </a:r>
              <a:endParaRPr lang="en-US" altLang="ko-KR" sz="9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35" name="TextBox 13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39" name="TextBox 1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42" name="TextBox 1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031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899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이전달 버튼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하루 일정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 넣어준다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클릭하면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 및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상담내용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버튼이 출력된다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요일별로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상담 내역 건수가 조회된다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버튼을 누르면 상담이 등록된다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8" name="직사각형 107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239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정호성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이성준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정강훈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김현식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성연몽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김선도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한국희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황재하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문익수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이우철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지인규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96" name="타원 1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99" name="타원 1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02" name="타원 2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05" name="타원 2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970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761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7590"/>
              </p:ext>
            </p:extLst>
          </p:nvPr>
        </p:nvGraphicFramePr>
        <p:xfrm>
          <a:off x="6444208" y="1568"/>
          <a:ext cx="2615952" cy="62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들록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누른 날짜를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가져오고 날짜를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 picker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리스트가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출력됨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칸에 글을 타이핑하면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검색이 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번도 동일하다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해당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가져오고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변경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상담교수를 검색해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64249" y="2530996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</a:t>
            </a:r>
            <a:r>
              <a:rPr lang="ko-KR" altLang="en-US" sz="900" dirty="0" err="1" smtClean="0"/>
              <a:t>모달</a:t>
            </a:r>
            <a:r>
              <a:rPr lang="ko-KR" altLang="en-US" sz="900" dirty="0" smtClean="0"/>
              <a:t>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9421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938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등록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26402" y="395214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26402" y="423940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048895" y="4644214"/>
            <a:ext cx="1199408" cy="470671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48895" y="4455709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87932" y="4644875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en-US" altLang="ko-KR" sz="900" dirty="0" smtClean="0"/>
          </a:p>
          <a:p>
            <a:r>
              <a:rPr lang="ko-KR" altLang="en-US" sz="900" dirty="0" err="1" smtClean="0"/>
              <a:t>김형응</a:t>
            </a:r>
            <a:endParaRPr lang="en-US" altLang="ko-KR" sz="900" dirty="0" smtClean="0"/>
          </a:p>
          <a:p>
            <a:r>
              <a:rPr lang="ko-KR" altLang="en-US" sz="900" dirty="0" smtClean="0"/>
              <a:t>하재관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78248" y="4528658"/>
            <a:ext cx="109832" cy="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27057" y="4469055"/>
            <a:ext cx="120386" cy="129908"/>
            <a:chOff x="292829" y="1695755"/>
            <a:chExt cx="19965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2829" y="1695755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064986" y="39675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79414" y="4420936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939568" y="4646625"/>
            <a:ext cx="240772" cy="215444"/>
            <a:chOff x="292829" y="1695755"/>
            <a:chExt cx="240772" cy="215444"/>
          </a:xfrm>
        </p:grpSpPr>
        <p:sp>
          <p:nvSpPr>
            <p:cNvPr id="162" name="타원 16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1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782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4008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 수정페이지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3407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수정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상담날짜를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지원자 명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상담교수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내용을 입력할 수 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총평을 등록할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상세 내용을 가져 온다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441326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4986" y="39675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이상대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235788" y="4468561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237101" y="4697161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344485" y="4492409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상담내용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8" name="직사각형 127"/>
          <p:cNvSpPr/>
          <p:nvPr/>
        </p:nvSpPr>
        <p:spPr>
          <a:xfrm>
            <a:off x="3059954" y="4534736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59954" y="479452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55131" y="47081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   총평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061679" y="4513572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자바란 무엇인가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45008" y="4784999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참 잘했어요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3767916" y="5006306"/>
            <a:ext cx="240772" cy="215444"/>
            <a:chOff x="292829" y="1695755"/>
            <a:chExt cx="240772" cy="215444"/>
          </a:xfrm>
        </p:grpSpPr>
        <p:sp>
          <p:nvSpPr>
            <p:cNvPr id="153" name="타원 15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399450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0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861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65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관리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교육 </a:t>
            </a:r>
            <a:r>
              <a:rPr lang="ko-KR" altLang="en-US" sz="900" dirty="0" err="1" smtClean="0"/>
              <a:t>회차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리스트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04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680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41219"/>
              </p:ext>
            </p:extLst>
          </p:nvPr>
        </p:nvGraphicFramePr>
        <p:xfrm>
          <a:off x="6444208" y="2540"/>
          <a:ext cx="261595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 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지원자들 대상 면접일정 등록을 위한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42369"/>
              </p:ext>
            </p:extLst>
          </p:nvPr>
        </p:nvGraphicFramePr>
        <p:xfrm>
          <a:off x="1705788" y="3604631"/>
          <a:ext cx="4464454" cy="140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면접지원자명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합격점수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불합격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김선도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이성준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정강훈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면접정보등록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89" name="타원 8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8309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5671"/>
              </p:ext>
            </p:extLst>
          </p:nvPr>
        </p:nvGraphicFramePr>
        <p:xfrm>
          <a:off x="6444208" y="9188"/>
          <a:ext cx="2615952" cy="40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출력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지원자 관리 기초정보 화면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지원자 지원자가 응시한 각 설문 점수 결과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정보를 선택하여 상세정보를 확인하는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기초정보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4298"/>
              </p:ext>
            </p:extLst>
          </p:nvPr>
        </p:nvGraphicFramePr>
        <p:xfrm>
          <a:off x="1828867" y="3133661"/>
          <a:ext cx="4190119" cy="7631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접수번호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왕건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010-0000-1234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gogo@naver.com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7813"/>
              </p:ext>
            </p:extLst>
          </p:nvPr>
        </p:nvGraphicFramePr>
        <p:xfrm>
          <a:off x="1796646" y="4398933"/>
          <a:ext cx="4241420" cy="7582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53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각 설문 점수 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과정인지도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선수지식평가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3" name="그룹 122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127" name="타원 1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3533</Words>
  <Application>Microsoft Office PowerPoint</Application>
  <PresentationFormat>화면 슬라이드 쇼(4:3)</PresentationFormat>
  <Paragraphs>1928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admin</cp:lastModifiedBy>
  <cp:revision>466</cp:revision>
  <dcterms:created xsi:type="dcterms:W3CDTF">2016-02-22T11:51:01Z</dcterms:created>
  <dcterms:modified xsi:type="dcterms:W3CDTF">2023-05-18T06:19:02Z</dcterms:modified>
</cp:coreProperties>
</file>