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68" autoAdjust="0"/>
    <p:restoredTop sz="94660"/>
  </p:normalViewPr>
  <p:slideViewPr>
    <p:cSldViewPr snapToGrid="0">
      <p:cViewPr>
        <p:scale>
          <a:sx n="125" d="100"/>
          <a:sy n="125" d="100"/>
        </p:scale>
        <p:origin x="-1212" y="-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387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2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58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22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41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983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721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22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103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07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6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7C689-F0F8-415E-BDCD-A66FCC1A74E8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66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관리</a:t>
            </a:r>
            <a:r>
              <a:rPr lang="en-US" altLang="ko-KR" dirty="0"/>
              <a:t> </a:t>
            </a:r>
            <a:r>
              <a:rPr lang="ko-KR" altLang="en-US" dirty="0"/>
              <a:t>인사관리</a:t>
            </a:r>
            <a:r>
              <a:rPr lang="en-US" altLang="ko-KR" dirty="0"/>
              <a:t> (</a:t>
            </a:r>
            <a:r>
              <a:rPr lang="ko-KR" altLang="en-US" dirty="0"/>
              <a:t>김석준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42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745503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인사관리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인사발령 현황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메뉴의</a:t>
                      </a:r>
                      <a:r>
                        <a:rPr lang="ko-KR" altLang="en-US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인사관리 페이지 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인사발령 현황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1888702" y="1898683"/>
            <a:ext cx="9249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인사발령 조회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323822"/>
            <a:ext cx="96303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인사발령 현황</a:t>
            </a:r>
            <a:endParaRPr lang="en-US" altLang="ko-KR" sz="900" dirty="0"/>
          </a:p>
          <a:p>
            <a:pPr algn="ctr"/>
            <a:r>
              <a:rPr lang="ko-KR" altLang="en-US" sz="900" dirty="0"/>
              <a:t>인사발령 등록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인사발령 현황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574499"/>
              </p:ext>
            </p:extLst>
          </p:nvPr>
        </p:nvGraphicFramePr>
        <p:xfrm>
          <a:off x="3139693" y="2216054"/>
          <a:ext cx="4439304" cy="36846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591567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458408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448372">
                  <a:extLst>
                    <a:ext uri="{9D8B030D-6E8A-4147-A177-3AD203B41FA5}">
                      <a16:colId xmlns:a16="http://schemas.microsoft.com/office/drawing/2014/main" val="199109687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512050">
                  <a:extLst>
                    <a:ext uri="{9D8B030D-6E8A-4147-A177-3AD203B41FA5}">
                      <a16:colId xmlns:a16="http://schemas.microsoft.com/office/drawing/2014/main" val="826667840"/>
                    </a:ext>
                  </a:extLst>
                </a:gridCol>
                <a:gridCol w="486209">
                  <a:extLst>
                    <a:ext uri="{9D8B030D-6E8A-4147-A177-3AD203B41FA5}">
                      <a16:colId xmlns:a16="http://schemas.microsoft.com/office/drawing/2014/main" val="920040545"/>
                    </a:ext>
                  </a:extLst>
                </a:gridCol>
                <a:gridCol w="486209">
                  <a:extLst>
                    <a:ext uri="{9D8B030D-6E8A-4147-A177-3AD203B41FA5}">
                      <a16:colId xmlns:a16="http://schemas.microsoft.com/office/drawing/2014/main" val="1539310807"/>
                    </a:ext>
                  </a:extLst>
                </a:gridCol>
                <a:gridCol w="486209">
                  <a:extLst>
                    <a:ext uri="{9D8B030D-6E8A-4147-A177-3AD203B41FA5}">
                      <a16:colId xmlns:a16="http://schemas.microsoft.com/office/drawing/2014/main" val="198130105"/>
                    </a:ext>
                  </a:extLst>
                </a:gridCol>
              </a:tblGrid>
              <a:tr h="3518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발령일자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사번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발령구분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입사구분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이전 직급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발령직급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이전부서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발령부서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6824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1195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3937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1022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6479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05872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439294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53927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89" name="타원 188"/>
          <p:cNvSpPr/>
          <p:nvPr/>
        </p:nvSpPr>
        <p:spPr>
          <a:xfrm>
            <a:off x="1859714" y="2337424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12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828361"/>
              </p:ext>
            </p:extLst>
          </p:nvPr>
        </p:nvGraphicFramePr>
        <p:xfrm>
          <a:off x="8121016" y="125401"/>
          <a:ext cx="2615952" cy="3273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인사발령 현황 페이지로 이동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인사발령 등록 페이지로 이동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즐겨찾기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689599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 입력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603418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909826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 옵션 선택 버튼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177570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인사발령 정보 수정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페이지 이동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937135"/>
                  </a:ext>
                </a:extLst>
              </a:tr>
              <a:tr h="2799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메뉴에서 인사관리  메뉴를 클릭하면 나타나는 페이지입니다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인사발령 리스트를 볼 수 있고 수정 삭제 등을 할 수 있습니다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91" name="타원 190"/>
          <p:cNvSpPr/>
          <p:nvPr/>
        </p:nvSpPr>
        <p:spPr>
          <a:xfrm>
            <a:off x="1859714" y="2500041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2</a:t>
            </a:r>
            <a:endParaRPr lang="ko-KR" altLang="en-US" sz="12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TextBox 222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타원 225"/>
          <p:cNvSpPr/>
          <p:nvPr/>
        </p:nvSpPr>
        <p:spPr>
          <a:xfrm>
            <a:off x="3096120" y="190318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3</a:t>
            </a:r>
            <a:endParaRPr lang="ko-KR" altLang="en-US" dirty="0"/>
          </a:p>
        </p:txBody>
      </p:sp>
      <p:sp>
        <p:nvSpPr>
          <p:cNvPr id="228" name="타원 227"/>
          <p:cNvSpPr/>
          <p:nvPr/>
        </p:nvSpPr>
        <p:spPr>
          <a:xfrm>
            <a:off x="5306357" y="190188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4</a:t>
            </a:r>
            <a:endParaRPr lang="ko-KR" altLang="en-US" dirty="0"/>
          </a:p>
        </p:txBody>
      </p:sp>
      <p:sp>
        <p:nvSpPr>
          <p:cNvPr id="230" name="타원 229"/>
          <p:cNvSpPr/>
          <p:nvPr/>
        </p:nvSpPr>
        <p:spPr>
          <a:xfrm>
            <a:off x="6588603" y="191080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</a:t>
            </a:r>
            <a:endParaRPr lang="ko-KR" altLang="en-US" dirty="0"/>
          </a:p>
        </p:txBody>
      </p:sp>
      <p:sp>
        <p:nvSpPr>
          <p:cNvPr id="232" name="타원 231"/>
          <p:cNvSpPr/>
          <p:nvPr/>
        </p:nvSpPr>
        <p:spPr>
          <a:xfrm>
            <a:off x="7080396" y="191080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6</a:t>
            </a:r>
            <a:endParaRPr lang="ko-KR" altLang="en-US" dirty="0"/>
          </a:p>
        </p:txBody>
      </p:sp>
      <p:sp>
        <p:nvSpPr>
          <p:cNvPr id="112" name="타원 137">
            <a:extLst>
              <a:ext uri="{FF2B5EF4-FFF2-40B4-BE49-F238E27FC236}">
                <a16:creationId xmlns:a16="http://schemas.microsoft.com/office/drawing/2014/main" id="{EC5B7709-3A99-4B36-A060-F9EF0498ABCA}"/>
              </a:ext>
            </a:extLst>
          </p:cNvPr>
          <p:cNvSpPr/>
          <p:nvPr/>
        </p:nvSpPr>
        <p:spPr>
          <a:xfrm>
            <a:off x="712195" y="697059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/>
              <a:t>4</a:t>
            </a:r>
            <a:endParaRPr lang="ko-KR" altLang="en-US" sz="1200" dirty="0"/>
          </a:p>
        </p:txBody>
      </p:sp>
      <p:sp>
        <p:nvSpPr>
          <p:cNvPr id="117" name="타원 137">
            <a:extLst>
              <a:ext uri="{FF2B5EF4-FFF2-40B4-BE49-F238E27FC236}">
                <a16:creationId xmlns:a16="http://schemas.microsoft.com/office/drawing/2014/main" id="{C418EC39-86CF-474E-8DDD-68E1B3442353}"/>
              </a:ext>
            </a:extLst>
          </p:cNvPr>
          <p:cNvSpPr/>
          <p:nvPr/>
        </p:nvSpPr>
        <p:spPr>
          <a:xfrm>
            <a:off x="3301703" y="2626343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/>
              <a:t>7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19326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018854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인사관리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인사발령 등록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메뉴의</a:t>
                      </a:r>
                      <a:r>
                        <a:rPr lang="ko-KR" altLang="en-US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인사관리 페이지 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인사발령 등록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메뉴</a:t>
            </a:r>
            <a:r>
              <a:rPr lang="en-US" altLang="ko-KR" sz="900" dirty="0"/>
              <a:t>(</a:t>
            </a:r>
            <a:r>
              <a:rPr lang="ko-KR" altLang="en-US" sz="900" dirty="0"/>
              <a:t>제조업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1888702" y="1898683"/>
            <a:ext cx="9249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인사발령 조회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982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63733" y="2323822"/>
            <a:ext cx="96303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인사발령 현황</a:t>
            </a:r>
            <a:endParaRPr lang="en-US" altLang="ko-KR" sz="900" dirty="0"/>
          </a:p>
          <a:p>
            <a:pPr algn="ctr"/>
            <a:r>
              <a:rPr lang="ko-KR" altLang="en-US" sz="900" dirty="0"/>
              <a:t>인사발령 등록</a:t>
            </a:r>
            <a:endParaRPr lang="en-US" altLang="ko-KR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인사발령 현황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/>
              <a:t>메뉴</a:t>
            </a:r>
            <a:r>
              <a:rPr lang="en-US" altLang="ko-KR" sz="900" dirty="0"/>
              <a:t>(</a:t>
            </a:r>
            <a:r>
              <a:rPr lang="ko-KR" altLang="en-US" sz="900" dirty="0"/>
              <a:t>유통업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1 </a:t>
            </a:r>
            <a:r>
              <a:rPr lang="ko-KR" altLang="en-US" sz="1000" dirty="0"/>
              <a:t>메뉴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</a:t>
            </a:r>
            <a:r>
              <a:rPr lang="en-US" altLang="ko-KR" sz="1000" dirty="0"/>
              <a:t>2 </a:t>
            </a:r>
            <a:r>
              <a:rPr lang="ko-KR" altLang="en-US" sz="1000" dirty="0"/>
              <a:t>메뉴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메뉴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139693" y="2216054"/>
          <a:ext cx="4439304" cy="36846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591567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458408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448372">
                  <a:extLst>
                    <a:ext uri="{9D8B030D-6E8A-4147-A177-3AD203B41FA5}">
                      <a16:colId xmlns:a16="http://schemas.microsoft.com/office/drawing/2014/main" val="199109687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512050">
                  <a:extLst>
                    <a:ext uri="{9D8B030D-6E8A-4147-A177-3AD203B41FA5}">
                      <a16:colId xmlns:a16="http://schemas.microsoft.com/office/drawing/2014/main" val="826667840"/>
                    </a:ext>
                  </a:extLst>
                </a:gridCol>
                <a:gridCol w="486209">
                  <a:extLst>
                    <a:ext uri="{9D8B030D-6E8A-4147-A177-3AD203B41FA5}">
                      <a16:colId xmlns:a16="http://schemas.microsoft.com/office/drawing/2014/main" val="920040545"/>
                    </a:ext>
                  </a:extLst>
                </a:gridCol>
                <a:gridCol w="486209">
                  <a:extLst>
                    <a:ext uri="{9D8B030D-6E8A-4147-A177-3AD203B41FA5}">
                      <a16:colId xmlns:a16="http://schemas.microsoft.com/office/drawing/2014/main" val="1539310807"/>
                    </a:ext>
                  </a:extLst>
                </a:gridCol>
                <a:gridCol w="486209">
                  <a:extLst>
                    <a:ext uri="{9D8B030D-6E8A-4147-A177-3AD203B41FA5}">
                      <a16:colId xmlns:a16="http://schemas.microsoft.com/office/drawing/2014/main" val="198130105"/>
                    </a:ext>
                  </a:extLst>
                </a:gridCol>
              </a:tblGrid>
              <a:tr h="3518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발령일자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사번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발령구분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입사구분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이전 직급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발령직급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이전부서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발령부서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6824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1195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3937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1022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6479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05872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0504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439294"/>
                  </a:ext>
                </a:extLst>
              </a:tr>
              <a:tr h="2032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53927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검색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944202"/>
              </p:ext>
            </p:extLst>
          </p:nvPr>
        </p:nvGraphicFramePr>
        <p:xfrm>
          <a:off x="8121016" y="125401"/>
          <a:ext cx="2615952" cy="2011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인사발령 정보 입력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인사발령 등록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 후 현황페이지로 이동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4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닫기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현황페이지로 이동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9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인사관리  인사발령 등록 메뉴를 클릭하면 나타나는 페이지입니다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인사발령 정보를 입력하여 추가 할 수 있습니다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TextBox 222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옵션</a:t>
            </a:r>
            <a:endParaRPr lang="ko-KR" altLang="en-US" sz="900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타원 225"/>
          <p:cNvSpPr/>
          <p:nvPr/>
        </p:nvSpPr>
        <p:spPr>
          <a:xfrm>
            <a:off x="3096120" y="190318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</a:t>
            </a:r>
            <a:endParaRPr lang="ko-KR" altLang="en-US" dirty="0"/>
          </a:p>
        </p:txBody>
      </p:sp>
      <p:sp>
        <p:nvSpPr>
          <p:cNvPr id="228" name="타원 227"/>
          <p:cNvSpPr/>
          <p:nvPr/>
        </p:nvSpPr>
        <p:spPr>
          <a:xfrm>
            <a:off x="5306357" y="190188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6</a:t>
            </a:r>
            <a:endParaRPr lang="ko-KR" altLang="en-US" dirty="0"/>
          </a:p>
        </p:txBody>
      </p:sp>
      <p:sp>
        <p:nvSpPr>
          <p:cNvPr id="112" name="타원 137">
            <a:extLst>
              <a:ext uri="{FF2B5EF4-FFF2-40B4-BE49-F238E27FC236}">
                <a16:creationId xmlns:a16="http://schemas.microsoft.com/office/drawing/2014/main" id="{EC5B7709-3A99-4B36-A060-F9EF0498ABCA}"/>
              </a:ext>
            </a:extLst>
          </p:cNvPr>
          <p:cNvSpPr/>
          <p:nvPr/>
        </p:nvSpPr>
        <p:spPr>
          <a:xfrm>
            <a:off x="712195" y="697059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/>
              <a:t>4</a:t>
            </a:r>
            <a:endParaRPr lang="ko-KR" altLang="en-US" sz="1200" dirty="0"/>
          </a:p>
        </p:txBody>
      </p:sp>
      <p:sp>
        <p:nvSpPr>
          <p:cNvPr id="117" name="타원 137">
            <a:extLst>
              <a:ext uri="{FF2B5EF4-FFF2-40B4-BE49-F238E27FC236}">
                <a16:creationId xmlns:a16="http://schemas.microsoft.com/office/drawing/2014/main" id="{C418EC39-86CF-474E-8DDD-68E1B3442353}"/>
              </a:ext>
            </a:extLst>
          </p:cNvPr>
          <p:cNvSpPr/>
          <p:nvPr/>
        </p:nvSpPr>
        <p:spPr>
          <a:xfrm>
            <a:off x="3301703" y="2626343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/>
              <a:t>9</a:t>
            </a:r>
            <a:endParaRPr lang="ko-KR" alt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9CA11D4-8339-40E1-8CE5-08530D12085F}"/>
              </a:ext>
            </a:extLst>
          </p:cNvPr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거래처 리스트</a:t>
            </a:r>
          </a:p>
        </p:txBody>
      </p:sp>
      <p:sp>
        <p:nvSpPr>
          <p:cNvPr id="54" name="포인트가 5개인 별 9">
            <a:extLst>
              <a:ext uri="{FF2B5EF4-FFF2-40B4-BE49-F238E27FC236}">
                <a16:creationId xmlns:a16="http://schemas.microsoft.com/office/drawing/2014/main" id="{8D3DDAFB-42F8-4D25-AE9D-9A45532E51F8}"/>
              </a:ext>
            </a:extLst>
          </p:cNvPr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12">
            <a:extLst>
              <a:ext uri="{FF2B5EF4-FFF2-40B4-BE49-F238E27FC236}">
                <a16:creationId xmlns:a16="http://schemas.microsoft.com/office/drawing/2014/main" id="{B9C5EFD3-6368-4EF9-A414-D03D04D7F521}"/>
              </a:ext>
            </a:extLst>
          </p:cNvPr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255">
            <a:extLst>
              <a:ext uri="{FF2B5EF4-FFF2-40B4-BE49-F238E27FC236}">
                <a16:creationId xmlns:a16="http://schemas.microsoft.com/office/drawing/2014/main" id="{232E8F93-8B97-47F0-B5B4-1492576E1903}"/>
              </a:ext>
            </a:extLst>
          </p:cNvPr>
          <p:cNvSpPr/>
          <p:nvPr/>
        </p:nvSpPr>
        <p:spPr>
          <a:xfrm>
            <a:off x="3362388" y="267760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8EA1F6-984B-4F1A-A247-2E21FCCFAB5B}"/>
              </a:ext>
            </a:extLst>
          </p:cNvPr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거래처 리스트</a:t>
            </a:r>
          </a:p>
        </p:txBody>
      </p:sp>
      <p:sp>
        <p:nvSpPr>
          <p:cNvPr id="58" name="포인트가 5개인 별 258">
            <a:extLst>
              <a:ext uri="{FF2B5EF4-FFF2-40B4-BE49-F238E27FC236}">
                <a16:creationId xmlns:a16="http://schemas.microsoft.com/office/drawing/2014/main" id="{E2CA24CB-611E-440A-9BA5-A4F640817B45}"/>
              </a:ext>
            </a:extLst>
          </p:cNvPr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259">
            <a:extLst>
              <a:ext uri="{FF2B5EF4-FFF2-40B4-BE49-F238E27FC236}">
                <a16:creationId xmlns:a16="http://schemas.microsoft.com/office/drawing/2014/main" id="{3DECE076-9C3B-46F4-93AD-6B1A69F3314B}"/>
              </a:ext>
            </a:extLst>
          </p:cNvPr>
          <p:cNvSpPr/>
          <p:nvPr/>
        </p:nvSpPr>
        <p:spPr>
          <a:xfrm>
            <a:off x="2520303" y="1695884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BD26CE4-9F06-450B-A3DA-709498B47222}"/>
              </a:ext>
            </a:extLst>
          </p:cNvPr>
          <p:cNvSpPr txBox="1"/>
          <p:nvPr/>
        </p:nvSpPr>
        <p:spPr>
          <a:xfrm>
            <a:off x="3371992" y="572316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7C9B1B6-E085-4280-93D6-71EB3797BDBC}"/>
              </a:ext>
            </a:extLst>
          </p:cNvPr>
          <p:cNvSpPr txBox="1"/>
          <p:nvPr/>
        </p:nvSpPr>
        <p:spPr>
          <a:xfrm>
            <a:off x="2649401" y="5799866"/>
            <a:ext cx="12939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                   등록</a:t>
            </a:r>
            <a:endParaRPr lang="en-US" altLang="ko-KR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DF2679D-9950-49BE-B271-B36C932CCA02}"/>
              </a:ext>
            </a:extLst>
          </p:cNvPr>
          <p:cNvSpPr txBox="1"/>
          <p:nvPr/>
        </p:nvSpPr>
        <p:spPr>
          <a:xfrm>
            <a:off x="3594612" y="569806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774B92-547F-422A-B32C-D375F3294A4B}"/>
              </a:ext>
            </a:extLst>
          </p:cNvPr>
          <p:cNvSpPr txBox="1"/>
          <p:nvPr/>
        </p:nvSpPr>
        <p:spPr>
          <a:xfrm>
            <a:off x="5535987" y="566667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2" name="직사각형 291">
            <a:extLst>
              <a:ext uri="{FF2B5EF4-FFF2-40B4-BE49-F238E27FC236}">
                <a16:creationId xmlns:a16="http://schemas.microsoft.com/office/drawing/2014/main" id="{F5ACE61F-786B-4D23-A79E-C4A80D8661BA}"/>
              </a:ext>
            </a:extLst>
          </p:cNvPr>
          <p:cNvSpPr/>
          <p:nvPr/>
        </p:nvSpPr>
        <p:spPr>
          <a:xfrm>
            <a:off x="3454474" y="5795901"/>
            <a:ext cx="422683" cy="232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294">
            <a:extLst>
              <a:ext uri="{FF2B5EF4-FFF2-40B4-BE49-F238E27FC236}">
                <a16:creationId xmlns:a16="http://schemas.microsoft.com/office/drawing/2014/main" id="{9CDF2542-7841-4BB4-9AD3-92DF7EBD2408}"/>
              </a:ext>
            </a:extLst>
          </p:cNvPr>
          <p:cNvSpPr/>
          <p:nvPr/>
        </p:nvSpPr>
        <p:spPr>
          <a:xfrm>
            <a:off x="3427867" y="5786791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74" name="직사각형 4">
            <a:extLst>
              <a:ext uri="{FF2B5EF4-FFF2-40B4-BE49-F238E27FC236}">
                <a16:creationId xmlns:a16="http://schemas.microsoft.com/office/drawing/2014/main" id="{C9D90200-081F-4DE1-A4DC-A970A70E6DD1}"/>
              </a:ext>
            </a:extLst>
          </p:cNvPr>
          <p:cNvSpPr/>
          <p:nvPr/>
        </p:nvSpPr>
        <p:spPr>
          <a:xfrm>
            <a:off x="5634299" y="5767505"/>
            <a:ext cx="443358" cy="250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75" name="타원 6">
            <a:extLst>
              <a:ext uri="{FF2B5EF4-FFF2-40B4-BE49-F238E27FC236}">
                <a16:creationId xmlns:a16="http://schemas.microsoft.com/office/drawing/2014/main" id="{EBA67FEB-8D75-48AD-A93C-4567E4DC0F02}"/>
              </a:ext>
            </a:extLst>
          </p:cNvPr>
          <p:cNvSpPr/>
          <p:nvPr/>
        </p:nvSpPr>
        <p:spPr>
          <a:xfrm>
            <a:off x="5573166" y="5736120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  <p:graphicFrame>
        <p:nvGraphicFramePr>
          <p:cNvPr id="76" name="표 5">
            <a:extLst>
              <a:ext uri="{FF2B5EF4-FFF2-40B4-BE49-F238E27FC236}">
                <a16:creationId xmlns:a16="http://schemas.microsoft.com/office/drawing/2014/main" id="{C5FD6A09-7154-409F-A7EF-2E31968C7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541512"/>
              </p:ext>
            </p:extLst>
          </p:nvPr>
        </p:nvGraphicFramePr>
        <p:xfrm>
          <a:off x="2649401" y="1788929"/>
          <a:ext cx="4089160" cy="38393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2180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535074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275693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414632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405555">
                  <a:extLst>
                    <a:ext uri="{9D8B030D-6E8A-4147-A177-3AD203B41FA5}">
                      <a16:colId xmlns:a16="http://schemas.microsoft.com/office/drawing/2014/main" val="1991096870"/>
                    </a:ext>
                  </a:extLst>
                </a:gridCol>
                <a:gridCol w="413540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63152">
                  <a:extLst>
                    <a:ext uri="{9D8B030D-6E8A-4147-A177-3AD203B41FA5}">
                      <a16:colId xmlns:a16="http://schemas.microsoft.com/office/drawing/2014/main" val="826667840"/>
                    </a:ext>
                  </a:extLst>
                </a:gridCol>
                <a:gridCol w="439778">
                  <a:extLst>
                    <a:ext uri="{9D8B030D-6E8A-4147-A177-3AD203B41FA5}">
                      <a16:colId xmlns:a16="http://schemas.microsoft.com/office/drawing/2014/main" val="920040545"/>
                    </a:ext>
                  </a:extLst>
                </a:gridCol>
                <a:gridCol w="439778">
                  <a:extLst>
                    <a:ext uri="{9D8B030D-6E8A-4147-A177-3AD203B41FA5}">
                      <a16:colId xmlns:a16="http://schemas.microsoft.com/office/drawing/2014/main" val="1539310807"/>
                    </a:ext>
                  </a:extLst>
                </a:gridCol>
                <a:gridCol w="439778">
                  <a:extLst>
                    <a:ext uri="{9D8B030D-6E8A-4147-A177-3AD203B41FA5}">
                      <a16:colId xmlns:a16="http://schemas.microsoft.com/office/drawing/2014/main" val="198130105"/>
                    </a:ext>
                  </a:extLst>
                </a:gridCol>
              </a:tblGrid>
              <a:tr h="53914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발령일자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사번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발령구분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입사구분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이전 직급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발령직급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이전부서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발령부서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22001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0000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22001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22001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22001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22001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22001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22001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22001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22001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22001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22001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22001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22001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  <a:tr h="22001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439294"/>
                  </a:ext>
                </a:extLst>
              </a:tr>
              <a:tr h="22001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53927"/>
                  </a:ext>
                </a:extLst>
              </a:tr>
            </a:tbl>
          </a:graphicData>
        </a:graphic>
      </p:graphicFrame>
      <p:sp>
        <p:nvSpPr>
          <p:cNvPr id="77" name="타원 137">
            <a:extLst>
              <a:ext uri="{FF2B5EF4-FFF2-40B4-BE49-F238E27FC236}">
                <a16:creationId xmlns:a16="http://schemas.microsoft.com/office/drawing/2014/main" id="{C0D6F79B-69E6-43CD-B412-839ACAB958DC}"/>
              </a:ext>
            </a:extLst>
          </p:cNvPr>
          <p:cNvSpPr/>
          <p:nvPr/>
        </p:nvSpPr>
        <p:spPr>
          <a:xfrm>
            <a:off x="2867887" y="2374867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77456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287</Words>
  <Application>Microsoft Office PowerPoint</Application>
  <PresentationFormat>Widescreen</PresentationFormat>
  <Paragraphs>128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관리 인사관리 (김석준)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재고 1 (박희성)</dc:title>
  <dc:creator>admin</dc:creator>
  <cp:lastModifiedBy>김 석준</cp:lastModifiedBy>
  <cp:revision>316</cp:revision>
  <dcterms:created xsi:type="dcterms:W3CDTF">2023-07-04T00:36:14Z</dcterms:created>
  <dcterms:modified xsi:type="dcterms:W3CDTF">2023-07-05T02:56:08Z</dcterms:modified>
</cp:coreProperties>
</file>