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77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79" r:id="rId13"/>
    <p:sldId id="266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D0E5B-7C7E-4277-8384-7A044551420A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09ED7-79B8-4EC3-96EB-D35433F47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민준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6951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접수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7284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탭에서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목록이 기본적으로 나오며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조회를 할 수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58774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접수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수리중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6419"/>
              </p:ext>
            </p:extLst>
          </p:nvPr>
        </p:nvGraphicFramePr>
        <p:xfrm>
          <a:off x="3026939" y="6138204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3047004" y="61398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3431188" y="30966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305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6132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67412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194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접수일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등록 날짜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60246" y="5607268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13" name="타원 112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SC-ID-E-3100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25320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194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접수일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등록 날짜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71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A/S</a:t>
            </a:r>
            <a:r>
              <a:rPr lang="ko-KR" altLang="en-US" sz="1000" dirty="0" smtClean="0"/>
              <a:t> 정보 수정       </a:t>
            </a:r>
            <a:r>
              <a:rPr lang="en-US" altLang="ko-KR" sz="1000" dirty="0" smtClean="0"/>
              <a:t>A/S</a:t>
            </a:r>
            <a:r>
              <a:rPr lang="ko-KR" altLang="en-US" sz="1000" dirty="0" smtClean="0"/>
              <a:t> 삭제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5369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품질검사요청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08625"/>
              </p:ext>
            </p:extLst>
          </p:nvPr>
        </p:nvGraphicFramePr>
        <p:xfrm>
          <a:off x="2976207" y="6158290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823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품질검사 현황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02145"/>
              </p:ext>
            </p:extLst>
          </p:nvPr>
        </p:nvGraphicFramePr>
        <p:xfrm>
          <a:off x="3097584" y="2803880"/>
          <a:ext cx="4430991" cy="2991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14596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7495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83396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309033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360590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검사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요청 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미검사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118537" y="247392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466639" y="298160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3254600" y="217683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86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6904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3709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48999" y="1945317"/>
            <a:ext cx="998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검사방법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진행 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종결 여부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품질검사 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품질검사 등록 </a:t>
            </a:r>
            <a:r>
              <a:rPr lang="en-US" altLang="ko-KR" sz="1000" dirty="0" smtClean="0"/>
              <a:t>	 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61217" y="5486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0923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SC-ID-E-4100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0631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48999" y="1945317"/>
            <a:ext cx="998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검사방법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진행 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종결 여부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품질검사 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품질검사 수정 </a:t>
            </a:r>
            <a:r>
              <a:rPr lang="en-US" altLang="ko-KR" sz="1000" dirty="0" smtClean="0"/>
              <a:t>	      </a:t>
            </a:r>
            <a:r>
              <a:rPr lang="ko-KR" altLang="en-US" sz="1000" dirty="0" smtClean="0"/>
              <a:t>삭제    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61217" y="5486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9019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SC-ID-E-5110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원가생성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6526"/>
              </p:ext>
            </p:extLst>
          </p:nvPr>
        </p:nvGraphicFramePr>
        <p:xfrm>
          <a:off x="3247251" y="6009311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원가 생성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7342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생성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조회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관리 탭에서 월별 이익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생성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수정을 할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수있으며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 작업 표준원가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원가계산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현황을 수정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할 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67316" y="601093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8415"/>
              </p:ext>
            </p:extLst>
          </p:nvPr>
        </p:nvGraphicFramePr>
        <p:xfrm>
          <a:off x="3131766" y="2861304"/>
          <a:ext cx="410723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82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3870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7131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88395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기준년월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원가계산방법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계산기준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원가계산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원가현황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093573" y="2540761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584620" y="2588267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851254" y="2572408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09068" y="2579451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25687" y="2572408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99010" y="2588266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25687" y="2526300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5" name="TextBox 134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36" name="직사각형 135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7" name="TextBox 136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841220" y="208566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0" name="TextBox 139"/>
          <p:cNvSpPr txBox="1"/>
          <p:nvPr/>
        </p:nvSpPr>
        <p:spPr>
          <a:xfrm>
            <a:off x="1986006" y="208678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41" name="직사각형 140"/>
          <p:cNvSpPr/>
          <p:nvPr/>
        </p:nvSpPr>
        <p:spPr>
          <a:xfrm>
            <a:off x="1841220" y="2085663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841220" y="2441663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863841" y="233128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160777" y="319667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02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9003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SC-ID-E-5120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표준원가현황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49312"/>
              </p:ext>
            </p:extLst>
          </p:nvPr>
        </p:nvGraphicFramePr>
        <p:xfrm>
          <a:off x="7010062" y="3879932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2265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 원가 현황을 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있는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 원가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표준원가현황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388155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4595" y="2526296"/>
            <a:ext cx="4244640" cy="1289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3042" y="2617623"/>
            <a:ext cx="751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7250" y="311402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7250" y="2676849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7250" y="2892754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874" y="337217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112017" y="3364004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819" y="333485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41084" y="3333737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7250" y="356542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841220" y="208566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986006" y="208678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41220" y="2085663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1841220" y="2441663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1863841" y="233128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7" name="TextBox 86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92" name="직사각형 91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0" name="TextBox 9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224186" y="243833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66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8720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SC-ID-E-5130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실제원가현황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71938"/>
              </p:ext>
            </p:extLst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34009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원가 현황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원가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실제원가현황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58853" y="2104634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2003639" y="210575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8853" y="2104634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853" y="2460634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81474" y="235025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40564" y="3478793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266247" y="24594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062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0597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SC-ID-E-5140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차이분석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차이분석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63688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 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차이 분석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 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283042" y="248116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36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3765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SC-ID-E-0000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48480"/>
              </p:ext>
            </p:extLst>
          </p:nvPr>
        </p:nvGraphicFramePr>
        <p:xfrm>
          <a:off x="8011263" y="103353"/>
          <a:ext cx="2615952" cy="681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기초등록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상품등록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품질검사요청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947088" y="22426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935971" y="285931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939662" y="301199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924862" y="36131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924862" y="4225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920003" y="484564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27" name="타원 126"/>
          <p:cNvSpPr/>
          <p:nvPr/>
        </p:nvSpPr>
        <p:spPr>
          <a:xfrm>
            <a:off x="1920003" y="49986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36" name="타원 135"/>
          <p:cNvSpPr/>
          <p:nvPr/>
        </p:nvSpPr>
        <p:spPr>
          <a:xfrm>
            <a:off x="1855200" y="558156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37" name="타원 136"/>
          <p:cNvSpPr/>
          <p:nvPr/>
        </p:nvSpPr>
        <p:spPr>
          <a:xfrm>
            <a:off x="1855200" y="573452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50460"/>
              </p:ext>
            </p:extLst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85395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30570" y="1843591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10</a:t>
            </a:r>
            <a:endParaRPr lang="ko-KR" altLang="en-US" sz="600" dirty="0"/>
          </a:p>
        </p:txBody>
      </p:sp>
      <p:sp>
        <p:nvSpPr>
          <p:cNvPr id="113" name="타원 112"/>
          <p:cNvSpPr/>
          <p:nvPr/>
        </p:nvSpPr>
        <p:spPr>
          <a:xfrm>
            <a:off x="5279194" y="1864170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11</a:t>
            </a:r>
            <a:endParaRPr lang="ko-KR" altLang="en-US" sz="600" dirty="0"/>
          </a:p>
        </p:txBody>
      </p:sp>
      <p:sp>
        <p:nvSpPr>
          <p:cNvPr id="135" name="타원 134"/>
          <p:cNvSpPr/>
          <p:nvPr/>
        </p:nvSpPr>
        <p:spPr>
          <a:xfrm>
            <a:off x="6508563" y="1809997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12</a:t>
            </a:r>
            <a:endParaRPr lang="ko-KR" altLang="en-US" sz="600" dirty="0"/>
          </a:p>
        </p:txBody>
      </p:sp>
      <p:sp>
        <p:nvSpPr>
          <p:cNvPr id="139" name="타원 138"/>
          <p:cNvSpPr/>
          <p:nvPr/>
        </p:nvSpPr>
        <p:spPr>
          <a:xfrm>
            <a:off x="7042518" y="1793069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13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0023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5948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SC-ID-E-5150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월별이익현황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2279"/>
              </p:ext>
            </p:extLst>
          </p:nvPr>
        </p:nvGraphicFramePr>
        <p:xfrm>
          <a:off x="6955028" y="5307910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06807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검색 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월별 이익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75092" y="530953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4942" y="2552138"/>
            <a:ext cx="4244640" cy="264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출하창고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프로젝트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관리항목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거래처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품목코드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판매액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38240" y="434071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88147" y="431866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799185" y="430339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2616" y="453396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40112" y="3474528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23170" y="3702619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19722" y="3914851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36730" y="410730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9589" y="411038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212143" y="247883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2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4067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SC-ID-E-5210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일별재고현황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일별재고현황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59164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재고 현황 검색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재고 현황을 각 조건에 맞게 설정 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 별 재고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 별 재고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err="1" smtClean="0"/>
              <a:t>기준일자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원가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08499" y="326327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88917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49800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03404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6528392" y="326561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342354" y="2612247"/>
            <a:ext cx="906540" cy="1539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294342" y="25262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01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8845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SC-ID-E-5220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일별이익현황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55028" y="5307910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0858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현황 페이지 검색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현황 조건을 각 조건에 맞게 설정 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 별 이익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 별 이익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75092" y="530953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4942" y="2552138"/>
            <a:ext cx="4244640" cy="264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기준일자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프로잭트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거래처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판매액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원가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38240" y="434071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88147" y="431866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799185" y="430339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2616" y="453396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40112" y="3474528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23170" y="3702619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36730" y="410730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9589" y="411038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340112" y="3918071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832971" y="392114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381830" y="4084828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874689" y="4087904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213296" y="25262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947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1892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SC-ID-E-6100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46480" y="974818"/>
            <a:ext cx="6127238" cy="547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29085" y="1121906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3321" y="11186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657077" y="1409938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764944" y="1409938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753940" y="140993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3951" y="1466085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798155" y="1416588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658209" y="2000847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979842" y="2440456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4429" y="2058285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관리유형조회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20742" y="1411794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764957" y="1418444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19424" y="140672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755180" y="1471187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694686" y="1407696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30442" y="1463842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14167" y="1410328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1282" y="147250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2979842" y="2025505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06979" y="2068467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09405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166365" y="2093483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31088"/>
              </p:ext>
            </p:extLst>
          </p:nvPr>
        </p:nvGraphicFramePr>
        <p:xfrm>
          <a:off x="3200816" y="5998160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2574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 생성 창 띄우는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 조회 기능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메뉴의 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유형 조회 페이지 입니다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오더를 각 단계별로 등록하여 흐름을 파악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유형을 생성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조회하는 기능이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4955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20881" y="59997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09405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4955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40818"/>
              </p:ext>
            </p:extLst>
          </p:nvPr>
        </p:nvGraphicFramePr>
        <p:xfrm>
          <a:off x="3087259" y="2515798"/>
          <a:ext cx="4107235" cy="2991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82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3870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7131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88395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1652622" y="1763644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42385" y="1784094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41" name="직사각형 140"/>
          <p:cNvSpPr/>
          <p:nvPr/>
        </p:nvSpPr>
        <p:spPr>
          <a:xfrm>
            <a:off x="1802546" y="2044692"/>
            <a:ext cx="1014808" cy="62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730696" y="2114366"/>
            <a:ext cx="115649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817406" y="2320134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27035" y="271346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968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2199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SC-ID-E-6200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984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등록 창 띄우는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진행 단계별 조회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완료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메뉴의 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단계 페이지 입니다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유형에 따라 진행 단계를 설정하여 관리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파악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관리할 대상을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진행단계를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설정하여 생성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524000" y="974818"/>
            <a:ext cx="6127238" cy="547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606605" y="1121906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570841" y="11186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534597" y="1409938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642464" y="1409938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631460" y="140993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611471" y="1466085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675675" y="1416588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0" name="직사각형 139"/>
          <p:cNvSpPr/>
          <p:nvPr/>
        </p:nvSpPr>
        <p:spPr>
          <a:xfrm>
            <a:off x="1535729" y="2000847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857362" y="2440456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01949" y="2058285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관리진행단계</a:t>
            </a:r>
            <a:endParaRPr lang="ko-KR" altLang="en-US" sz="900" dirty="0"/>
          </a:p>
        </p:txBody>
      </p:sp>
      <p:sp>
        <p:nvSpPr>
          <p:cNvPr id="143" name="직사각형 142"/>
          <p:cNvSpPr/>
          <p:nvPr/>
        </p:nvSpPr>
        <p:spPr>
          <a:xfrm>
            <a:off x="3598262" y="1411794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642477" y="1418444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5" name="직사각형 144"/>
          <p:cNvSpPr/>
          <p:nvPr/>
        </p:nvSpPr>
        <p:spPr>
          <a:xfrm>
            <a:off x="4596944" y="140672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632700" y="1471187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5572206" y="1407696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607962" y="1463842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49" name="직사각형 148"/>
          <p:cNvSpPr/>
          <p:nvPr/>
        </p:nvSpPr>
        <p:spPr>
          <a:xfrm>
            <a:off x="6591687" y="1410328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6628802" y="147250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2857362" y="2025505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6484499" y="2068467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97157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54" name="포인트가 5개인 별 153"/>
          <p:cNvSpPr/>
          <p:nvPr/>
        </p:nvSpPr>
        <p:spPr>
          <a:xfrm>
            <a:off x="3043885" y="2093483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7362"/>
              </p:ext>
            </p:extLst>
          </p:nvPr>
        </p:nvGraphicFramePr>
        <p:xfrm>
          <a:off x="3078336" y="5998160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156" name="모서리가 둥근 직사각형 155"/>
          <p:cNvSpPr/>
          <p:nvPr/>
        </p:nvSpPr>
        <p:spPr>
          <a:xfrm>
            <a:off x="532707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3098401" y="59997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97157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532707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530142" y="1763644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1919905" y="1784094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63" name="직사각형 162"/>
          <p:cNvSpPr/>
          <p:nvPr/>
        </p:nvSpPr>
        <p:spPr>
          <a:xfrm>
            <a:off x="1680066" y="2044692"/>
            <a:ext cx="1014808" cy="62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64" name="TextBox 163"/>
          <p:cNvSpPr txBox="1"/>
          <p:nvPr/>
        </p:nvSpPr>
        <p:spPr>
          <a:xfrm>
            <a:off x="1608216" y="2114366"/>
            <a:ext cx="115649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1694926" y="2320134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94258"/>
              </p:ext>
            </p:extLst>
          </p:nvPr>
        </p:nvGraphicFramePr>
        <p:xfrm>
          <a:off x="2969938" y="2595395"/>
          <a:ext cx="440397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567">
                  <a:extLst>
                    <a:ext uri="{9D8B030D-6E8A-4147-A177-3AD203B41FA5}">
                      <a16:colId xmlns:a16="http://schemas.microsoft.com/office/drawing/2014/main" val="2031846466"/>
                    </a:ext>
                  </a:extLst>
                </a:gridCol>
                <a:gridCol w="485123">
                  <a:extLst>
                    <a:ext uri="{9D8B030D-6E8A-4147-A177-3AD203B41FA5}">
                      <a16:colId xmlns:a16="http://schemas.microsoft.com/office/drawing/2014/main" val="1280975943"/>
                    </a:ext>
                  </a:extLst>
                </a:gridCol>
                <a:gridCol w="485372">
                  <a:extLst>
                    <a:ext uri="{9D8B030D-6E8A-4147-A177-3AD203B41FA5}">
                      <a16:colId xmlns:a16="http://schemas.microsoft.com/office/drawing/2014/main" val="2801367445"/>
                    </a:ext>
                  </a:extLst>
                </a:gridCol>
                <a:gridCol w="588793">
                  <a:extLst>
                    <a:ext uri="{9D8B030D-6E8A-4147-A177-3AD203B41FA5}">
                      <a16:colId xmlns:a16="http://schemas.microsoft.com/office/drawing/2014/main" val="304018954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177237815"/>
                    </a:ext>
                  </a:extLst>
                </a:gridCol>
                <a:gridCol w="339193">
                  <a:extLst>
                    <a:ext uri="{9D8B030D-6E8A-4147-A177-3AD203B41FA5}">
                      <a16:colId xmlns:a16="http://schemas.microsoft.com/office/drawing/2014/main" val="420625015"/>
                    </a:ext>
                  </a:extLst>
                </a:gridCol>
              </a:tblGrid>
              <a:tr h="26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관리번호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관리 명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기준</a:t>
                      </a:r>
                      <a:endParaRPr lang="en-US" altLang="ko-KR" sz="600" b="0" dirty="0" smtClean="0"/>
                    </a:p>
                    <a:p>
                      <a:pPr algn="ctr" latinLnBrk="1"/>
                      <a:r>
                        <a:rPr lang="ko-KR" altLang="en-US" sz="600" b="0" dirty="0" smtClean="0"/>
                        <a:t>일자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/>
                        <a:t>진행단계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상세</a:t>
                      </a:r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48781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6250"/>
                  </a:ext>
                </a:extLst>
              </a:tr>
              <a:tr h="3101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2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24116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>
          <a:xfrm>
            <a:off x="3072712" y="3038741"/>
            <a:ext cx="80836" cy="14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072712" y="3408744"/>
            <a:ext cx="82056" cy="141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074667" y="2682638"/>
            <a:ext cx="78881" cy="14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829741" y="3077754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주문서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17473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발주서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609564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001655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작지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393746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생산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787890" y="3081866"/>
            <a:ext cx="215473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판매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76" name="직선 연결선 175"/>
          <p:cNvCxnSpPr>
            <a:stCxn id="171" idx="3"/>
            <a:endCxn id="172" idx="1"/>
          </p:cNvCxnSpPr>
          <p:nvPr/>
        </p:nvCxnSpPr>
        <p:spPr>
          <a:xfrm>
            <a:off x="5547673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5155582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3"/>
            <a:endCxn id="173" idx="1"/>
          </p:cNvCxnSpPr>
          <p:nvPr/>
        </p:nvCxnSpPr>
        <p:spPr>
          <a:xfrm>
            <a:off x="5939764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3" idx="3"/>
            <a:endCxn id="174" idx="1"/>
          </p:cNvCxnSpPr>
          <p:nvPr/>
        </p:nvCxnSpPr>
        <p:spPr>
          <a:xfrm>
            <a:off x="6331855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6727887" y="3144035"/>
            <a:ext cx="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768608" y="297596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94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00499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 등록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53229"/>
              </p:ext>
            </p:extLst>
          </p:nvPr>
        </p:nvGraphicFramePr>
        <p:xfrm>
          <a:off x="2976207" y="6158290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2327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등록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내용 수정 버튼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 탭에서 기초등록메뉴를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리스트가 기본적으로 나오며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기능이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478464" y="312487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02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228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추가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597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등록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쇼핑몰명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쇼핑몰 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08298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SC-ID-E-1100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09845"/>
              </p:ext>
            </p:extLst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5249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수정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725"/>
              </p:ext>
            </p:extLst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949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쇼핑몰명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563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쇼핑몰 수정         쇼핑몰 삭제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93804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4085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상품등록메뉴를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리스트가 기본적으로 나오며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25000"/>
              </p:ext>
            </p:extLst>
          </p:nvPr>
        </p:nvGraphicFramePr>
        <p:xfrm>
          <a:off x="3026939" y="6138204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3047004" y="61398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3442677" y="30884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69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1" name="TextBox 110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3" name="TextBox 112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557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3344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60246" y="5607268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37" name="타원 136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0206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SC-ID-E-2100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8390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정보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정보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정보 수정       상품 삭제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0372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SC-ID-E-2200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주문진행단계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48013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단계를 누르면 주문 배송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 교환 처리를 변경할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주문 관리를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진행 단계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현황이 나오며 주문 배송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교환 상태 처리를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30298"/>
              </p:ext>
            </p:extLst>
          </p:nvPr>
        </p:nvGraphicFramePr>
        <p:xfrm>
          <a:off x="3108866" y="2312608"/>
          <a:ext cx="440397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567">
                  <a:extLst>
                    <a:ext uri="{9D8B030D-6E8A-4147-A177-3AD203B41FA5}">
                      <a16:colId xmlns:a16="http://schemas.microsoft.com/office/drawing/2014/main" val="2031846466"/>
                    </a:ext>
                  </a:extLst>
                </a:gridCol>
                <a:gridCol w="485123">
                  <a:extLst>
                    <a:ext uri="{9D8B030D-6E8A-4147-A177-3AD203B41FA5}">
                      <a16:colId xmlns:a16="http://schemas.microsoft.com/office/drawing/2014/main" val="1280975943"/>
                    </a:ext>
                  </a:extLst>
                </a:gridCol>
                <a:gridCol w="549383">
                  <a:extLst>
                    <a:ext uri="{9D8B030D-6E8A-4147-A177-3AD203B41FA5}">
                      <a16:colId xmlns:a16="http://schemas.microsoft.com/office/drawing/2014/main" val="2801367445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304018954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177237815"/>
                    </a:ext>
                  </a:extLst>
                </a:gridCol>
                <a:gridCol w="339193">
                  <a:extLst>
                    <a:ext uri="{9D8B030D-6E8A-4147-A177-3AD203B41FA5}">
                      <a16:colId xmlns:a16="http://schemas.microsoft.com/office/drawing/2014/main" val="420625015"/>
                    </a:ext>
                  </a:extLst>
                </a:gridCol>
              </a:tblGrid>
              <a:tr h="26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주문번호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주문 명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기준</a:t>
                      </a:r>
                      <a:endParaRPr lang="en-US" altLang="ko-KR" sz="600" b="0" dirty="0" smtClean="0"/>
                    </a:p>
                    <a:p>
                      <a:pPr algn="ctr" latinLnBrk="1"/>
                      <a:r>
                        <a:rPr lang="ko-KR" altLang="en-US" sz="600" b="0" dirty="0" smtClean="0"/>
                        <a:t>일자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/>
                        <a:t>진행단계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상세</a:t>
                      </a:r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48781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6250"/>
                  </a:ext>
                </a:extLst>
              </a:tr>
              <a:tr h="3101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2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241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11640" y="2755954"/>
            <a:ext cx="80836" cy="14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211640" y="3125957"/>
            <a:ext cx="82056" cy="141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213595" y="2399851"/>
            <a:ext cx="78881" cy="14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8669" y="2794967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주문서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356401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발주서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748492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140583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작지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532674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생산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926818" y="2799079"/>
            <a:ext cx="215473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판매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26" idx="3"/>
            <a:endCxn id="127" idx="1"/>
          </p:cNvCxnSpPr>
          <p:nvPr/>
        </p:nvCxnSpPr>
        <p:spPr>
          <a:xfrm>
            <a:off x="5686601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94510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127" idx="3"/>
            <a:endCxn id="135" idx="1"/>
          </p:cNvCxnSpPr>
          <p:nvPr/>
        </p:nvCxnSpPr>
        <p:spPr>
          <a:xfrm>
            <a:off x="6078692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35" idx="3"/>
            <a:endCxn id="136" idx="1"/>
          </p:cNvCxnSpPr>
          <p:nvPr/>
        </p:nvCxnSpPr>
        <p:spPr>
          <a:xfrm>
            <a:off x="6470783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6866815" y="2861248"/>
            <a:ext cx="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795607" y="2862073"/>
            <a:ext cx="208801" cy="1557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96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3538</Words>
  <Application>Microsoft Office PowerPoint</Application>
  <PresentationFormat>와이드스크린</PresentationFormat>
  <Paragraphs>1777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재고 2 민준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admin</cp:lastModifiedBy>
  <cp:revision>230</cp:revision>
  <dcterms:created xsi:type="dcterms:W3CDTF">2023-07-04T00:36:14Z</dcterms:created>
  <dcterms:modified xsi:type="dcterms:W3CDTF">2023-07-05T06:48:22Z</dcterms:modified>
</cp:coreProperties>
</file>