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73" r:id="rId5"/>
    <p:sldId id="285" r:id="rId6"/>
    <p:sldId id="286" r:id="rId7"/>
    <p:sldId id="266" r:id="rId8"/>
    <p:sldId id="293" r:id="rId9"/>
    <p:sldId id="294" r:id="rId10"/>
    <p:sldId id="296" r:id="rId11"/>
    <p:sldId id="297" r:id="rId12"/>
    <p:sldId id="300" r:id="rId13"/>
    <p:sldId id="299" r:id="rId14"/>
    <p:sldId id="340" r:id="rId15"/>
    <p:sldId id="341" r:id="rId16"/>
    <p:sldId id="33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DDBD"/>
    <a:srgbClr val="FEBB63"/>
    <a:srgbClr val="02576C"/>
    <a:srgbClr val="2E849F"/>
    <a:srgbClr val="60398C"/>
    <a:srgbClr val="F6C186"/>
    <a:srgbClr val="F4B969"/>
    <a:srgbClr val="E79F57"/>
    <a:srgbClr val="FDBB6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76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 </a:t>
          </a:r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  </a:t>
          </a:r>
          <a:endParaRPr lang="ko-KR" altLang="en-US" sz="600" kern="1200" dirty="0"/>
        </a:p>
      </dsp:txBody>
      <dsp:txXfrm>
        <a:off x="378462" y="412455"/>
        <a:ext cx="137485" cy="137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diagramLayout" Target="../diagrams/layout5.xm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diagramData" Target="../diagrams/data5.xml"/><Relationship Id="rId17" Type="http://schemas.openxmlformats.org/officeDocument/2006/relationships/image" Target="../media/image2.png"/><Relationship Id="rId2" Type="http://schemas.openxmlformats.org/officeDocument/2006/relationships/image" Target="../media/image14.jpeg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jpeg"/><Relationship Id="rId15" Type="http://schemas.openxmlformats.org/officeDocument/2006/relationships/diagramColors" Target="../diagrams/colors5.xml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25.png"/><Relationship Id="rId7" Type="http://schemas.openxmlformats.org/officeDocument/2006/relationships/diagramLayout" Target="../diagrams/layout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6.xml"/><Relationship Id="rId11" Type="http://schemas.openxmlformats.org/officeDocument/2006/relationships/image" Target="../media/image2.png"/><Relationship Id="rId5" Type="http://schemas.openxmlformats.org/officeDocument/2006/relationships/image" Target="../media/image27.png"/><Relationship Id="rId10" Type="http://schemas.microsoft.com/office/2007/relationships/diagramDrawing" Target="../diagrams/drawing6.xml"/><Relationship Id="rId4" Type="http://schemas.openxmlformats.org/officeDocument/2006/relationships/image" Target="../media/image26.png"/><Relationship Id="rId9" Type="http://schemas.openxmlformats.org/officeDocument/2006/relationships/diagramColors" Target="../diagrams/colors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CC30749-8F18-4410-8EFB-5E5342F70C2B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err="1">
                <a:solidFill>
                  <a:schemeClr val="bg1"/>
                </a:solidFill>
              </a:rPr>
              <a:t>E</a:t>
            </a:r>
            <a:r>
              <a:rPr lang="en-US" altLang="ko-KR" sz="11500" b="1" dirty="0" err="1">
                <a:solidFill>
                  <a:schemeClr val="accent2">
                    <a:lumMod val="75000"/>
                  </a:schemeClr>
                </a:solidFill>
              </a:rPr>
              <a:t>azy</a:t>
            </a:r>
            <a:r>
              <a:rPr lang="en-US" altLang="ko-KR" sz="11500" b="1" dirty="0" err="1">
                <a:solidFill>
                  <a:schemeClr val="bg1"/>
                </a:solidFill>
              </a:rPr>
              <a:t>RP</a:t>
            </a:r>
            <a:r>
              <a:rPr lang="en-US" altLang="ko-KR" sz="11500" b="1" dirty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8069" y="4791826"/>
            <a:ext cx="6242858" cy="369332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DW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아카데미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드론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기 최종 프로젝트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FB1C24D-7D12-65DC-180A-6BF7EC91A876}"/>
              </a:ext>
            </a:extLst>
          </p:cNvPr>
          <p:cNvSpPr/>
          <p:nvPr/>
        </p:nvSpPr>
        <p:spPr>
          <a:xfrm>
            <a:off x="3308254" y="3401878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커뮤니케이션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A396C975-37BF-72D1-ECA4-87478A59F7B4}"/>
              </a:ext>
            </a:extLst>
          </p:cNvPr>
          <p:cNvSpPr/>
          <p:nvPr/>
        </p:nvSpPr>
        <p:spPr>
          <a:xfrm>
            <a:off x="3308085" y="36657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발신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E5F5629B-E1D9-2865-FAA3-D7C1D0898375}"/>
              </a:ext>
            </a:extLst>
          </p:cNvPr>
          <p:cNvSpPr/>
          <p:nvPr/>
        </p:nvSpPr>
        <p:spPr>
          <a:xfrm>
            <a:off x="3306562" y="392936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수신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xmlns="" id="{C0A32656-17AB-07A8-3AEC-D9436451F34E}"/>
              </a:ext>
            </a:extLst>
          </p:cNvPr>
          <p:cNvSpPr/>
          <p:nvPr/>
        </p:nvSpPr>
        <p:spPr>
          <a:xfrm>
            <a:off x="5196901" y="2349804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나만의 </a:t>
            </a:r>
            <a:r>
              <a:rPr lang="ko-KR" altLang="en-US" sz="1400" b="1" dirty="0" smtClean="0"/>
              <a:t>메뉴</a:t>
            </a:r>
            <a:endParaRPr lang="en-US" altLang="ko-KR" sz="1400" b="1" dirty="0" smtClean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F87983-326B-ACC2-6325-07E119C1D233}"/>
              </a:ext>
            </a:extLst>
          </p:cNvPr>
          <p:cNvSpPr/>
          <p:nvPr/>
        </p:nvSpPr>
        <p:spPr>
          <a:xfrm>
            <a:off x="5188809" y="1737200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xmlns="" id="{199CDA71-0E9E-C14B-BDED-95ACB5AE3BAF}"/>
              </a:ext>
            </a:extLst>
          </p:cNvPr>
          <p:cNvCxnSpPr>
            <a:cxnSpLocks/>
            <a:stCxn id="6" idx="2"/>
            <a:endCxn id="203" idx="0"/>
          </p:cNvCxnSpPr>
          <p:nvPr/>
        </p:nvCxnSpPr>
        <p:spPr>
          <a:xfrm rot="16200000" flipH="1">
            <a:off x="5941729" y="2228783"/>
            <a:ext cx="233949" cy="80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12103132-D876-B84D-FBB6-1AFD3EE319DC}"/>
              </a:ext>
            </a:extLst>
          </p:cNvPr>
          <p:cNvSpPr/>
          <p:nvPr/>
        </p:nvSpPr>
        <p:spPr>
          <a:xfrm>
            <a:off x="4730457" y="366256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보내기</a:t>
            </a:r>
          </a:p>
        </p:txBody>
      </p: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xmlns="" id="{4B95EE47-C776-E43D-68FF-2BFE1018C5FB}"/>
              </a:ext>
            </a:extLst>
          </p:cNvPr>
          <p:cNvCxnSpPr>
            <a:cxnSpLocks/>
            <a:stCxn id="173" idx="1"/>
          </p:cNvCxnSpPr>
          <p:nvPr/>
        </p:nvCxnSpPr>
        <p:spPr>
          <a:xfrm rot="10800000" flipV="1">
            <a:off x="4320387" y="3771999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5FBAB55E-9033-2AAE-9B14-3AB71F9FFCFE}"/>
              </a:ext>
            </a:extLst>
          </p:cNvPr>
          <p:cNvSpPr/>
          <p:nvPr/>
        </p:nvSpPr>
        <p:spPr>
          <a:xfrm>
            <a:off x="4730457" y="393609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확인</a:t>
            </a:r>
          </a:p>
        </p:txBody>
      </p:sp>
      <p:cxnSp>
        <p:nvCxnSpPr>
          <p:cNvPr id="185" name="꺾인 연결선[E] 184">
            <a:extLst>
              <a:ext uri="{FF2B5EF4-FFF2-40B4-BE49-F238E27FC236}">
                <a16:creationId xmlns:a16="http://schemas.microsoft.com/office/drawing/2014/main" xmlns="" id="{5C8965C6-B927-C56E-A0AB-E23FCA9CD509}"/>
              </a:ext>
            </a:extLst>
          </p:cNvPr>
          <p:cNvCxnSpPr>
            <a:cxnSpLocks/>
            <a:stCxn id="182" idx="1"/>
          </p:cNvCxnSpPr>
          <p:nvPr/>
        </p:nvCxnSpPr>
        <p:spPr>
          <a:xfrm rot="10800000" flipV="1">
            <a:off x="4320387" y="404552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4E52B202-6493-03A2-4A5D-5075A34C84FA}"/>
              </a:ext>
            </a:extLst>
          </p:cNvPr>
          <p:cNvSpPr/>
          <p:nvPr/>
        </p:nvSpPr>
        <p:spPr>
          <a:xfrm>
            <a:off x="4724947" y="422543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삭제</a:t>
            </a:r>
          </a:p>
        </p:txBody>
      </p:sp>
      <p:cxnSp>
        <p:nvCxnSpPr>
          <p:cNvPr id="188" name="꺾인 연결선[E] 187">
            <a:extLst>
              <a:ext uri="{FF2B5EF4-FFF2-40B4-BE49-F238E27FC236}">
                <a16:creationId xmlns:a16="http://schemas.microsoft.com/office/drawing/2014/main" xmlns="" id="{2171AD5A-1295-6806-0DA2-3C41E37D8368}"/>
              </a:ext>
            </a:extLst>
          </p:cNvPr>
          <p:cNvCxnSpPr>
            <a:cxnSpLocks/>
            <a:stCxn id="186" idx="1"/>
          </p:cNvCxnSpPr>
          <p:nvPr/>
        </p:nvCxnSpPr>
        <p:spPr>
          <a:xfrm rot="10800000">
            <a:off x="4316401" y="4052869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xmlns="" id="{AC29A63F-8735-6BCE-1047-07A17C9C626D}"/>
              </a:ext>
            </a:extLst>
          </p:cNvPr>
          <p:cNvSpPr/>
          <p:nvPr/>
        </p:nvSpPr>
        <p:spPr>
          <a:xfrm>
            <a:off x="4724947" y="450051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답장</a:t>
            </a:r>
          </a:p>
        </p:txBody>
      </p:sp>
      <p:cxnSp>
        <p:nvCxnSpPr>
          <p:cNvPr id="191" name="꺾인 연결선[E] 190">
            <a:extLst>
              <a:ext uri="{FF2B5EF4-FFF2-40B4-BE49-F238E27FC236}">
                <a16:creationId xmlns:a16="http://schemas.microsoft.com/office/drawing/2014/main" xmlns="" id="{F1C7EF37-EE3E-B654-1FE9-8521216D2CDC}"/>
              </a:ext>
            </a:extLst>
          </p:cNvPr>
          <p:cNvCxnSpPr>
            <a:cxnSpLocks/>
            <a:stCxn id="189" idx="1"/>
          </p:cNvCxnSpPr>
          <p:nvPr/>
        </p:nvCxnSpPr>
        <p:spPr>
          <a:xfrm rot="10800000">
            <a:off x="4316401" y="4052868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xmlns="" id="{C4ADE8ED-C990-C148-9301-06CF5AF48B9D}"/>
              </a:ext>
            </a:extLst>
          </p:cNvPr>
          <p:cNvCxnSpPr>
            <a:cxnSpLocks/>
            <a:stCxn id="203" idx="2"/>
          </p:cNvCxnSpPr>
          <p:nvPr/>
        </p:nvCxnSpPr>
        <p:spPr>
          <a:xfrm rot="5400000">
            <a:off x="5859904" y="2931304"/>
            <a:ext cx="40569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99074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라이브러리 및 주요기능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4FB1C24D-7D12-65DC-180A-6BF7EC91A876}"/>
              </a:ext>
            </a:extLst>
          </p:cNvPr>
          <p:cNvSpPr/>
          <p:nvPr/>
        </p:nvSpPr>
        <p:spPr>
          <a:xfrm>
            <a:off x="7169937" y="3409870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나만의 메뉴</a:t>
            </a:r>
            <a:endParaRPr lang="ko-KR" altLang="en-US" sz="800" dirty="0"/>
          </a:p>
        </p:txBody>
      </p:sp>
      <p:cxnSp>
        <p:nvCxnSpPr>
          <p:cNvPr id="106" name="꺾인 연결선[E] 53">
            <a:extLst>
              <a:ext uri="{FF2B5EF4-FFF2-40B4-BE49-F238E27FC236}">
                <a16:creationId xmlns:a16="http://schemas.microsoft.com/office/drawing/2014/main" xmlns="" id="{C4ADE8ED-C990-C148-9301-06CF5AF48B9D}"/>
              </a:ext>
            </a:extLst>
          </p:cNvPr>
          <p:cNvCxnSpPr>
            <a:cxnSpLocks/>
            <a:endCxn id="26" idx="0"/>
          </p:cNvCxnSpPr>
          <p:nvPr/>
        </p:nvCxnSpPr>
        <p:spPr>
          <a:xfrm rot="10800000" flipV="1">
            <a:off x="3816117" y="3132418"/>
            <a:ext cx="2238541" cy="26945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[E] 53">
            <a:extLst>
              <a:ext uri="{FF2B5EF4-FFF2-40B4-BE49-F238E27FC236}">
                <a16:creationId xmlns:a16="http://schemas.microsoft.com/office/drawing/2014/main" xmlns="" id="{C4ADE8ED-C990-C148-9301-06CF5AF48B9D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6054656" y="3135102"/>
            <a:ext cx="1623143" cy="27476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그림 1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  <p:graphicFrame>
        <p:nvGraphicFramePr>
          <p:cNvPr id="117" name="다이어그램 116">
            <a:extLst>
              <a:ext uri="{FF2B5EF4-FFF2-40B4-BE49-F238E27FC236}">
                <a16:creationId xmlns:a16="http://schemas.microsoft.com/office/drawing/2014/main" xmlns="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920780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85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E4881B4-E0D3-B290-2195-7F0ABDE78591}"/>
              </a:ext>
            </a:extLst>
          </p:cNvPr>
          <p:cNvSpPr/>
          <p:nvPr/>
        </p:nvSpPr>
        <p:spPr>
          <a:xfrm>
            <a:off x="9655744" y="6567564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DD59620-79CC-9C05-44EA-A481A0EE0507}"/>
              </a:ext>
            </a:extLst>
          </p:cNvPr>
          <p:cNvSpPr/>
          <p:nvPr/>
        </p:nvSpPr>
        <p:spPr>
          <a:xfrm>
            <a:off x="180552" y="296813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기초 등록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4EBA309-AF52-2A9B-6D2A-31BC3DCDD38F}"/>
              </a:ext>
            </a:extLst>
          </p:cNvPr>
          <p:cNvSpPr/>
          <p:nvPr/>
        </p:nvSpPr>
        <p:spPr>
          <a:xfrm>
            <a:off x="2916262" y="2968137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판매 </a:t>
            </a:r>
            <a:r>
              <a:rPr lang="ko-KR" altLang="en-US" sz="800" dirty="0"/>
              <a:t>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FB1C24D-7D12-65DC-180A-6BF7EC91A876}"/>
              </a:ext>
            </a:extLst>
          </p:cNvPr>
          <p:cNvSpPr/>
          <p:nvPr/>
        </p:nvSpPr>
        <p:spPr>
          <a:xfrm>
            <a:off x="9428845" y="153114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생산</a:t>
            </a:r>
            <a:r>
              <a:rPr lang="en-US" altLang="ko-KR" sz="800" dirty="0"/>
              <a:t>/</a:t>
            </a:r>
            <a:r>
              <a:rPr lang="ko-KR" altLang="en-US" sz="800" dirty="0"/>
              <a:t>외주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C3EE126-4E84-5EBC-4094-605BA8FDDF3B}"/>
              </a:ext>
            </a:extLst>
          </p:cNvPr>
          <p:cNvSpPr/>
          <p:nvPr/>
        </p:nvSpPr>
        <p:spPr>
          <a:xfrm>
            <a:off x="180552" y="324021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92AACA4-4E74-29B2-6FA1-1032AF66EB89}"/>
              </a:ext>
            </a:extLst>
          </p:cNvPr>
          <p:cNvSpPr/>
          <p:nvPr/>
        </p:nvSpPr>
        <p:spPr>
          <a:xfrm>
            <a:off x="180552" y="408152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창고 관리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38E641-8358-65F3-2A02-AAF0F51E73DE}"/>
              </a:ext>
            </a:extLst>
          </p:cNvPr>
          <p:cNvSpPr/>
          <p:nvPr/>
        </p:nvSpPr>
        <p:spPr>
          <a:xfrm>
            <a:off x="180552" y="49016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AE88D11-9431-0785-415A-703E1895B64E}"/>
              </a:ext>
            </a:extLst>
          </p:cNvPr>
          <p:cNvSpPr/>
          <p:nvPr/>
        </p:nvSpPr>
        <p:spPr>
          <a:xfrm>
            <a:off x="2916006" y="32359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0D67923-CBA1-36CD-C07D-2309843CCEF2}"/>
              </a:ext>
            </a:extLst>
          </p:cNvPr>
          <p:cNvSpPr/>
          <p:nvPr/>
        </p:nvSpPr>
        <p:spPr>
          <a:xfrm>
            <a:off x="4341965" y="32324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 등록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xmlns="" id="{F214FA1A-777D-6A74-1A84-417BC9936915}"/>
              </a:ext>
            </a:extLst>
          </p:cNvPr>
          <p:cNvCxnSpPr>
            <a:cxnSpLocks/>
            <a:stCxn id="203" idx="2"/>
            <a:endCxn id="23" idx="0"/>
          </p:cNvCxnSpPr>
          <p:nvPr/>
        </p:nvCxnSpPr>
        <p:spPr>
          <a:xfrm rot="5400000">
            <a:off x="3108246" y="-19618"/>
            <a:ext cx="567923" cy="5407586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xmlns="" id="{376FC8C4-C8DA-CBB4-41A7-8A66A78494E2}"/>
              </a:ext>
            </a:extLst>
          </p:cNvPr>
          <p:cNvCxnSpPr>
            <a:cxnSpLocks/>
            <a:stCxn id="203" idx="2"/>
            <a:endCxn id="24" idx="0"/>
          </p:cNvCxnSpPr>
          <p:nvPr/>
        </p:nvCxnSpPr>
        <p:spPr>
          <a:xfrm rot="5400000">
            <a:off x="4477443" y="1349579"/>
            <a:ext cx="567923" cy="266919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xmlns="" id="{292739CC-5090-9188-D7E0-93D33053F0C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099445" y="1640578"/>
            <a:ext cx="3329400" cy="1047333"/>
          </a:xfrm>
          <a:prstGeom prst="bentConnector3">
            <a:avLst>
              <a:gd name="adj1" fmla="val 8046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xmlns="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3931899" y="334193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A396C975-37BF-72D1-ECA4-87478A59F7B4}"/>
              </a:ext>
            </a:extLst>
          </p:cNvPr>
          <p:cNvSpPr/>
          <p:nvPr/>
        </p:nvSpPr>
        <p:spPr>
          <a:xfrm>
            <a:off x="9428676" y="179497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관리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42E15EC7-8D5F-C7CD-62B7-146D7BFA6884}"/>
              </a:ext>
            </a:extLst>
          </p:cNvPr>
          <p:cNvSpPr/>
          <p:nvPr/>
        </p:nvSpPr>
        <p:spPr>
          <a:xfrm>
            <a:off x="9441679" y="34650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 입고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E5F5629B-E1D9-2865-FAA3-D7C1D0898375}"/>
              </a:ext>
            </a:extLst>
          </p:cNvPr>
          <p:cNvSpPr/>
          <p:nvPr/>
        </p:nvSpPr>
        <p:spPr>
          <a:xfrm>
            <a:off x="9440072" y="26102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xmlns="" id="{C0A32656-17AB-07A8-3AEC-D9436451F34E}"/>
              </a:ext>
            </a:extLst>
          </p:cNvPr>
          <p:cNvSpPr/>
          <p:nvPr/>
        </p:nvSpPr>
        <p:spPr>
          <a:xfrm>
            <a:off x="5230152" y="2021559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재고 </a:t>
            </a:r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F87983-326B-ACC2-6325-07E119C1D233}"/>
              </a:ext>
            </a:extLst>
          </p:cNvPr>
          <p:cNvSpPr/>
          <p:nvPr/>
        </p:nvSpPr>
        <p:spPr>
          <a:xfrm>
            <a:off x="5222060" y="1408955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xmlns="" id="{199CDA71-0E9E-C14B-BDED-95ACB5AE3BAF}"/>
              </a:ext>
            </a:extLst>
          </p:cNvPr>
          <p:cNvCxnSpPr>
            <a:cxnSpLocks/>
            <a:stCxn id="6" idx="2"/>
            <a:endCxn id="203" idx="0"/>
          </p:cNvCxnSpPr>
          <p:nvPr/>
        </p:nvCxnSpPr>
        <p:spPr>
          <a:xfrm rot="16200000" flipH="1">
            <a:off x="5974980" y="1900538"/>
            <a:ext cx="233949" cy="80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155CDFD3-007D-2384-EDB0-DC0896E4D00F}"/>
              </a:ext>
            </a:extLst>
          </p:cNvPr>
          <p:cNvSpPr/>
          <p:nvPr/>
        </p:nvSpPr>
        <p:spPr>
          <a:xfrm>
            <a:off x="4339332" y="35036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xmlns="" id="{95AF3829-5CD6-4202-A72A-56BF546FF978}"/>
              </a:ext>
            </a:extLst>
          </p:cNvPr>
          <p:cNvCxnSpPr>
            <a:cxnSpLocks/>
            <a:stCxn id="48" idx="1"/>
            <a:endCxn id="14" idx="3"/>
          </p:cNvCxnSpPr>
          <p:nvPr/>
        </p:nvCxnSpPr>
        <p:spPr>
          <a:xfrm rot="10800000">
            <a:off x="3931900" y="334535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9312B058-A6A2-C22B-8B63-AD7B2BED9F8F}"/>
              </a:ext>
            </a:extLst>
          </p:cNvPr>
          <p:cNvSpPr/>
          <p:nvPr/>
        </p:nvSpPr>
        <p:spPr>
          <a:xfrm>
            <a:off x="4339332" y="37714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 조회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xmlns="" id="{4A51A1F3-03BB-2C9C-4172-F7640DBE4181}"/>
              </a:ext>
            </a:extLst>
          </p:cNvPr>
          <p:cNvCxnSpPr>
            <a:cxnSpLocks/>
            <a:stCxn id="50" idx="1"/>
            <a:endCxn id="14" idx="3"/>
          </p:cNvCxnSpPr>
          <p:nvPr/>
        </p:nvCxnSpPr>
        <p:spPr>
          <a:xfrm rot="10800000">
            <a:off x="3931900" y="334535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5FBAB55E-9033-2AAE-9B14-3AB71F9FFCFE}"/>
              </a:ext>
            </a:extLst>
          </p:cNvPr>
          <p:cNvSpPr/>
          <p:nvPr/>
        </p:nvSpPr>
        <p:spPr>
          <a:xfrm>
            <a:off x="10863967" y="261698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 등록</a:t>
            </a:r>
          </a:p>
        </p:txBody>
      </p:sp>
      <p:cxnSp>
        <p:nvCxnSpPr>
          <p:cNvPr id="185" name="꺾인 연결선[E] 184">
            <a:extLst>
              <a:ext uri="{FF2B5EF4-FFF2-40B4-BE49-F238E27FC236}">
                <a16:creationId xmlns:a16="http://schemas.microsoft.com/office/drawing/2014/main" xmlns="" id="{5C8965C6-B927-C56E-A0AB-E23FCA9CD509}"/>
              </a:ext>
            </a:extLst>
          </p:cNvPr>
          <p:cNvCxnSpPr>
            <a:cxnSpLocks/>
            <a:endCxn id="183" idx="3"/>
          </p:cNvCxnSpPr>
          <p:nvPr/>
        </p:nvCxnSpPr>
        <p:spPr>
          <a:xfrm rot="10800000">
            <a:off x="10455965" y="2719687"/>
            <a:ext cx="408002" cy="672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4E52B202-6493-03A2-4A5D-5075A34C84FA}"/>
              </a:ext>
            </a:extLst>
          </p:cNvPr>
          <p:cNvSpPr/>
          <p:nvPr/>
        </p:nvSpPr>
        <p:spPr>
          <a:xfrm>
            <a:off x="10858457" y="290632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 조회</a:t>
            </a:r>
          </a:p>
        </p:txBody>
      </p:sp>
      <p:cxnSp>
        <p:nvCxnSpPr>
          <p:cNvPr id="188" name="꺾인 연결선[E] 187">
            <a:extLst>
              <a:ext uri="{FF2B5EF4-FFF2-40B4-BE49-F238E27FC236}">
                <a16:creationId xmlns:a16="http://schemas.microsoft.com/office/drawing/2014/main" xmlns="" id="{2171AD5A-1295-6806-0DA2-3C41E37D8368}"/>
              </a:ext>
            </a:extLst>
          </p:cNvPr>
          <p:cNvCxnSpPr>
            <a:cxnSpLocks/>
            <a:stCxn id="186" idx="1"/>
            <a:endCxn id="183" idx="3"/>
          </p:cNvCxnSpPr>
          <p:nvPr/>
        </p:nvCxnSpPr>
        <p:spPr>
          <a:xfrm rot="10800000">
            <a:off x="10455965" y="2719687"/>
            <a:ext cx="402492" cy="29607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xmlns="" id="{AC29A63F-8735-6BCE-1047-07A17C9C626D}"/>
              </a:ext>
            </a:extLst>
          </p:cNvPr>
          <p:cNvSpPr/>
          <p:nvPr/>
        </p:nvSpPr>
        <p:spPr>
          <a:xfrm>
            <a:off x="10858457" y="3181400"/>
            <a:ext cx="1095759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91" name="꺾인 연결선[E] 190">
            <a:extLst>
              <a:ext uri="{FF2B5EF4-FFF2-40B4-BE49-F238E27FC236}">
                <a16:creationId xmlns:a16="http://schemas.microsoft.com/office/drawing/2014/main" xmlns="" id="{F1C7EF37-EE3E-B654-1FE9-8521216D2CDC}"/>
              </a:ext>
            </a:extLst>
          </p:cNvPr>
          <p:cNvCxnSpPr>
            <a:cxnSpLocks/>
            <a:stCxn id="189" idx="1"/>
            <a:endCxn id="183" idx="3"/>
          </p:cNvCxnSpPr>
          <p:nvPr/>
        </p:nvCxnSpPr>
        <p:spPr>
          <a:xfrm rot="10800000">
            <a:off x="10455965" y="2719688"/>
            <a:ext cx="402492" cy="57114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C1B45A2-BF86-BADB-2853-82F19ACB23BE}"/>
              </a:ext>
            </a:extLst>
          </p:cNvPr>
          <p:cNvSpPr/>
          <p:nvPr/>
        </p:nvSpPr>
        <p:spPr>
          <a:xfrm>
            <a:off x="1610332" y="32384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xmlns="" id="{CB43102A-2763-3C49-63E1-4A65C35D37F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1200266" y="3347869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6FC7EFD-31A0-4242-E4BB-9E07EF898CBD}"/>
              </a:ext>
            </a:extLst>
          </p:cNvPr>
          <p:cNvSpPr/>
          <p:nvPr/>
        </p:nvSpPr>
        <p:spPr>
          <a:xfrm>
            <a:off x="1607699" y="350960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xmlns="" id="{4D8C0A49-0C85-E110-55C3-99DE011B5B05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1200267" y="3351290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DA75A8D-7D99-2A63-126C-BA6AE74EB94C}"/>
              </a:ext>
            </a:extLst>
          </p:cNvPr>
          <p:cNvSpPr/>
          <p:nvPr/>
        </p:nvSpPr>
        <p:spPr>
          <a:xfrm>
            <a:off x="1607699" y="37773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조회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xmlns="" id="{54E9ADA1-32D6-FA50-E660-DE31C426205E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1200267" y="3351290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3BB30BA-4391-BA7B-7DC4-FE5F4A8D03C9}"/>
              </a:ext>
            </a:extLst>
          </p:cNvPr>
          <p:cNvSpPr/>
          <p:nvPr/>
        </p:nvSpPr>
        <p:spPr>
          <a:xfrm>
            <a:off x="1604992" y="408692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창고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xmlns="" id="{D154FC1E-9F20-976A-68B1-9D1473A2ACC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1194926" y="419636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AF215F31-D05D-E6E9-8507-CB1D75BDAB62}"/>
              </a:ext>
            </a:extLst>
          </p:cNvPr>
          <p:cNvSpPr/>
          <p:nvPr/>
        </p:nvSpPr>
        <p:spPr>
          <a:xfrm>
            <a:off x="1602359" y="435809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수정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xmlns="" id="{000F60FC-9153-B236-2EDA-23D0DDD80080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1194927" y="419978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A879DBA-A063-FA57-D2F0-2A02E2606169}"/>
              </a:ext>
            </a:extLst>
          </p:cNvPr>
          <p:cNvSpPr/>
          <p:nvPr/>
        </p:nvSpPr>
        <p:spPr>
          <a:xfrm>
            <a:off x="1602359" y="462583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창고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xmlns="" id="{CEEE8D8C-4010-B079-E12C-313BD58C4325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1194927" y="419978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13241E2B-BD99-1C40-4D86-92731553E2A5}"/>
              </a:ext>
            </a:extLst>
          </p:cNvPr>
          <p:cNvSpPr/>
          <p:nvPr/>
        </p:nvSpPr>
        <p:spPr>
          <a:xfrm>
            <a:off x="1608855" y="48984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xmlns="" id="{EF0EBF91-CA39-1D1A-9963-A76ED5B70280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1198789" y="5007845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48F69814-640F-3247-A413-EFCAC9C53762}"/>
              </a:ext>
            </a:extLst>
          </p:cNvPr>
          <p:cNvSpPr/>
          <p:nvPr/>
        </p:nvSpPr>
        <p:spPr>
          <a:xfrm>
            <a:off x="1606222" y="516957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xmlns="" id="{80515F3B-1252-90A1-B7C6-C9F708F161C8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1198790" y="5011266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EE3A7E9-F55D-7D3A-55BE-57F7B633F671}"/>
              </a:ext>
            </a:extLst>
          </p:cNvPr>
          <p:cNvSpPr/>
          <p:nvPr/>
        </p:nvSpPr>
        <p:spPr>
          <a:xfrm>
            <a:off x="1606222" y="54373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조회</a:t>
            </a:r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xmlns="" id="{908CEA8D-50ED-4D60-3AA4-FCB7919FE84B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1198790" y="5011266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D130AF1-2D8D-5DD3-5A93-6E6DD0B97C9A}"/>
              </a:ext>
            </a:extLst>
          </p:cNvPr>
          <p:cNvSpPr/>
          <p:nvPr/>
        </p:nvSpPr>
        <p:spPr>
          <a:xfrm>
            <a:off x="5594496" y="296813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구매 관리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xmlns="" id="{C4ADE8ED-C990-C148-9301-06CF5AF48B9D}"/>
              </a:ext>
            </a:extLst>
          </p:cNvPr>
          <p:cNvCxnSpPr>
            <a:cxnSpLocks/>
            <a:stCxn id="203" idx="2"/>
            <a:endCxn id="53" idx="0"/>
          </p:cNvCxnSpPr>
          <p:nvPr/>
        </p:nvCxnSpPr>
        <p:spPr>
          <a:xfrm rot="16200000" flipH="1">
            <a:off x="5815218" y="2680996"/>
            <a:ext cx="567923" cy="63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ABE64D3D-E23A-EE4F-50A6-1091FAB7672A}"/>
              </a:ext>
            </a:extLst>
          </p:cNvPr>
          <p:cNvSpPr/>
          <p:nvPr/>
        </p:nvSpPr>
        <p:spPr>
          <a:xfrm>
            <a:off x="5595928" y="32408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B4B42106-F405-5E8C-B640-BB2C3AABE8E2}"/>
              </a:ext>
            </a:extLst>
          </p:cNvPr>
          <p:cNvSpPr/>
          <p:nvPr/>
        </p:nvSpPr>
        <p:spPr>
          <a:xfrm>
            <a:off x="8739406" y="4720269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기타 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684BD93B-CF9B-4537-5C61-C763CD95EF94}"/>
              </a:ext>
            </a:extLst>
          </p:cNvPr>
          <p:cNvSpPr/>
          <p:nvPr/>
        </p:nvSpPr>
        <p:spPr>
          <a:xfrm>
            <a:off x="8739150" y="49880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D4160FE-0C22-9B5B-4F11-9E6BC30C70CD}"/>
              </a:ext>
            </a:extLst>
          </p:cNvPr>
          <p:cNvSpPr/>
          <p:nvPr/>
        </p:nvSpPr>
        <p:spPr>
          <a:xfrm>
            <a:off x="8739150" y="56202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불량처리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4269E66A-3B41-E7B0-9F9D-0F1FE4596E64}"/>
              </a:ext>
            </a:extLst>
          </p:cNvPr>
          <p:cNvSpPr/>
          <p:nvPr/>
        </p:nvSpPr>
        <p:spPr>
          <a:xfrm>
            <a:off x="10165109" y="498463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 등록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10E2E8E1-62C4-DBA6-4C64-1B3D75BE840A}"/>
              </a:ext>
            </a:extLst>
          </p:cNvPr>
          <p:cNvSpPr/>
          <p:nvPr/>
        </p:nvSpPr>
        <p:spPr>
          <a:xfrm>
            <a:off x="10162476" y="565618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처리 내역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xmlns="" id="{7FB96BF1-59EC-5BEB-9096-4A377AC512ED}"/>
              </a:ext>
            </a:extLst>
          </p:cNvPr>
          <p:cNvCxnSpPr>
            <a:cxnSpLocks/>
            <a:stCxn id="97" idx="1"/>
            <a:endCxn id="95" idx="3"/>
          </p:cNvCxnSpPr>
          <p:nvPr/>
        </p:nvCxnSpPr>
        <p:spPr>
          <a:xfrm rot="10800000" flipV="1">
            <a:off x="9755043" y="5094062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xmlns="" id="{6FBD4FA2-ADFF-64A8-699E-B7DFD8F6355E}"/>
              </a:ext>
            </a:extLst>
          </p:cNvPr>
          <p:cNvCxnSpPr>
            <a:cxnSpLocks/>
          </p:cNvCxnSpPr>
          <p:nvPr/>
        </p:nvCxnSpPr>
        <p:spPr>
          <a:xfrm rot="10800000">
            <a:off x="9754282" y="5736721"/>
            <a:ext cx="408195" cy="472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9163610B-DEB0-50BC-C5A8-CFC056A3534F}"/>
              </a:ext>
            </a:extLst>
          </p:cNvPr>
          <p:cNvSpPr/>
          <p:nvPr/>
        </p:nvSpPr>
        <p:spPr>
          <a:xfrm>
            <a:off x="10162476" y="525579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 조회</a:t>
            </a:r>
          </a:p>
        </p:txBody>
      </p: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xmlns="" id="{ACADEE75-706C-6213-EC6C-6103C641821D}"/>
              </a:ext>
            </a:extLst>
          </p:cNvPr>
          <p:cNvCxnSpPr>
            <a:cxnSpLocks/>
            <a:stCxn id="110" idx="1"/>
            <a:endCxn id="95" idx="3"/>
          </p:cNvCxnSpPr>
          <p:nvPr/>
        </p:nvCxnSpPr>
        <p:spPr>
          <a:xfrm rot="10800000">
            <a:off x="9755044" y="5097483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3062103-B411-A836-447F-972CB9AA8966}"/>
              </a:ext>
            </a:extLst>
          </p:cNvPr>
          <p:cNvSpPr/>
          <p:nvPr/>
        </p:nvSpPr>
        <p:spPr>
          <a:xfrm>
            <a:off x="180552" y="57446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공장 관리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2A3F29FB-6AFA-C77F-CDA0-3D31AC4786BE}"/>
              </a:ext>
            </a:extLst>
          </p:cNvPr>
          <p:cNvSpPr/>
          <p:nvPr/>
        </p:nvSpPr>
        <p:spPr>
          <a:xfrm>
            <a:off x="1608855" y="574144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공장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xmlns="" id="{862B24C7-84F3-F71F-5E5F-2DAD10DA0BC3}"/>
              </a:ext>
            </a:extLst>
          </p:cNvPr>
          <p:cNvCxnSpPr>
            <a:cxnSpLocks/>
            <a:stCxn id="46" idx="1"/>
          </p:cNvCxnSpPr>
          <p:nvPr/>
        </p:nvCxnSpPr>
        <p:spPr>
          <a:xfrm rot="10800000" flipV="1">
            <a:off x="1198789" y="5850879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4CEA3D2F-8D47-F37B-7920-5798B4B090CF}"/>
              </a:ext>
            </a:extLst>
          </p:cNvPr>
          <p:cNvSpPr/>
          <p:nvPr/>
        </p:nvSpPr>
        <p:spPr>
          <a:xfrm>
            <a:off x="1606222" y="60126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공장 수정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xmlns="" id="{032D6922-FE09-5EB6-732F-DEA5F96B2236}"/>
              </a:ext>
            </a:extLst>
          </p:cNvPr>
          <p:cNvCxnSpPr>
            <a:cxnSpLocks/>
            <a:stCxn id="52" idx="1"/>
          </p:cNvCxnSpPr>
          <p:nvPr/>
        </p:nvCxnSpPr>
        <p:spPr>
          <a:xfrm rot="10800000">
            <a:off x="1198790" y="5854300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354E702C-8FFF-8F2B-8FD6-03D6BAA69B7F}"/>
              </a:ext>
            </a:extLst>
          </p:cNvPr>
          <p:cNvSpPr/>
          <p:nvPr/>
        </p:nvSpPr>
        <p:spPr>
          <a:xfrm>
            <a:off x="1606222" y="62803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공장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xmlns="" id="{FE13794A-8DA5-6327-41F9-97C30E9325C0}"/>
              </a:ext>
            </a:extLst>
          </p:cNvPr>
          <p:cNvCxnSpPr>
            <a:cxnSpLocks/>
            <a:stCxn id="57" idx="1"/>
          </p:cNvCxnSpPr>
          <p:nvPr/>
        </p:nvCxnSpPr>
        <p:spPr>
          <a:xfrm rot="10800000">
            <a:off x="1198790" y="5854300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921D9B0-4F1C-F76A-0AF1-4666D1D02B37}"/>
              </a:ext>
            </a:extLst>
          </p:cNvPr>
          <p:cNvSpPr/>
          <p:nvPr/>
        </p:nvSpPr>
        <p:spPr>
          <a:xfrm>
            <a:off x="2953875" y="40800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2D4D6616-377E-3B9F-107B-E707E3594F9D}"/>
              </a:ext>
            </a:extLst>
          </p:cNvPr>
          <p:cNvSpPr/>
          <p:nvPr/>
        </p:nvSpPr>
        <p:spPr>
          <a:xfrm>
            <a:off x="4379075" y="436301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D4575B67-3F06-FF67-85C7-B548AEB98CAC}"/>
              </a:ext>
            </a:extLst>
          </p:cNvPr>
          <p:cNvSpPr/>
          <p:nvPr/>
        </p:nvSpPr>
        <p:spPr>
          <a:xfrm>
            <a:off x="4379076" y="408712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등록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9E72B82B-42F0-4B51-67C7-E06100222741}"/>
              </a:ext>
            </a:extLst>
          </p:cNvPr>
          <p:cNvSpPr/>
          <p:nvPr/>
        </p:nvSpPr>
        <p:spPr>
          <a:xfrm>
            <a:off x="4379075" y="46389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조회</a:t>
            </a:r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xmlns="" id="{E4F6CF24-845A-66B5-D260-60DA4E5AB415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3969006" y="4196558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xmlns="" id="{D72C16D4-122D-9B38-52E4-C0BCEED2E104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>
            <a:off x="3977097" y="4203248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xmlns="" id="{C226EAE4-9E3C-D68E-EE80-AE0354EE1EFB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>
            <a:off x="3977097" y="4203248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D89B86F-E5C0-3688-B229-5F34F07066C9}"/>
              </a:ext>
            </a:extLst>
          </p:cNvPr>
          <p:cNvSpPr/>
          <p:nvPr/>
        </p:nvSpPr>
        <p:spPr>
          <a:xfrm>
            <a:off x="2953112" y="491479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DABC0D87-F687-99F2-A35F-7E1333F549F3}"/>
              </a:ext>
            </a:extLst>
          </p:cNvPr>
          <p:cNvSpPr/>
          <p:nvPr/>
        </p:nvSpPr>
        <p:spPr>
          <a:xfrm>
            <a:off x="4378312" y="51977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 </a:t>
            </a:r>
            <a:r>
              <a:rPr lang="ko-KR" altLang="en-US" sz="6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6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6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A8ED467-C84F-C9C1-243B-76DA7B9575F3}"/>
              </a:ext>
            </a:extLst>
          </p:cNvPr>
          <p:cNvSpPr/>
          <p:nvPr/>
        </p:nvSpPr>
        <p:spPr>
          <a:xfrm>
            <a:off x="4378313" y="49218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 등록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2ED831FE-F0A6-2D37-3DDE-7FD4E1481903}"/>
              </a:ext>
            </a:extLst>
          </p:cNvPr>
          <p:cNvSpPr/>
          <p:nvPr/>
        </p:nvSpPr>
        <p:spPr>
          <a:xfrm>
            <a:off x="4378312" y="547364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 조회</a:t>
            </a:r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xmlns="" id="{92D0370D-9C4A-B172-7191-C753FFE6F3F5}"/>
              </a:ext>
            </a:extLst>
          </p:cNvPr>
          <p:cNvCxnSpPr>
            <a:cxnSpLocks/>
            <a:stCxn id="72" idx="1"/>
          </p:cNvCxnSpPr>
          <p:nvPr/>
        </p:nvCxnSpPr>
        <p:spPr>
          <a:xfrm rot="10800000" flipV="1">
            <a:off x="3968243" y="5031298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xmlns="" id="{1884BF7F-330E-A846-505D-E7931E0B95D4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3976334" y="5037988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xmlns="" id="{FFAB2972-43D2-DEF8-7731-D2B7FF7D9D7D}"/>
              </a:ext>
            </a:extLst>
          </p:cNvPr>
          <p:cNvCxnSpPr>
            <a:cxnSpLocks/>
            <a:stCxn id="73" idx="1"/>
          </p:cNvCxnSpPr>
          <p:nvPr/>
        </p:nvCxnSpPr>
        <p:spPr>
          <a:xfrm rot="10800000">
            <a:off x="3976334" y="5037988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3D423458-E2D6-F5D2-B824-75141EB26DCE}"/>
              </a:ext>
            </a:extLst>
          </p:cNvPr>
          <p:cNvSpPr/>
          <p:nvPr/>
        </p:nvSpPr>
        <p:spPr>
          <a:xfrm>
            <a:off x="4385641" y="57302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진행 상태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xmlns="" id="{18B42854-323F-9BD1-9FE2-DF56283495B2}"/>
              </a:ext>
            </a:extLst>
          </p:cNvPr>
          <p:cNvCxnSpPr>
            <a:cxnSpLocks/>
            <a:stCxn id="78" idx="1"/>
            <a:endCxn id="69" idx="3"/>
          </p:cNvCxnSpPr>
          <p:nvPr/>
        </p:nvCxnSpPr>
        <p:spPr>
          <a:xfrm rot="10800000">
            <a:off x="3969005" y="5024228"/>
            <a:ext cx="416636" cy="81544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F1F1E9CB-5193-FB62-E69D-E5E476BF35F2}"/>
              </a:ext>
            </a:extLst>
          </p:cNvPr>
          <p:cNvSpPr/>
          <p:nvPr/>
        </p:nvSpPr>
        <p:spPr>
          <a:xfrm>
            <a:off x="5594496" y="406478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3153675-C7E7-194A-AEB7-E90BCE00B45C}"/>
              </a:ext>
            </a:extLst>
          </p:cNvPr>
          <p:cNvSpPr/>
          <p:nvPr/>
        </p:nvSpPr>
        <p:spPr>
          <a:xfrm>
            <a:off x="7017833" y="32324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발주요청 등록</a:t>
            </a: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xmlns="" id="{9D25238B-4FD3-9667-9E3B-12ED69F3C149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 flipV="1">
            <a:off x="6607767" y="334193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xmlns="" id="{06204A9C-3D6B-F3BD-E7FF-38F2E4B8986A}"/>
              </a:ext>
            </a:extLst>
          </p:cNvPr>
          <p:cNvCxnSpPr>
            <a:cxnSpLocks/>
          </p:cNvCxnSpPr>
          <p:nvPr/>
        </p:nvCxnSpPr>
        <p:spPr>
          <a:xfrm rot="10800000">
            <a:off x="6607768" y="334535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6636C2D1-16C6-3253-F2B8-144034348EF2}"/>
              </a:ext>
            </a:extLst>
          </p:cNvPr>
          <p:cNvSpPr/>
          <p:nvPr/>
        </p:nvSpPr>
        <p:spPr>
          <a:xfrm>
            <a:off x="7021803" y="348887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발주요청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7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7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DF8F967C-A14F-65EC-5AA0-876602556178}"/>
              </a:ext>
            </a:extLst>
          </p:cNvPr>
          <p:cNvSpPr/>
          <p:nvPr/>
        </p:nvSpPr>
        <p:spPr>
          <a:xfrm>
            <a:off x="7024436" y="405771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등록</a:t>
            </a:r>
          </a:p>
        </p:txBody>
      </p: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xmlns="" id="{76E2B725-DF3F-D5A5-1FB2-C52B097EE180}"/>
              </a:ext>
            </a:extLst>
          </p:cNvPr>
          <p:cNvCxnSpPr>
            <a:cxnSpLocks/>
            <a:stCxn id="112" idx="1"/>
          </p:cNvCxnSpPr>
          <p:nvPr/>
        </p:nvCxnSpPr>
        <p:spPr>
          <a:xfrm rot="10800000" flipV="1">
            <a:off x="6614370" y="4167144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BDDDB7E-F3D0-76C3-7160-442336B078C4}"/>
              </a:ext>
            </a:extLst>
          </p:cNvPr>
          <p:cNvSpPr/>
          <p:nvPr/>
        </p:nvSpPr>
        <p:spPr>
          <a:xfrm>
            <a:off x="7021803" y="432887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xmlns="" id="{8059FA98-1581-B010-922A-8AC1191D8D73}"/>
              </a:ext>
            </a:extLst>
          </p:cNvPr>
          <p:cNvCxnSpPr>
            <a:cxnSpLocks/>
            <a:stCxn id="115" idx="1"/>
          </p:cNvCxnSpPr>
          <p:nvPr/>
        </p:nvCxnSpPr>
        <p:spPr>
          <a:xfrm rot="10800000">
            <a:off x="6614371" y="4170565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2C7EC219-FDF3-B290-F9BA-3598E7ED5A09}"/>
              </a:ext>
            </a:extLst>
          </p:cNvPr>
          <p:cNvSpPr/>
          <p:nvPr/>
        </p:nvSpPr>
        <p:spPr>
          <a:xfrm>
            <a:off x="7021803" y="459661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조회</a:t>
            </a:r>
          </a:p>
        </p:txBody>
      </p: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xmlns="" id="{9647912C-2386-5844-C362-1E9388E47E8B}"/>
              </a:ext>
            </a:extLst>
          </p:cNvPr>
          <p:cNvCxnSpPr>
            <a:cxnSpLocks/>
            <a:stCxn id="119" idx="1"/>
          </p:cNvCxnSpPr>
          <p:nvPr/>
        </p:nvCxnSpPr>
        <p:spPr>
          <a:xfrm rot="10800000">
            <a:off x="6614371" y="4170565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xmlns="" id="{28C3A11F-4260-373E-6CBF-25C178F7D57E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H="1">
            <a:off x="7455693" y="3545988"/>
            <a:ext cx="2149907" cy="41751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DF24B79E-5008-C88B-D6BE-FF60595D3B53}"/>
              </a:ext>
            </a:extLst>
          </p:cNvPr>
          <p:cNvSpPr/>
          <p:nvPr/>
        </p:nvSpPr>
        <p:spPr>
          <a:xfrm>
            <a:off x="7021685" y="37452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발주서 조회</a:t>
            </a:r>
          </a:p>
        </p:txBody>
      </p:sp>
      <p:cxnSp>
        <p:nvCxnSpPr>
          <p:cNvPr id="153" name="꺾인 연결선[E] 152">
            <a:extLst>
              <a:ext uri="{FF2B5EF4-FFF2-40B4-BE49-F238E27FC236}">
                <a16:creationId xmlns:a16="http://schemas.microsoft.com/office/drawing/2014/main" xmlns="" id="{3C79F625-C689-0F4E-57BB-D357A8789C94}"/>
              </a:ext>
            </a:extLst>
          </p:cNvPr>
          <p:cNvCxnSpPr>
            <a:cxnSpLocks/>
            <a:stCxn id="152" idx="1"/>
            <a:endCxn id="55" idx="3"/>
          </p:cNvCxnSpPr>
          <p:nvPr/>
        </p:nvCxnSpPr>
        <p:spPr>
          <a:xfrm rot="10800000">
            <a:off x="6611821" y="3350294"/>
            <a:ext cx="409864" cy="50439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832B1323-2A62-A7B5-64F1-FE4F3C128C0F}"/>
              </a:ext>
            </a:extLst>
          </p:cNvPr>
          <p:cNvSpPr/>
          <p:nvPr/>
        </p:nvSpPr>
        <p:spPr>
          <a:xfrm>
            <a:off x="10858457" y="177321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등록</a:t>
            </a:r>
          </a:p>
        </p:txBody>
      </p:sp>
      <p:cxnSp>
        <p:nvCxnSpPr>
          <p:cNvPr id="159" name="꺾인 연결선[E] 158">
            <a:extLst>
              <a:ext uri="{FF2B5EF4-FFF2-40B4-BE49-F238E27FC236}">
                <a16:creationId xmlns:a16="http://schemas.microsoft.com/office/drawing/2014/main" xmlns="" id="{10AE9408-B87F-DA74-E7B4-9F5539C6BFEF}"/>
              </a:ext>
            </a:extLst>
          </p:cNvPr>
          <p:cNvCxnSpPr>
            <a:cxnSpLocks/>
            <a:stCxn id="158" idx="1"/>
          </p:cNvCxnSpPr>
          <p:nvPr/>
        </p:nvCxnSpPr>
        <p:spPr>
          <a:xfrm rot="10800000" flipV="1">
            <a:off x="10448387" y="1882651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2CE39234-A284-3D97-9D4D-6F33246E4176}"/>
              </a:ext>
            </a:extLst>
          </p:cNvPr>
          <p:cNvSpPr/>
          <p:nvPr/>
        </p:nvSpPr>
        <p:spPr>
          <a:xfrm>
            <a:off x="10852947" y="206256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조회</a:t>
            </a:r>
          </a:p>
        </p:txBody>
      </p:sp>
      <p:cxnSp>
        <p:nvCxnSpPr>
          <p:cNvPr id="161" name="꺾인 연결선[E] 160">
            <a:extLst>
              <a:ext uri="{FF2B5EF4-FFF2-40B4-BE49-F238E27FC236}">
                <a16:creationId xmlns:a16="http://schemas.microsoft.com/office/drawing/2014/main" xmlns="" id="{02F7C89D-90BA-1EB6-78F7-EE68F2E7EC83}"/>
              </a:ext>
            </a:extLst>
          </p:cNvPr>
          <p:cNvCxnSpPr>
            <a:cxnSpLocks/>
            <a:stCxn id="160" idx="1"/>
          </p:cNvCxnSpPr>
          <p:nvPr/>
        </p:nvCxnSpPr>
        <p:spPr>
          <a:xfrm rot="10800000">
            <a:off x="10444401" y="1889995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9DF420B5-84D0-C391-4023-C6EB1DB83292}"/>
              </a:ext>
            </a:extLst>
          </p:cNvPr>
          <p:cNvSpPr/>
          <p:nvPr/>
        </p:nvSpPr>
        <p:spPr>
          <a:xfrm>
            <a:off x="10852947" y="23376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65" name="꺾인 연결선[E] 164">
            <a:extLst>
              <a:ext uri="{FF2B5EF4-FFF2-40B4-BE49-F238E27FC236}">
                <a16:creationId xmlns:a16="http://schemas.microsoft.com/office/drawing/2014/main" xmlns="" id="{C21EE41E-58EA-821A-BF3A-62638BE1732C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10444401" y="1889994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xmlns="" id="{A301DA58-C9BF-65EB-8418-EDBD32A5E8EE}"/>
              </a:ext>
            </a:extLst>
          </p:cNvPr>
          <p:cNvSpPr/>
          <p:nvPr/>
        </p:nvSpPr>
        <p:spPr>
          <a:xfrm>
            <a:off x="10867953" y="345487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등록</a:t>
            </a:r>
          </a:p>
        </p:txBody>
      </p:sp>
      <p:cxnSp>
        <p:nvCxnSpPr>
          <p:cNvPr id="194" name="꺾인 연결선[E] 193">
            <a:extLst>
              <a:ext uri="{FF2B5EF4-FFF2-40B4-BE49-F238E27FC236}">
                <a16:creationId xmlns:a16="http://schemas.microsoft.com/office/drawing/2014/main" xmlns="" id="{4551DE54-1428-DE1A-2F77-CBBC39E78B0E}"/>
              </a:ext>
            </a:extLst>
          </p:cNvPr>
          <p:cNvCxnSpPr>
            <a:cxnSpLocks/>
            <a:stCxn id="193" idx="1"/>
          </p:cNvCxnSpPr>
          <p:nvPr/>
        </p:nvCxnSpPr>
        <p:spPr>
          <a:xfrm rot="10800000" flipV="1">
            <a:off x="10457883" y="356430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xmlns="" id="{643F395E-56AC-328F-432C-B957B2761594}"/>
              </a:ext>
            </a:extLst>
          </p:cNvPr>
          <p:cNvSpPr/>
          <p:nvPr/>
        </p:nvSpPr>
        <p:spPr>
          <a:xfrm>
            <a:off x="10862443" y="374421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조회</a:t>
            </a:r>
          </a:p>
        </p:txBody>
      </p:sp>
      <p:cxnSp>
        <p:nvCxnSpPr>
          <p:cNvPr id="196" name="꺾인 연결선[E] 195">
            <a:extLst>
              <a:ext uri="{FF2B5EF4-FFF2-40B4-BE49-F238E27FC236}">
                <a16:creationId xmlns:a16="http://schemas.microsoft.com/office/drawing/2014/main" xmlns="" id="{3CA62913-4AF4-E3F6-87D4-5EFCE0271B76}"/>
              </a:ext>
            </a:extLst>
          </p:cNvPr>
          <p:cNvCxnSpPr>
            <a:cxnSpLocks/>
            <a:stCxn id="195" idx="1"/>
          </p:cNvCxnSpPr>
          <p:nvPr/>
        </p:nvCxnSpPr>
        <p:spPr>
          <a:xfrm rot="10800000">
            <a:off x="10453897" y="3571649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xmlns="" id="{0968481B-C58F-7D17-1165-7454C539DB2C}"/>
              </a:ext>
            </a:extLst>
          </p:cNvPr>
          <p:cNvSpPr/>
          <p:nvPr/>
        </p:nvSpPr>
        <p:spPr>
          <a:xfrm>
            <a:off x="10862443" y="401929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7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7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98" name="꺾인 연결선[E] 197">
            <a:extLst>
              <a:ext uri="{FF2B5EF4-FFF2-40B4-BE49-F238E27FC236}">
                <a16:creationId xmlns:a16="http://schemas.microsoft.com/office/drawing/2014/main" xmlns="" id="{A8B82E9B-CEFF-740E-FF16-F46EBD41A804}"/>
              </a:ext>
            </a:extLst>
          </p:cNvPr>
          <p:cNvCxnSpPr>
            <a:cxnSpLocks/>
            <a:stCxn id="197" idx="1"/>
          </p:cNvCxnSpPr>
          <p:nvPr/>
        </p:nvCxnSpPr>
        <p:spPr>
          <a:xfrm rot="10800000">
            <a:off x="10453897" y="3571648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42E15EC7-8D5F-C7CD-62B7-146D7BFA6884}"/>
              </a:ext>
            </a:extLst>
          </p:cNvPr>
          <p:cNvSpPr/>
          <p:nvPr/>
        </p:nvSpPr>
        <p:spPr>
          <a:xfrm>
            <a:off x="9486652" y="429074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발주 요청 내역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A301DA58-C9BF-65EB-8418-EDBD32A5E8EE}"/>
              </a:ext>
            </a:extLst>
          </p:cNvPr>
          <p:cNvSpPr/>
          <p:nvPr/>
        </p:nvSpPr>
        <p:spPr>
          <a:xfrm>
            <a:off x="10912926" y="428059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제품 발주 내역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1" name="꺾인 연결선[E] 193">
            <a:extLst>
              <a:ext uri="{FF2B5EF4-FFF2-40B4-BE49-F238E27FC236}">
                <a16:creationId xmlns:a16="http://schemas.microsoft.com/office/drawing/2014/main" xmlns="" id="{4551DE54-1428-DE1A-2F77-CBBC39E78B0E}"/>
              </a:ext>
            </a:extLst>
          </p:cNvPr>
          <p:cNvCxnSpPr>
            <a:cxnSpLocks/>
            <a:stCxn id="140" idx="1"/>
          </p:cNvCxnSpPr>
          <p:nvPr/>
        </p:nvCxnSpPr>
        <p:spPr>
          <a:xfrm rot="10800000" flipV="1">
            <a:off x="10502856" y="439002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99074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라이브러리 및 주요기능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  <p:graphicFrame>
        <p:nvGraphicFramePr>
          <p:cNvPr id="154" name="다이어그램 153">
            <a:extLst>
              <a:ext uri="{FF2B5EF4-FFF2-40B4-BE49-F238E27FC236}">
                <a16:creationId xmlns:a16="http://schemas.microsoft.com/office/drawing/2014/main" xmlns="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920780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90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E4881B4-E0D3-B290-2195-7F0ABDE78591}"/>
              </a:ext>
            </a:extLst>
          </p:cNvPr>
          <p:cNvSpPr/>
          <p:nvPr/>
        </p:nvSpPr>
        <p:spPr>
          <a:xfrm>
            <a:off x="9753600" y="6535789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DD59620-79CC-9C05-44EA-A481A0EE0507}"/>
              </a:ext>
            </a:extLst>
          </p:cNvPr>
          <p:cNvSpPr/>
          <p:nvPr/>
        </p:nvSpPr>
        <p:spPr>
          <a:xfrm>
            <a:off x="678118" y="241142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쇼핑몰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4EBA309-AF52-2A9B-6D2A-31BC3DCDD38F}"/>
              </a:ext>
            </a:extLst>
          </p:cNvPr>
          <p:cNvSpPr/>
          <p:nvPr/>
        </p:nvSpPr>
        <p:spPr>
          <a:xfrm>
            <a:off x="691342" y="3964117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상품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FB1C24D-7D12-65DC-180A-6BF7EC91A876}"/>
              </a:ext>
            </a:extLst>
          </p:cNvPr>
          <p:cNvSpPr/>
          <p:nvPr/>
        </p:nvSpPr>
        <p:spPr>
          <a:xfrm>
            <a:off x="8277299" y="2016230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품질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AE88D11-9431-0785-415A-703E1895B64E}"/>
              </a:ext>
            </a:extLst>
          </p:cNvPr>
          <p:cNvSpPr/>
          <p:nvPr/>
        </p:nvSpPr>
        <p:spPr>
          <a:xfrm>
            <a:off x="691086" y="42318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21738AE-D5C7-67D9-6808-5C6BC419685B}"/>
              </a:ext>
            </a:extLst>
          </p:cNvPr>
          <p:cNvSpPr/>
          <p:nvPr/>
        </p:nvSpPr>
        <p:spPr>
          <a:xfrm>
            <a:off x="699175" y="506851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관리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0D67923-CBA1-36CD-C07D-2309843CCEF2}"/>
              </a:ext>
            </a:extLst>
          </p:cNvPr>
          <p:cNvSpPr/>
          <p:nvPr/>
        </p:nvSpPr>
        <p:spPr>
          <a:xfrm>
            <a:off x="2117045" y="422847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B0AAF3DB-EFAE-00D8-33A2-44F88AFDF899}"/>
              </a:ext>
            </a:extLst>
          </p:cNvPr>
          <p:cNvSpPr/>
          <p:nvPr/>
        </p:nvSpPr>
        <p:spPr>
          <a:xfrm>
            <a:off x="2124376" y="50755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주문진행 단계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xmlns="" id="{F214FA1A-777D-6A74-1A84-417BC9936915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693842" y="2520863"/>
            <a:ext cx="3824926" cy="1635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xmlns="" id="{376FC8C4-C8DA-CBB4-41A7-8A66A78494E2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 flipV="1">
            <a:off x="1712433" y="2688370"/>
            <a:ext cx="4379749" cy="1385180"/>
          </a:xfrm>
          <a:prstGeom prst="bentConnector3">
            <a:avLst>
              <a:gd name="adj1" fmla="val 56836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xmlns="" id="{292739CC-5090-9188-D7E0-93D33053F0CE}"/>
              </a:ext>
            </a:extLst>
          </p:cNvPr>
          <p:cNvCxnSpPr>
            <a:cxnSpLocks/>
            <a:stCxn id="203" idx="2"/>
            <a:endCxn id="26" idx="1"/>
          </p:cNvCxnSpPr>
          <p:nvPr/>
        </p:nvCxnSpPr>
        <p:spPr>
          <a:xfrm rot="5400000" flipH="1" flipV="1">
            <a:off x="7049373" y="1172289"/>
            <a:ext cx="274551" cy="2181299"/>
          </a:xfrm>
          <a:prstGeom prst="bentConnector4">
            <a:avLst>
              <a:gd name="adj1" fmla="val -107485"/>
              <a:gd name="adj2" fmla="val 69847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xmlns="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1706979" y="433791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xmlns="" id="{16828670-726F-B2F5-98D7-6810AE09CD4B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1714306" y="518501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A396C975-37BF-72D1-ECA4-87478A59F7B4}"/>
              </a:ext>
            </a:extLst>
          </p:cNvPr>
          <p:cNvSpPr/>
          <p:nvPr/>
        </p:nvSpPr>
        <p:spPr>
          <a:xfrm>
            <a:off x="8277130" y="22800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품질 검사 요청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xmlns="" id="{C0A32656-17AB-07A8-3AEC-D9436451F34E}"/>
              </a:ext>
            </a:extLst>
          </p:cNvPr>
          <p:cNvSpPr/>
          <p:nvPr/>
        </p:nvSpPr>
        <p:spPr>
          <a:xfrm>
            <a:off x="5230152" y="2021559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재고 </a:t>
            </a:r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F87983-326B-ACC2-6325-07E119C1D233}"/>
              </a:ext>
            </a:extLst>
          </p:cNvPr>
          <p:cNvSpPr/>
          <p:nvPr/>
        </p:nvSpPr>
        <p:spPr>
          <a:xfrm>
            <a:off x="5222060" y="1408955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xmlns="" id="{199CDA71-0E9E-C14B-BDED-95ACB5AE3BAF}"/>
              </a:ext>
            </a:extLst>
          </p:cNvPr>
          <p:cNvCxnSpPr>
            <a:cxnSpLocks/>
            <a:stCxn id="6" idx="2"/>
            <a:endCxn id="203" idx="0"/>
          </p:cNvCxnSpPr>
          <p:nvPr/>
        </p:nvCxnSpPr>
        <p:spPr>
          <a:xfrm rot="16200000" flipH="1">
            <a:off x="5974980" y="1900538"/>
            <a:ext cx="233949" cy="80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155CDFD3-007D-2384-EDB0-DC0896E4D00F}"/>
              </a:ext>
            </a:extLst>
          </p:cNvPr>
          <p:cNvSpPr/>
          <p:nvPr/>
        </p:nvSpPr>
        <p:spPr>
          <a:xfrm>
            <a:off x="2114412" y="44996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조회</a:t>
            </a: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xmlns="" id="{95AF3829-5CD6-4202-A72A-56BF546FF978}"/>
              </a:ext>
            </a:extLst>
          </p:cNvPr>
          <p:cNvCxnSpPr>
            <a:cxnSpLocks/>
            <a:stCxn id="48" idx="1"/>
            <a:endCxn id="14" idx="3"/>
          </p:cNvCxnSpPr>
          <p:nvPr/>
        </p:nvCxnSpPr>
        <p:spPr>
          <a:xfrm rot="10800000">
            <a:off x="1706980" y="434133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9312B058-A6A2-C22B-8B63-AD7B2BED9F8F}"/>
              </a:ext>
            </a:extLst>
          </p:cNvPr>
          <p:cNvSpPr/>
          <p:nvPr/>
        </p:nvSpPr>
        <p:spPr>
          <a:xfrm>
            <a:off x="2114412" y="47673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xmlns="" id="{4A51A1F3-03BB-2C9C-4172-F7640DBE4181}"/>
              </a:ext>
            </a:extLst>
          </p:cNvPr>
          <p:cNvCxnSpPr>
            <a:cxnSpLocks/>
            <a:stCxn id="50" idx="1"/>
            <a:endCxn id="14" idx="3"/>
          </p:cNvCxnSpPr>
          <p:nvPr/>
        </p:nvCxnSpPr>
        <p:spPr>
          <a:xfrm rot="10800000">
            <a:off x="1706980" y="434133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C1B45A2-BF86-BADB-2853-82F19ACB23BE}"/>
              </a:ext>
            </a:extLst>
          </p:cNvPr>
          <p:cNvSpPr/>
          <p:nvPr/>
        </p:nvSpPr>
        <p:spPr>
          <a:xfrm>
            <a:off x="2107728" y="268276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쇼핑몰 등록</a:t>
            </a: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xmlns="" id="{CB43102A-2763-3C49-63E1-4A65C35D37F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1697662" y="2792192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6FC7EFD-31A0-4242-E4BB-9E07EF898CBD}"/>
              </a:ext>
            </a:extLst>
          </p:cNvPr>
          <p:cNvSpPr/>
          <p:nvPr/>
        </p:nvSpPr>
        <p:spPr>
          <a:xfrm>
            <a:off x="2105095" y="29539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쇼핑몰 조회</a:t>
            </a: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xmlns="" id="{4D8C0A49-0C85-E110-55C3-99DE011B5B05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1697663" y="2795613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DA75A8D-7D99-2A63-126C-BA6AE74EB94C}"/>
              </a:ext>
            </a:extLst>
          </p:cNvPr>
          <p:cNvSpPr/>
          <p:nvPr/>
        </p:nvSpPr>
        <p:spPr>
          <a:xfrm>
            <a:off x="2105095" y="322166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쇼핑몰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xmlns="" id="{54E9ADA1-32D6-FA50-E660-DE31C426205E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1697663" y="2795613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D130AF1-2D8D-5DD3-5A93-6E6DD0B97C9A}"/>
              </a:ext>
            </a:extLst>
          </p:cNvPr>
          <p:cNvSpPr/>
          <p:nvPr/>
        </p:nvSpPr>
        <p:spPr>
          <a:xfrm>
            <a:off x="3911661" y="297424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A/S</a:t>
            </a:r>
            <a:r>
              <a:rPr lang="ko-KR" altLang="en-US" sz="800" dirty="0"/>
              <a:t> 관리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xmlns="" id="{C4ADE8ED-C990-C148-9301-06CF5AF48B9D}"/>
              </a:ext>
            </a:extLst>
          </p:cNvPr>
          <p:cNvCxnSpPr>
            <a:cxnSpLocks/>
            <a:stCxn id="203" idx="2"/>
            <a:endCxn id="53" idx="0"/>
          </p:cNvCxnSpPr>
          <p:nvPr/>
        </p:nvCxnSpPr>
        <p:spPr>
          <a:xfrm rot="5400000">
            <a:off x="4970747" y="1848991"/>
            <a:ext cx="574031" cy="16764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ABE64D3D-E23A-EE4F-50A6-1091FAB7672A}"/>
              </a:ext>
            </a:extLst>
          </p:cNvPr>
          <p:cNvSpPr/>
          <p:nvPr/>
        </p:nvSpPr>
        <p:spPr>
          <a:xfrm>
            <a:off x="3913093" y="324696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B4B42106-F405-5E8C-B640-BB2C3AABE8E2}"/>
              </a:ext>
            </a:extLst>
          </p:cNvPr>
          <p:cNvSpPr/>
          <p:nvPr/>
        </p:nvSpPr>
        <p:spPr>
          <a:xfrm>
            <a:off x="8947101" y="3995915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이익 관리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684BD93B-CF9B-4537-5C61-C763CD95EF94}"/>
              </a:ext>
            </a:extLst>
          </p:cNvPr>
          <p:cNvSpPr/>
          <p:nvPr/>
        </p:nvSpPr>
        <p:spPr>
          <a:xfrm>
            <a:off x="8946845" y="426369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이익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D4160FE-0C22-9B5B-4F11-9E6BC30C70CD}"/>
              </a:ext>
            </a:extLst>
          </p:cNvPr>
          <p:cNvSpPr/>
          <p:nvPr/>
        </p:nvSpPr>
        <p:spPr>
          <a:xfrm>
            <a:off x="8931977" y="531087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일별 이익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10E2E8E1-62C4-DBA6-4C64-1B3D75BE840A}"/>
              </a:ext>
            </a:extLst>
          </p:cNvPr>
          <p:cNvSpPr/>
          <p:nvPr/>
        </p:nvSpPr>
        <p:spPr>
          <a:xfrm>
            <a:off x="10355302" y="532102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일별 이익 현황</a:t>
            </a: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xmlns="" id="{7FB96BF1-59EC-5BEB-9096-4A377AC512ED}"/>
              </a:ext>
            </a:extLst>
          </p:cNvPr>
          <p:cNvCxnSpPr>
            <a:cxnSpLocks/>
            <a:endCxn id="95" idx="3"/>
          </p:cNvCxnSpPr>
          <p:nvPr/>
        </p:nvCxnSpPr>
        <p:spPr>
          <a:xfrm rot="10800000" flipV="1">
            <a:off x="9962738" y="436970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xmlns="" id="{6FBD4FA2-ADFF-64A8-699E-B7DFD8F635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47108" y="5419280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9163610B-DEB0-50BC-C5A8-CFC056A3534F}"/>
              </a:ext>
            </a:extLst>
          </p:cNvPr>
          <p:cNvSpPr/>
          <p:nvPr/>
        </p:nvSpPr>
        <p:spPr>
          <a:xfrm>
            <a:off x="10370171" y="453143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표준 원가 현황</a:t>
            </a:r>
          </a:p>
        </p:txBody>
      </p: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xmlns="" id="{ACADEE75-706C-6213-EC6C-6103C641821D}"/>
              </a:ext>
            </a:extLst>
          </p:cNvPr>
          <p:cNvCxnSpPr>
            <a:cxnSpLocks/>
            <a:stCxn id="110" idx="1"/>
            <a:endCxn id="95" idx="3"/>
          </p:cNvCxnSpPr>
          <p:nvPr/>
        </p:nvCxnSpPr>
        <p:spPr>
          <a:xfrm rot="10800000">
            <a:off x="9962739" y="437312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3153675-C7E7-194A-AEB7-E90BCE00B45C}"/>
              </a:ext>
            </a:extLst>
          </p:cNvPr>
          <p:cNvSpPr/>
          <p:nvPr/>
        </p:nvSpPr>
        <p:spPr>
          <a:xfrm>
            <a:off x="5334998" y="32386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 입력</a:t>
            </a: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xmlns="" id="{9D25238B-4FD3-9667-9E3B-12ED69F3C149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 flipV="1">
            <a:off x="4924932" y="334803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C49D9FC6-14F4-57DA-DAE9-65A4642E2B4A}"/>
              </a:ext>
            </a:extLst>
          </p:cNvPr>
          <p:cNvSpPr/>
          <p:nvPr/>
        </p:nvSpPr>
        <p:spPr>
          <a:xfrm>
            <a:off x="5332365" y="350976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 조회</a:t>
            </a:r>
          </a:p>
        </p:txBody>
      </p: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xmlns="" id="{06204A9C-3D6B-F3BD-E7FF-38F2E4B8986A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>
            <a:off x="4924933" y="335145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6636C2D1-16C6-3253-F2B8-144034348EF2}"/>
              </a:ext>
            </a:extLst>
          </p:cNvPr>
          <p:cNvSpPr/>
          <p:nvPr/>
        </p:nvSpPr>
        <p:spPr>
          <a:xfrm>
            <a:off x="5332365" y="377751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 현황</a:t>
            </a:r>
            <a:endParaRPr lang="ko-KR" altLang="en-US" sz="7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xmlns="" id="{45F18EB1-E5A4-B68F-10F3-CC2080633562}"/>
              </a:ext>
            </a:extLst>
          </p:cNvPr>
          <p:cNvCxnSpPr>
            <a:cxnSpLocks/>
            <a:stCxn id="105" idx="1"/>
          </p:cNvCxnSpPr>
          <p:nvPr/>
        </p:nvCxnSpPr>
        <p:spPr>
          <a:xfrm rot="10800000">
            <a:off x="4924933" y="335145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xmlns="" id="{28C3A11F-4260-373E-6CBF-25C178F7D57E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7420734" y="2691460"/>
            <a:ext cx="1526367" cy="141388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832B1323-2A62-A7B5-64F1-FE4F3C128C0F}"/>
              </a:ext>
            </a:extLst>
          </p:cNvPr>
          <p:cNvSpPr/>
          <p:nvPr/>
        </p:nvSpPr>
        <p:spPr>
          <a:xfrm>
            <a:off x="9706911" y="225830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입력</a:t>
            </a:r>
          </a:p>
        </p:txBody>
      </p:sp>
      <p:cxnSp>
        <p:nvCxnSpPr>
          <p:cNvPr id="159" name="꺾인 연결선[E] 158">
            <a:extLst>
              <a:ext uri="{FF2B5EF4-FFF2-40B4-BE49-F238E27FC236}">
                <a16:creationId xmlns:a16="http://schemas.microsoft.com/office/drawing/2014/main" xmlns="" id="{10AE9408-B87F-DA74-E7B4-9F5539C6BF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96841" y="2375828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2CE39234-A284-3D97-9D4D-6F33246E4176}"/>
              </a:ext>
            </a:extLst>
          </p:cNvPr>
          <p:cNvSpPr/>
          <p:nvPr/>
        </p:nvSpPr>
        <p:spPr>
          <a:xfrm>
            <a:off x="9701401" y="25476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조회</a:t>
            </a:r>
          </a:p>
        </p:txBody>
      </p:sp>
      <p:cxnSp>
        <p:nvCxnSpPr>
          <p:cNvPr id="161" name="꺾인 연결선[E] 160">
            <a:extLst>
              <a:ext uri="{FF2B5EF4-FFF2-40B4-BE49-F238E27FC236}">
                <a16:creationId xmlns:a16="http://schemas.microsoft.com/office/drawing/2014/main" xmlns="" id="{02F7C89D-90BA-1EB6-78F7-EE68F2E7EC83}"/>
              </a:ext>
            </a:extLst>
          </p:cNvPr>
          <p:cNvCxnSpPr>
            <a:cxnSpLocks/>
            <a:stCxn id="160" idx="1"/>
          </p:cNvCxnSpPr>
          <p:nvPr/>
        </p:nvCxnSpPr>
        <p:spPr>
          <a:xfrm rot="10800000">
            <a:off x="9292855" y="2375080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9DF420B5-84D0-C391-4023-C6EB1DB83292}"/>
              </a:ext>
            </a:extLst>
          </p:cNvPr>
          <p:cNvSpPr/>
          <p:nvPr/>
        </p:nvSpPr>
        <p:spPr>
          <a:xfrm>
            <a:off x="9701401" y="28227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요청 현황</a:t>
            </a:r>
          </a:p>
        </p:txBody>
      </p:sp>
      <p:cxnSp>
        <p:nvCxnSpPr>
          <p:cNvPr id="165" name="꺾인 연결선[E] 164">
            <a:extLst>
              <a:ext uri="{FF2B5EF4-FFF2-40B4-BE49-F238E27FC236}">
                <a16:creationId xmlns:a16="http://schemas.microsoft.com/office/drawing/2014/main" xmlns="" id="{C21EE41E-58EA-821A-BF3A-62638BE1732C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9292855" y="2375079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>
            <a:extLst>
              <a:ext uri="{FF2B5EF4-FFF2-40B4-BE49-F238E27FC236}">
                <a16:creationId xmlns:a16="http://schemas.microsoft.com/office/drawing/2014/main" xmlns="" id="{1F6BA6A1-14A4-97DE-0D5E-468C9B0ADC0E}"/>
              </a:ext>
            </a:extLst>
          </p:cNvPr>
          <p:cNvSpPr/>
          <p:nvPr/>
        </p:nvSpPr>
        <p:spPr>
          <a:xfrm>
            <a:off x="10376095" y="4804280"/>
            <a:ext cx="101720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원가 현황</a:t>
            </a:r>
          </a:p>
        </p:txBody>
      </p:sp>
      <p:cxnSp>
        <p:nvCxnSpPr>
          <p:cNvPr id="200" name="꺾인 연결선[E] 199">
            <a:extLst>
              <a:ext uri="{FF2B5EF4-FFF2-40B4-BE49-F238E27FC236}">
                <a16:creationId xmlns:a16="http://schemas.microsoft.com/office/drawing/2014/main" xmlns="" id="{9AEC30E9-B9DB-F9CD-1860-B8250907DB49}"/>
              </a:ext>
            </a:extLst>
          </p:cNvPr>
          <p:cNvCxnSpPr>
            <a:cxnSpLocks/>
            <a:stCxn id="199" idx="1"/>
            <a:endCxn id="95" idx="3"/>
          </p:cNvCxnSpPr>
          <p:nvPr/>
        </p:nvCxnSpPr>
        <p:spPr>
          <a:xfrm rot="10800000">
            <a:off x="9962739" y="4373128"/>
            <a:ext cx="413357" cy="5405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1FDD5E-3D47-0E3B-4BA6-D0060BEB0F52}"/>
              </a:ext>
            </a:extLst>
          </p:cNvPr>
          <p:cNvSpPr/>
          <p:nvPr/>
        </p:nvSpPr>
        <p:spPr>
          <a:xfrm>
            <a:off x="686210" y="2682817"/>
            <a:ext cx="1015724" cy="218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기초 등록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891F9713-7055-3781-D8DF-1F93054CCF12}"/>
              </a:ext>
            </a:extLst>
          </p:cNvPr>
          <p:cNvSpPr/>
          <p:nvPr/>
        </p:nvSpPr>
        <p:spPr>
          <a:xfrm>
            <a:off x="3549574" y="53488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취소 처리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50AFB022-24DE-C223-866D-8C525A612A75}"/>
              </a:ext>
            </a:extLst>
          </p:cNvPr>
          <p:cNvSpPr/>
          <p:nvPr/>
        </p:nvSpPr>
        <p:spPr>
          <a:xfrm>
            <a:off x="3549575" y="507296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배송 처리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1FF1558B-BB6D-20DC-4B36-AA6A1F83551F}"/>
              </a:ext>
            </a:extLst>
          </p:cNvPr>
          <p:cNvSpPr/>
          <p:nvPr/>
        </p:nvSpPr>
        <p:spPr>
          <a:xfrm>
            <a:off x="3549574" y="56247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반품 처리</a:t>
            </a:r>
          </a:p>
        </p:txBody>
      </p: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xmlns="" id="{05ED92A6-700C-3E0F-B427-93B82DEAEEAD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 flipV="1">
            <a:off x="3139505" y="518239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[E] 138">
            <a:extLst>
              <a:ext uri="{FF2B5EF4-FFF2-40B4-BE49-F238E27FC236}">
                <a16:creationId xmlns:a16="http://schemas.microsoft.com/office/drawing/2014/main" xmlns="" id="{8F914810-8DD6-E72C-1537-DE3073EB0F93}"/>
              </a:ext>
            </a:extLst>
          </p:cNvPr>
          <p:cNvCxnSpPr>
            <a:cxnSpLocks/>
            <a:stCxn id="134" idx="1"/>
          </p:cNvCxnSpPr>
          <p:nvPr/>
        </p:nvCxnSpPr>
        <p:spPr>
          <a:xfrm rot="10800000">
            <a:off x="3147596" y="5189084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[E] 139">
            <a:extLst>
              <a:ext uri="{FF2B5EF4-FFF2-40B4-BE49-F238E27FC236}">
                <a16:creationId xmlns:a16="http://schemas.microsoft.com/office/drawing/2014/main" xmlns="" id="{5E76F9E6-9F4D-B36C-CF46-20DD5E04E09A}"/>
              </a:ext>
            </a:extLst>
          </p:cNvPr>
          <p:cNvCxnSpPr>
            <a:cxnSpLocks/>
            <a:stCxn id="137" idx="1"/>
          </p:cNvCxnSpPr>
          <p:nvPr/>
        </p:nvCxnSpPr>
        <p:spPr>
          <a:xfrm rot="10800000">
            <a:off x="3147596" y="5189084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E97EEAA6-F50F-DE12-F55C-A2E0FCACC429}"/>
              </a:ext>
            </a:extLst>
          </p:cNvPr>
          <p:cNvSpPr/>
          <p:nvPr/>
        </p:nvSpPr>
        <p:spPr>
          <a:xfrm>
            <a:off x="3549574" y="59055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교환 처리</a:t>
            </a:r>
          </a:p>
        </p:txBody>
      </p: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xmlns="" id="{2439DEB0-3FBB-459E-96C2-A7B68233DF49}"/>
              </a:ext>
            </a:extLst>
          </p:cNvPr>
          <p:cNvCxnSpPr>
            <a:cxnSpLocks/>
            <a:stCxn id="141" idx="1"/>
            <a:endCxn id="38" idx="3"/>
          </p:cNvCxnSpPr>
          <p:nvPr/>
        </p:nvCxnSpPr>
        <p:spPr>
          <a:xfrm rot="10800000">
            <a:off x="3140270" y="5185016"/>
            <a:ext cx="409305" cy="82996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8A33BFC4-577B-EAC3-80B9-4BDED471096E}"/>
              </a:ext>
            </a:extLst>
          </p:cNvPr>
          <p:cNvSpPr/>
          <p:nvPr/>
        </p:nvSpPr>
        <p:spPr>
          <a:xfrm>
            <a:off x="6758328" y="350537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삭제</a:t>
            </a:r>
          </a:p>
        </p:txBody>
      </p: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xmlns="" id="{09594752-926B-489E-70F8-3346A5131BFC}"/>
              </a:ext>
            </a:extLst>
          </p:cNvPr>
          <p:cNvCxnSpPr>
            <a:cxnSpLocks/>
            <a:stCxn id="147" idx="1"/>
          </p:cNvCxnSpPr>
          <p:nvPr/>
        </p:nvCxnSpPr>
        <p:spPr>
          <a:xfrm rot="10800000" flipV="1">
            <a:off x="6348262" y="3614811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xmlns="" id="{27E12E58-F7B0-E8AC-78B1-DDE1855B2FC8}"/>
              </a:ext>
            </a:extLst>
          </p:cNvPr>
          <p:cNvSpPr/>
          <p:nvPr/>
        </p:nvSpPr>
        <p:spPr>
          <a:xfrm>
            <a:off x="11125672" y="254765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수정</a:t>
            </a:r>
          </a:p>
        </p:txBody>
      </p:sp>
      <p:cxnSp>
        <p:nvCxnSpPr>
          <p:cNvPr id="202" name="꺾인 연결선[E] 201">
            <a:extLst>
              <a:ext uri="{FF2B5EF4-FFF2-40B4-BE49-F238E27FC236}">
                <a16:creationId xmlns:a16="http://schemas.microsoft.com/office/drawing/2014/main" xmlns="" id="{D36F0968-7BE7-372B-76B1-05B599B9A2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715602" y="266517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xmlns="" id="{57356B4A-5386-A574-18B1-DB05A5464F5D}"/>
              </a:ext>
            </a:extLst>
          </p:cNvPr>
          <p:cNvSpPr/>
          <p:nvPr/>
        </p:nvSpPr>
        <p:spPr>
          <a:xfrm>
            <a:off x="11120162" y="283699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진행상태 조회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205" name="꺾인 연결선[E] 204">
            <a:extLst>
              <a:ext uri="{FF2B5EF4-FFF2-40B4-BE49-F238E27FC236}">
                <a16:creationId xmlns:a16="http://schemas.microsoft.com/office/drawing/2014/main" xmlns="" id="{8DFF9F83-E997-3845-0696-D1FED9401E62}"/>
              </a:ext>
            </a:extLst>
          </p:cNvPr>
          <p:cNvCxnSpPr>
            <a:cxnSpLocks/>
            <a:stCxn id="204" idx="1"/>
          </p:cNvCxnSpPr>
          <p:nvPr/>
        </p:nvCxnSpPr>
        <p:spPr>
          <a:xfrm rot="10800000">
            <a:off x="10711616" y="2664427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1A337A1E-9763-AC64-297E-C52F9E9074AC}"/>
              </a:ext>
            </a:extLst>
          </p:cNvPr>
          <p:cNvSpPr/>
          <p:nvPr/>
        </p:nvSpPr>
        <p:spPr>
          <a:xfrm>
            <a:off x="11120162" y="311207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종결여부 조회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207" name="꺾인 연결선[E] 206">
            <a:extLst>
              <a:ext uri="{FF2B5EF4-FFF2-40B4-BE49-F238E27FC236}">
                <a16:creationId xmlns:a16="http://schemas.microsoft.com/office/drawing/2014/main" xmlns="" id="{52A69941-0F7C-5BF9-DB7D-A170D22677BC}"/>
              </a:ext>
            </a:extLst>
          </p:cNvPr>
          <p:cNvCxnSpPr>
            <a:cxnSpLocks/>
            <a:stCxn id="206" idx="1"/>
          </p:cNvCxnSpPr>
          <p:nvPr/>
        </p:nvCxnSpPr>
        <p:spPr>
          <a:xfrm rot="10800000">
            <a:off x="10711616" y="2664426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xmlns="" id="{E0A9B654-7065-BA30-8647-0A9190246707}"/>
              </a:ext>
            </a:extLst>
          </p:cNvPr>
          <p:cNvSpPr/>
          <p:nvPr/>
        </p:nvSpPr>
        <p:spPr>
          <a:xfrm>
            <a:off x="10370171" y="50717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차이 분석</a:t>
            </a: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xmlns="" id="{61D67DA1-1BAC-83CC-9BEB-48F3F2C3C378}"/>
              </a:ext>
            </a:extLst>
          </p:cNvPr>
          <p:cNvSpPr/>
          <p:nvPr/>
        </p:nvSpPr>
        <p:spPr>
          <a:xfrm>
            <a:off x="10376095" y="4258597"/>
            <a:ext cx="101720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이익 현황</a:t>
            </a:r>
          </a:p>
        </p:txBody>
      </p:sp>
      <p:cxnSp>
        <p:nvCxnSpPr>
          <p:cNvPr id="211" name="꺾인 연결선[E] 210">
            <a:extLst>
              <a:ext uri="{FF2B5EF4-FFF2-40B4-BE49-F238E27FC236}">
                <a16:creationId xmlns:a16="http://schemas.microsoft.com/office/drawing/2014/main" xmlns="" id="{B5A54684-704D-6228-C655-E012669D321A}"/>
              </a:ext>
            </a:extLst>
          </p:cNvPr>
          <p:cNvCxnSpPr>
            <a:cxnSpLocks/>
            <a:stCxn id="209" idx="1"/>
            <a:endCxn id="95" idx="3"/>
          </p:cNvCxnSpPr>
          <p:nvPr/>
        </p:nvCxnSpPr>
        <p:spPr>
          <a:xfrm rot="10800000">
            <a:off x="9962739" y="4373129"/>
            <a:ext cx="407433" cy="8080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B0AAF3DB-EFAE-00D8-33A2-44F88AFDF899}"/>
              </a:ext>
            </a:extLst>
          </p:cNvPr>
          <p:cNvSpPr/>
          <p:nvPr/>
        </p:nvSpPr>
        <p:spPr>
          <a:xfrm>
            <a:off x="2137626" y="540125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주문 조회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B0AAF3DB-EFAE-00D8-33A2-44F88AFDF899}"/>
              </a:ext>
            </a:extLst>
          </p:cNvPr>
          <p:cNvSpPr/>
          <p:nvPr/>
        </p:nvSpPr>
        <p:spPr>
          <a:xfrm>
            <a:off x="2121414" y="573417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등록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꺾인 연결선[E] 48">
            <a:extLst>
              <a:ext uri="{FF2B5EF4-FFF2-40B4-BE49-F238E27FC236}">
                <a16:creationId xmlns:a16="http://schemas.microsoft.com/office/drawing/2014/main" xmlns="" id="{95AF3829-5CD6-4202-A72A-56BF546FF978}"/>
              </a:ext>
            </a:extLst>
          </p:cNvPr>
          <p:cNvCxnSpPr>
            <a:cxnSpLocks/>
          </p:cNvCxnSpPr>
          <p:nvPr/>
        </p:nvCxnSpPr>
        <p:spPr>
          <a:xfrm rot="10800000">
            <a:off x="1722394" y="5193432"/>
            <a:ext cx="389660" cy="28490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[E] 50">
            <a:extLst>
              <a:ext uri="{FF2B5EF4-FFF2-40B4-BE49-F238E27FC236}">
                <a16:creationId xmlns:a16="http://schemas.microsoft.com/office/drawing/2014/main" xmlns="" id="{4A51A1F3-03BB-2C9C-4172-F7640DBE4181}"/>
              </a:ext>
            </a:extLst>
          </p:cNvPr>
          <p:cNvCxnSpPr>
            <a:cxnSpLocks/>
          </p:cNvCxnSpPr>
          <p:nvPr/>
        </p:nvCxnSpPr>
        <p:spPr>
          <a:xfrm rot="10800000">
            <a:off x="1722394" y="5193434"/>
            <a:ext cx="389660" cy="28490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50">
            <a:extLst>
              <a:ext uri="{FF2B5EF4-FFF2-40B4-BE49-F238E27FC236}">
                <a16:creationId xmlns:a16="http://schemas.microsoft.com/office/drawing/2014/main" xmlns="" id="{4A51A1F3-03BB-2C9C-4172-F7640DBE4181}"/>
              </a:ext>
            </a:extLst>
          </p:cNvPr>
          <p:cNvCxnSpPr>
            <a:cxnSpLocks/>
            <a:stCxn id="113" idx="1"/>
          </p:cNvCxnSpPr>
          <p:nvPr/>
        </p:nvCxnSpPr>
        <p:spPr>
          <a:xfrm rot="10800000">
            <a:off x="1910698" y="5195598"/>
            <a:ext cx="210717" cy="64800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DD4160FE-0C22-9B5B-4F11-9E6BC30C70CD}"/>
              </a:ext>
            </a:extLst>
          </p:cNvPr>
          <p:cNvSpPr/>
          <p:nvPr/>
        </p:nvSpPr>
        <p:spPr>
          <a:xfrm>
            <a:off x="8944970" y="56577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손익 발생 내역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F05CDD8E-32C4-C4B6-ADB5-F6707B6A63C2}"/>
              </a:ext>
            </a:extLst>
          </p:cNvPr>
          <p:cNvSpPr/>
          <p:nvPr/>
        </p:nvSpPr>
        <p:spPr>
          <a:xfrm>
            <a:off x="10370171" y="566478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손익 발생 내역 조회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8" name="꺾인 연결선[E] 107">
            <a:extLst>
              <a:ext uri="{FF2B5EF4-FFF2-40B4-BE49-F238E27FC236}">
                <a16:creationId xmlns:a16="http://schemas.microsoft.com/office/drawing/2014/main" xmlns="" id="{6FBD4FA2-ADFF-64A8-699E-B7DFD8F635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60101" y="576612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99074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라이브러리 및 주요기능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  <p:graphicFrame>
        <p:nvGraphicFramePr>
          <p:cNvPr id="146" name="다이어그램 145">
            <a:extLst>
              <a:ext uri="{FF2B5EF4-FFF2-40B4-BE49-F238E27FC236}">
                <a16:creationId xmlns:a16="http://schemas.microsoft.com/office/drawing/2014/main" xmlns="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920780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77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xmlns="" id="{C0A32656-17AB-07A8-3AEC-D9436451F34E}"/>
              </a:ext>
            </a:extLst>
          </p:cNvPr>
          <p:cNvSpPr/>
          <p:nvPr/>
        </p:nvSpPr>
        <p:spPr>
          <a:xfrm>
            <a:off x="5230152" y="2083797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관리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F87983-326B-ACC2-6325-07E119C1D233}"/>
              </a:ext>
            </a:extLst>
          </p:cNvPr>
          <p:cNvSpPr/>
          <p:nvPr/>
        </p:nvSpPr>
        <p:spPr>
          <a:xfrm>
            <a:off x="5230152" y="1471193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xmlns="" id="{199CDA71-0E9E-C14B-BDED-95ACB5AE3BA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5952603" y="1993245"/>
            <a:ext cx="28679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xmlns="" id="{171F1B87-8174-4A8B-5D23-4AE0AD198F7B}"/>
              </a:ext>
            </a:extLst>
          </p:cNvPr>
          <p:cNvSpPr/>
          <p:nvPr/>
        </p:nvSpPr>
        <p:spPr>
          <a:xfrm>
            <a:off x="204254" y="184084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급여 관리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xmlns="" id="{7C808D6B-1EA1-459F-891C-EAC350E144EE}"/>
              </a:ext>
            </a:extLst>
          </p:cNvPr>
          <p:cNvSpPr/>
          <p:nvPr/>
        </p:nvSpPr>
        <p:spPr>
          <a:xfrm>
            <a:off x="5175033" y="3480008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인사 관리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xmlns="" id="{0B3392CB-7C00-5A13-FA06-A4EBDD95F297}"/>
              </a:ext>
            </a:extLst>
          </p:cNvPr>
          <p:cNvSpPr/>
          <p:nvPr/>
        </p:nvSpPr>
        <p:spPr>
          <a:xfrm>
            <a:off x="8813015" y="302586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 결재 관리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xmlns="" id="{CCEE749B-1BD4-AC49-6F8A-764AC151187E}"/>
              </a:ext>
            </a:extLst>
          </p:cNvPr>
          <p:cNvSpPr/>
          <p:nvPr/>
        </p:nvSpPr>
        <p:spPr>
          <a:xfrm>
            <a:off x="204254" y="211292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수당 관리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0" name="꺾인 연결선[E] 209">
            <a:extLst>
              <a:ext uri="{FF2B5EF4-FFF2-40B4-BE49-F238E27FC236}">
                <a16:creationId xmlns:a16="http://schemas.microsoft.com/office/drawing/2014/main" xmlns="" id="{ACBABC21-6F97-ADA5-4D80-E072A3E19BA6}"/>
              </a:ext>
            </a:extLst>
          </p:cNvPr>
          <p:cNvCxnSpPr>
            <a:cxnSpLocks/>
            <a:stCxn id="203" idx="2"/>
            <a:endCxn id="192" idx="0"/>
          </p:cNvCxnSpPr>
          <p:nvPr/>
        </p:nvCxnSpPr>
        <p:spPr>
          <a:xfrm rot="5400000" flipH="1">
            <a:off x="3093255" y="-540292"/>
            <a:ext cx="621605" cy="5383884"/>
          </a:xfrm>
          <a:prstGeom prst="bentConnector5">
            <a:avLst>
              <a:gd name="adj1" fmla="val -82338"/>
              <a:gd name="adj2" fmla="val 29878"/>
              <a:gd name="adj3" fmla="val 1862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[E] 211">
            <a:extLst>
              <a:ext uri="{FF2B5EF4-FFF2-40B4-BE49-F238E27FC236}">
                <a16:creationId xmlns:a16="http://schemas.microsoft.com/office/drawing/2014/main" xmlns="" id="{C2281C86-D4AC-388A-1B58-24F6D1A92204}"/>
              </a:ext>
            </a:extLst>
          </p:cNvPr>
          <p:cNvCxnSpPr>
            <a:cxnSpLocks/>
            <a:stCxn id="203" idx="2"/>
            <a:endCxn id="195" idx="0"/>
          </p:cNvCxnSpPr>
          <p:nvPr/>
        </p:nvCxnSpPr>
        <p:spPr>
          <a:xfrm rot="5400000">
            <a:off x="5380670" y="2764678"/>
            <a:ext cx="1017556" cy="4131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꺾인 연결선[E] 212">
            <a:extLst>
              <a:ext uri="{FF2B5EF4-FFF2-40B4-BE49-F238E27FC236}">
                <a16:creationId xmlns:a16="http://schemas.microsoft.com/office/drawing/2014/main" xmlns="" id="{4545873D-54C4-BAB8-2429-D4D8D0DD671A}"/>
              </a:ext>
            </a:extLst>
          </p:cNvPr>
          <p:cNvCxnSpPr>
            <a:cxnSpLocks/>
            <a:stCxn id="203" idx="2"/>
            <a:endCxn id="198" idx="0"/>
          </p:cNvCxnSpPr>
          <p:nvPr/>
        </p:nvCxnSpPr>
        <p:spPr>
          <a:xfrm rot="16200000" flipH="1">
            <a:off x="7426731" y="1131720"/>
            <a:ext cx="563415" cy="32248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xmlns="" id="{2A4E15D9-C55C-A754-4402-2A4A687D691F}"/>
              </a:ext>
            </a:extLst>
          </p:cNvPr>
          <p:cNvSpPr/>
          <p:nvPr/>
        </p:nvSpPr>
        <p:spPr>
          <a:xfrm>
            <a:off x="5175109" y="46565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인사 관리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xmlns="" id="{34DB4513-3D5E-B504-001D-AF31569F2A17}"/>
              </a:ext>
            </a:extLst>
          </p:cNvPr>
          <p:cNvSpPr/>
          <p:nvPr/>
        </p:nvSpPr>
        <p:spPr>
          <a:xfrm>
            <a:off x="5173508" y="523171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부서 관리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xmlns="" id="{0A169846-2002-686F-8CC9-3B7C8FC821FE}"/>
              </a:ext>
            </a:extLst>
          </p:cNvPr>
          <p:cNvSpPr/>
          <p:nvPr/>
        </p:nvSpPr>
        <p:spPr>
          <a:xfrm>
            <a:off x="8812846" y="328969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xmlns="" id="{55CAC219-D949-A16F-7B2E-DD32A983D399}"/>
              </a:ext>
            </a:extLst>
          </p:cNvPr>
          <p:cNvSpPr/>
          <p:nvPr/>
        </p:nvSpPr>
        <p:spPr>
          <a:xfrm>
            <a:off x="6605058" y="464916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인사 발령 현황</a:t>
            </a:r>
          </a:p>
        </p:txBody>
      </p:sp>
      <p:cxnSp>
        <p:nvCxnSpPr>
          <p:cNvPr id="244" name="꺾인 연결선[E] 243">
            <a:extLst>
              <a:ext uri="{FF2B5EF4-FFF2-40B4-BE49-F238E27FC236}">
                <a16:creationId xmlns:a16="http://schemas.microsoft.com/office/drawing/2014/main" xmlns="" id="{6ACF4435-0D80-ECEA-F112-4886410D8890}"/>
              </a:ext>
            </a:extLst>
          </p:cNvPr>
          <p:cNvCxnSpPr>
            <a:cxnSpLocks/>
            <a:stCxn id="243" idx="1"/>
          </p:cNvCxnSpPr>
          <p:nvPr/>
        </p:nvCxnSpPr>
        <p:spPr>
          <a:xfrm rot="10800000" flipV="1">
            <a:off x="6194988" y="4758599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>
            <a:extLst>
              <a:ext uri="{FF2B5EF4-FFF2-40B4-BE49-F238E27FC236}">
                <a16:creationId xmlns:a16="http://schemas.microsoft.com/office/drawing/2014/main" xmlns="" id="{BC185731-529B-D4C7-5F40-89B129C872B2}"/>
              </a:ext>
            </a:extLst>
          </p:cNvPr>
          <p:cNvSpPr/>
          <p:nvPr/>
        </p:nvSpPr>
        <p:spPr>
          <a:xfrm>
            <a:off x="6599548" y="49385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인사 발령 등록</a:t>
            </a:r>
          </a:p>
        </p:txBody>
      </p:sp>
      <p:cxnSp>
        <p:nvCxnSpPr>
          <p:cNvPr id="246" name="꺾인 연결선[E] 245">
            <a:extLst>
              <a:ext uri="{FF2B5EF4-FFF2-40B4-BE49-F238E27FC236}">
                <a16:creationId xmlns:a16="http://schemas.microsoft.com/office/drawing/2014/main" xmlns="" id="{B8FEDA06-5E5C-D208-3912-D1E814FBD1AB}"/>
              </a:ext>
            </a:extLst>
          </p:cNvPr>
          <p:cNvCxnSpPr>
            <a:cxnSpLocks/>
            <a:stCxn id="245" idx="1"/>
            <a:endCxn id="217" idx="3"/>
          </p:cNvCxnSpPr>
          <p:nvPr/>
        </p:nvCxnSpPr>
        <p:spPr>
          <a:xfrm rot="10800000">
            <a:off x="6191002" y="4765943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xmlns="" id="{6F74D66B-DA14-25D4-B746-DB05DDE6A72E}"/>
              </a:ext>
            </a:extLst>
          </p:cNvPr>
          <p:cNvSpPr/>
          <p:nvPr/>
        </p:nvSpPr>
        <p:spPr>
          <a:xfrm>
            <a:off x="6597947" y="523827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등록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0" name="꺾인 연결선[E] 249">
            <a:extLst>
              <a:ext uri="{FF2B5EF4-FFF2-40B4-BE49-F238E27FC236}">
                <a16:creationId xmlns:a16="http://schemas.microsoft.com/office/drawing/2014/main" xmlns="" id="{FE54134E-DE9D-C23C-F6FC-7205E8EEEC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87877" y="533152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>
            <a:extLst>
              <a:ext uri="{FF2B5EF4-FFF2-40B4-BE49-F238E27FC236}">
                <a16:creationId xmlns:a16="http://schemas.microsoft.com/office/drawing/2014/main" xmlns="" id="{FB8478DD-C99A-94F7-0307-7AE5A001431A}"/>
              </a:ext>
            </a:extLst>
          </p:cNvPr>
          <p:cNvSpPr/>
          <p:nvPr/>
        </p:nvSpPr>
        <p:spPr>
          <a:xfrm>
            <a:off x="6592438" y="5527623"/>
            <a:ext cx="102851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수정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52" name="꺾인 연결선[E] 251">
            <a:extLst>
              <a:ext uri="{FF2B5EF4-FFF2-40B4-BE49-F238E27FC236}">
                <a16:creationId xmlns:a16="http://schemas.microsoft.com/office/drawing/2014/main" xmlns="" id="{1BC1E274-43CF-1181-E400-6363A5C20C51}"/>
              </a:ext>
            </a:extLst>
          </p:cNvPr>
          <p:cNvCxnSpPr>
            <a:cxnSpLocks/>
            <a:stCxn id="251" idx="1"/>
            <a:endCxn id="218" idx="3"/>
          </p:cNvCxnSpPr>
          <p:nvPr/>
        </p:nvCxnSpPr>
        <p:spPr>
          <a:xfrm rot="10800000">
            <a:off x="6189402" y="5341149"/>
            <a:ext cx="403037" cy="29590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xmlns="" id="{293D9987-24E1-53AC-2019-B238D3B50F4D}"/>
              </a:ext>
            </a:extLst>
          </p:cNvPr>
          <p:cNvSpPr/>
          <p:nvPr/>
        </p:nvSpPr>
        <p:spPr>
          <a:xfrm>
            <a:off x="6592438" y="5802696"/>
            <a:ext cx="101589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정보 조회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4" name="꺾인 연결선[E] 253">
            <a:extLst>
              <a:ext uri="{FF2B5EF4-FFF2-40B4-BE49-F238E27FC236}">
                <a16:creationId xmlns:a16="http://schemas.microsoft.com/office/drawing/2014/main" xmlns="" id="{569A552B-CC69-D41C-AB55-1A0377E14559}"/>
              </a:ext>
            </a:extLst>
          </p:cNvPr>
          <p:cNvCxnSpPr>
            <a:cxnSpLocks/>
            <a:stCxn id="253" idx="1"/>
            <a:endCxn id="218" idx="3"/>
          </p:cNvCxnSpPr>
          <p:nvPr/>
        </p:nvCxnSpPr>
        <p:spPr>
          <a:xfrm rot="10800000">
            <a:off x="6189402" y="5341148"/>
            <a:ext cx="403037" cy="5709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xmlns="" id="{5AC59080-F98E-2764-C03F-E432D52C4534}"/>
              </a:ext>
            </a:extLst>
          </p:cNvPr>
          <p:cNvSpPr/>
          <p:nvPr/>
        </p:nvSpPr>
        <p:spPr>
          <a:xfrm>
            <a:off x="10235218" y="32865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등록</a:t>
            </a:r>
          </a:p>
        </p:txBody>
      </p: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xmlns="" id="{4FF90367-1309-569E-3934-64C843E0D59F}"/>
              </a:ext>
            </a:extLst>
          </p:cNvPr>
          <p:cNvCxnSpPr>
            <a:cxnSpLocks/>
            <a:stCxn id="261" idx="1"/>
          </p:cNvCxnSpPr>
          <p:nvPr/>
        </p:nvCxnSpPr>
        <p:spPr>
          <a:xfrm rot="10800000" flipV="1">
            <a:off x="9825148" y="3395988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xmlns="" id="{88BE878B-5572-5409-0941-F75B6FCC973A}"/>
              </a:ext>
            </a:extLst>
          </p:cNvPr>
          <p:cNvSpPr/>
          <p:nvPr/>
        </p:nvSpPr>
        <p:spPr>
          <a:xfrm>
            <a:off x="10235218" y="356008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xmlns="" id="{073CE0AA-A5C2-225E-B9FD-0A6EE2CAC3F3}"/>
              </a:ext>
            </a:extLst>
          </p:cNvPr>
          <p:cNvCxnSpPr>
            <a:cxnSpLocks/>
            <a:stCxn id="263" idx="1"/>
            <a:endCxn id="221" idx="3"/>
          </p:cNvCxnSpPr>
          <p:nvPr/>
        </p:nvCxnSpPr>
        <p:spPr>
          <a:xfrm rot="10800000">
            <a:off x="9828740" y="3399124"/>
            <a:ext cx="406479" cy="2703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>
            <a:extLst>
              <a:ext uri="{FF2B5EF4-FFF2-40B4-BE49-F238E27FC236}">
                <a16:creationId xmlns:a16="http://schemas.microsoft.com/office/drawing/2014/main" xmlns="" id="{34A5609D-ABA0-16F9-688A-D4812CDC275E}"/>
              </a:ext>
            </a:extLst>
          </p:cNvPr>
          <p:cNvSpPr/>
          <p:nvPr/>
        </p:nvSpPr>
        <p:spPr>
          <a:xfrm>
            <a:off x="10229708" y="384942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정보 조회</a:t>
            </a:r>
          </a:p>
        </p:txBody>
      </p:sp>
      <p:cxnSp>
        <p:nvCxnSpPr>
          <p:cNvPr id="266" name="꺾인 연결선[E] 265">
            <a:extLst>
              <a:ext uri="{FF2B5EF4-FFF2-40B4-BE49-F238E27FC236}">
                <a16:creationId xmlns:a16="http://schemas.microsoft.com/office/drawing/2014/main" xmlns="" id="{37E9B2D6-3D65-A188-2289-8F4DC7585826}"/>
              </a:ext>
            </a:extLst>
          </p:cNvPr>
          <p:cNvCxnSpPr>
            <a:cxnSpLocks/>
            <a:stCxn id="265" idx="1"/>
            <a:endCxn id="221" idx="3"/>
          </p:cNvCxnSpPr>
          <p:nvPr/>
        </p:nvCxnSpPr>
        <p:spPr>
          <a:xfrm rot="10800000">
            <a:off x="9828740" y="3399124"/>
            <a:ext cx="400969" cy="55973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xmlns="" id="{AD9713CE-AD00-3FF0-68BC-81BCEE7A5E0C}"/>
              </a:ext>
            </a:extLst>
          </p:cNvPr>
          <p:cNvSpPr/>
          <p:nvPr/>
        </p:nvSpPr>
        <p:spPr>
          <a:xfrm>
            <a:off x="10229708" y="412450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결재 진행</a:t>
            </a:r>
          </a:p>
        </p:txBody>
      </p:sp>
      <p:cxnSp>
        <p:nvCxnSpPr>
          <p:cNvPr id="268" name="꺾인 연결선[E] 267">
            <a:extLst>
              <a:ext uri="{FF2B5EF4-FFF2-40B4-BE49-F238E27FC236}">
                <a16:creationId xmlns:a16="http://schemas.microsoft.com/office/drawing/2014/main" xmlns="" id="{A1D5DE42-9E90-E9EB-E92E-300084186A1D}"/>
              </a:ext>
            </a:extLst>
          </p:cNvPr>
          <p:cNvCxnSpPr>
            <a:cxnSpLocks/>
            <a:stCxn id="267" idx="1"/>
            <a:endCxn id="221" idx="3"/>
          </p:cNvCxnSpPr>
          <p:nvPr/>
        </p:nvCxnSpPr>
        <p:spPr>
          <a:xfrm rot="10800000">
            <a:off x="9828740" y="3399125"/>
            <a:ext cx="400969" cy="83480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:a16="http://schemas.microsoft.com/office/drawing/2014/main" xmlns="" id="{29FFC627-CC03-5DC8-A972-0AEC663F7A4F}"/>
              </a:ext>
            </a:extLst>
          </p:cNvPr>
          <p:cNvSpPr/>
          <p:nvPr/>
        </p:nvSpPr>
        <p:spPr>
          <a:xfrm>
            <a:off x="1633251" y="391845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6" name="꺾인 연결선[E] 275">
            <a:extLst>
              <a:ext uri="{FF2B5EF4-FFF2-40B4-BE49-F238E27FC236}">
                <a16:creationId xmlns:a16="http://schemas.microsoft.com/office/drawing/2014/main" xmlns="" id="{D831282F-71C6-EE30-975B-BC0E3B6014D2}"/>
              </a:ext>
            </a:extLst>
          </p:cNvPr>
          <p:cNvCxnSpPr>
            <a:cxnSpLocks/>
            <a:stCxn id="275" idx="1"/>
          </p:cNvCxnSpPr>
          <p:nvPr/>
        </p:nvCxnSpPr>
        <p:spPr>
          <a:xfrm rot="10800000" flipV="1">
            <a:off x="1223185" y="4027891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직사각형 276">
            <a:extLst>
              <a:ext uri="{FF2B5EF4-FFF2-40B4-BE49-F238E27FC236}">
                <a16:creationId xmlns:a16="http://schemas.microsoft.com/office/drawing/2014/main" xmlns="" id="{FF747BA6-EFFA-5985-93C4-FFBD6001894A}"/>
              </a:ext>
            </a:extLst>
          </p:cNvPr>
          <p:cNvSpPr/>
          <p:nvPr/>
        </p:nvSpPr>
        <p:spPr>
          <a:xfrm>
            <a:off x="1630618" y="41896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78" name="꺾인 연결선[E] 277">
            <a:extLst>
              <a:ext uri="{FF2B5EF4-FFF2-40B4-BE49-F238E27FC236}">
                <a16:creationId xmlns:a16="http://schemas.microsoft.com/office/drawing/2014/main" xmlns="" id="{EE79FBBD-3895-F888-8C00-D5B1F95002C2}"/>
              </a:ext>
            </a:extLst>
          </p:cNvPr>
          <p:cNvCxnSpPr>
            <a:cxnSpLocks/>
            <a:stCxn id="277" idx="1"/>
          </p:cNvCxnSpPr>
          <p:nvPr/>
        </p:nvCxnSpPr>
        <p:spPr>
          <a:xfrm rot="10800000">
            <a:off x="1223186" y="4031312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>
            <a:extLst>
              <a:ext uri="{FF2B5EF4-FFF2-40B4-BE49-F238E27FC236}">
                <a16:creationId xmlns:a16="http://schemas.microsoft.com/office/drawing/2014/main" xmlns="" id="{60574B08-B8C0-B8E7-BE4D-59EC2D79C4D5}"/>
              </a:ext>
            </a:extLst>
          </p:cNvPr>
          <p:cNvSpPr/>
          <p:nvPr/>
        </p:nvSpPr>
        <p:spPr>
          <a:xfrm>
            <a:off x="1630618" y="445736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조회</a:t>
            </a:r>
          </a:p>
        </p:txBody>
      </p:sp>
      <p:cxnSp>
        <p:nvCxnSpPr>
          <p:cNvPr id="280" name="꺾인 연결선[E] 279">
            <a:extLst>
              <a:ext uri="{FF2B5EF4-FFF2-40B4-BE49-F238E27FC236}">
                <a16:creationId xmlns:a16="http://schemas.microsoft.com/office/drawing/2014/main" xmlns="" id="{C8698C07-E8B2-D332-0AF2-B36953F8068E}"/>
              </a:ext>
            </a:extLst>
          </p:cNvPr>
          <p:cNvCxnSpPr>
            <a:cxnSpLocks/>
            <a:stCxn id="279" idx="1"/>
          </p:cNvCxnSpPr>
          <p:nvPr/>
        </p:nvCxnSpPr>
        <p:spPr>
          <a:xfrm rot="10800000">
            <a:off x="1223186" y="4031312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xmlns="" id="{0ECC1D01-8CCF-0579-56E6-068B0DE64D49}"/>
              </a:ext>
            </a:extLst>
          </p:cNvPr>
          <p:cNvSpPr/>
          <p:nvPr/>
        </p:nvSpPr>
        <p:spPr>
          <a:xfrm>
            <a:off x="1630044" y="50191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급여관리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cxnSp>
        <p:nvCxnSpPr>
          <p:cNvPr id="282" name="꺾인 연결선[E] 281">
            <a:extLst>
              <a:ext uri="{FF2B5EF4-FFF2-40B4-BE49-F238E27FC236}">
                <a16:creationId xmlns:a16="http://schemas.microsoft.com/office/drawing/2014/main" xmlns="" id="{33E6592E-CC0D-9C7B-C5CF-09934A7BB08A}"/>
              </a:ext>
            </a:extLst>
          </p:cNvPr>
          <p:cNvCxnSpPr>
            <a:cxnSpLocks/>
            <a:stCxn id="281" idx="1"/>
          </p:cNvCxnSpPr>
          <p:nvPr/>
        </p:nvCxnSpPr>
        <p:spPr>
          <a:xfrm rot="10800000" flipV="1">
            <a:off x="1219978" y="5128555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직사각형 282">
            <a:extLst>
              <a:ext uri="{FF2B5EF4-FFF2-40B4-BE49-F238E27FC236}">
                <a16:creationId xmlns:a16="http://schemas.microsoft.com/office/drawing/2014/main" xmlns="" id="{8BF75944-FCBD-1756-E1C8-49FC7079AF71}"/>
              </a:ext>
            </a:extLst>
          </p:cNvPr>
          <p:cNvSpPr/>
          <p:nvPr/>
        </p:nvSpPr>
        <p:spPr>
          <a:xfrm>
            <a:off x="1627411" y="529028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급여관리 삭제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4" name="꺾인 연결선[E] 283">
            <a:extLst>
              <a:ext uri="{FF2B5EF4-FFF2-40B4-BE49-F238E27FC236}">
                <a16:creationId xmlns:a16="http://schemas.microsoft.com/office/drawing/2014/main" xmlns="" id="{812FFBF7-1038-DA9E-2CD7-927EA02AB4DD}"/>
              </a:ext>
            </a:extLst>
          </p:cNvPr>
          <p:cNvCxnSpPr>
            <a:cxnSpLocks/>
            <a:stCxn id="283" idx="1"/>
          </p:cNvCxnSpPr>
          <p:nvPr/>
        </p:nvCxnSpPr>
        <p:spPr>
          <a:xfrm rot="10800000">
            <a:off x="1219979" y="5131976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>
            <a:extLst>
              <a:ext uri="{FF2B5EF4-FFF2-40B4-BE49-F238E27FC236}">
                <a16:creationId xmlns:a16="http://schemas.microsoft.com/office/drawing/2014/main" xmlns="" id="{AC96E2F0-90C5-5766-4166-C7BBCC3FCC59}"/>
              </a:ext>
            </a:extLst>
          </p:cNvPr>
          <p:cNvSpPr/>
          <p:nvPr/>
        </p:nvSpPr>
        <p:spPr>
          <a:xfrm>
            <a:off x="1627411" y="555802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급여관리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cxnSp>
        <p:nvCxnSpPr>
          <p:cNvPr id="286" name="꺾인 연결선[E] 285">
            <a:extLst>
              <a:ext uri="{FF2B5EF4-FFF2-40B4-BE49-F238E27FC236}">
                <a16:creationId xmlns:a16="http://schemas.microsoft.com/office/drawing/2014/main" xmlns="" id="{74B972C7-F2CE-B1D7-095E-522112F1090A}"/>
              </a:ext>
            </a:extLst>
          </p:cNvPr>
          <p:cNvCxnSpPr>
            <a:cxnSpLocks/>
            <a:stCxn id="285" idx="1"/>
          </p:cNvCxnSpPr>
          <p:nvPr/>
        </p:nvCxnSpPr>
        <p:spPr>
          <a:xfrm rot="10800000">
            <a:off x="1219979" y="5131976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168D5C1-233E-20D6-9E79-8401EE80B1E3}"/>
              </a:ext>
            </a:extLst>
          </p:cNvPr>
          <p:cNvSpPr/>
          <p:nvPr/>
        </p:nvSpPr>
        <p:spPr>
          <a:xfrm>
            <a:off x="1635884" y="20651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등록</a:t>
            </a: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xmlns="" id="{19790FC4-C2B3-2F95-34B0-77D9E6C2A76D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1225818" y="2174547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12C352E-C064-D59B-9A7A-3F539F005F19}"/>
              </a:ext>
            </a:extLst>
          </p:cNvPr>
          <p:cNvSpPr/>
          <p:nvPr/>
        </p:nvSpPr>
        <p:spPr>
          <a:xfrm>
            <a:off x="1633251" y="233627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조회</a:t>
            </a: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xmlns="" id="{A56F7F85-76CE-4BAA-BC74-BE5FD43C9905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1225819" y="2177968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90FCA7A-1B00-46E9-B3AD-81F60A62ECE3}"/>
              </a:ext>
            </a:extLst>
          </p:cNvPr>
          <p:cNvSpPr/>
          <p:nvPr/>
        </p:nvSpPr>
        <p:spPr>
          <a:xfrm>
            <a:off x="1633251" y="260402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xmlns="" id="{8C23A2FA-8FB3-58A1-9606-211F0B9C307B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225819" y="2177968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7A1F552-A1F4-061C-1292-389EA946CF9C}"/>
              </a:ext>
            </a:extLst>
          </p:cNvPr>
          <p:cNvSpPr/>
          <p:nvPr/>
        </p:nvSpPr>
        <p:spPr>
          <a:xfrm>
            <a:off x="204254" y="295203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D39BB8F-AACE-4AA8-B107-C747A8F0D9D7}"/>
              </a:ext>
            </a:extLst>
          </p:cNvPr>
          <p:cNvSpPr/>
          <p:nvPr/>
        </p:nvSpPr>
        <p:spPr>
          <a:xfrm>
            <a:off x="1633251" y="294608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등록</a:t>
            </a: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xmlns="" id="{73FE3108-3A0F-F427-6EB9-CD02B31C329D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1223185" y="305552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A00DE5F1-5DD5-A939-ECF2-CC685CA59927}"/>
              </a:ext>
            </a:extLst>
          </p:cNvPr>
          <p:cNvSpPr/>
          <p:nvPr/>
        </p:nvSpPr>
        <p:spPr>
          <a:xfrm>
            <a:off x="1630618" y="321725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조회</a:t>
            </a:r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xmlns="" id="{4281B889-0610-9EBF-65CB-887916692A43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1223186" y="305894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1FB6040-B743-7867-E188-A1688693F908}"/>
              </a:ext>
            </a:extLst>
          </p:cNvPr>
          <p:cNvSpPr/>
          <p:nvPr/>
        </p:nvSpPr>
        <p:spPr>
          <a:xfrm>
            <a:off x="1630618" y="348499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xmlns="" id="{7148475E-3F5A-8C7D-7043-366F2AC2FD07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1223186" y="305894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174BCC6-46F0-420A-E794-C3D446C64AD4}"/>
              </a:ext>
            </a:extLst>
          </p:cNvPr>
          <p:cNvSpPr/>
          <p:nvPr/>
        </p:nvSpPr>
        <p:spPr>
          <a:xfrm>
            <a:off x="204254" y="393608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838BFBA4-5817-479C-F9AF-3CF0A81D0341}"/>
              </a:ext>
            </a:extLst>
          </p:cNvPr>
          <p:cNvSpPr/>
          <p:nvPr/>
        </p:nvSpPr>
        <p:spPr>
          <a:xfrm>
            <a:off x="204254" y="50191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99074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라이브러리 및 주요기능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34DB4513-3D5E-B504-001D-AF31569F2A17}"/>
              </a:ext>
            </a:extLst>
          </p:cNvPr>
          <p:cNvSpPr/>
          <p:nvPr/>
        </p:nvSpPr>
        <p:spPr>
          <a:xfrm>
            <a:off x="5173508" y="379694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직원 관리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6F74D66B-DA14-25D4-B746-DB05DDE6A72E}"/>
              </a:ext>
            </a:extLst>
          </p:cNvPr>
          <p:cNvSpPr/>
          <p:nvPr/>
        </p:nvSpPr>
        <p:spPr>
          <a:xfrm>
            <a:off x="6597947" y="38035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cxnSp>
        <p:nvCxnSpPr>
          <p:cNvPr id="99" name="꺾인 연결선[E] 249">
            <a:extLst>
              <a:ext uri="{FF2B5EF4-FFF2-40B4-BE49-F238E27FC236}">
                <a16:creationId xmlns:a16="http://schemas.microsoft.com/office/drawing/2014/main" xmlns="" id="{FE54134E-DE9D-C23C-F6FC-7205E8EEEC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87877" y="389675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FB8478DD-C99A-94F7-0307-7AE5A001431A}"/>
              </a:ext>
            </a:extLst>
          </p:cNvPr>
          <p:cNvSpPr/>
          <p:nvPr/>
        </p:nvSpPr>
        <p:spPr>
          <a:xfrm>
            <a:off x="6592438" y="4092852"/>
            <a:ext cx="102851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</a:t>
            </a:r>
            <a:r>
              <a:rPr lang="ko-KR" altLang="en-US" sz="7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01" name="꺾인 연결선[E] 251">
            <a:extLst>
              <a:ext uri="{FF2B5EF4-FFF2-40B4-BE49-F238E27FC236}">
                <a16:creationId xmlns:a16="http://schemas.microsoft.com/office/drawing/2014/main" xmlns="" id="{1BC1E274-43CF-1181-E400-6363A5C20C51}"/>
              </a:ext>
            </a:extLst>
          </p:cNvPr>
          <p:cNvCxnSpPr>
            <a:cxnSpLocks/>
            <a:stCxn id="100" idx="1"/>
            <a:endCxn id="97" idx="3"/>
          </p:cNvCxnSpPr>
          <p:nvPr/>
        </p:nvCxnSpPr>
        <p:spPr>
          <a:xfrm rot="10800000">
            <a:off x="6189402" y="3906378"/>
            <a:ext cx="403037" cy="29590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293D9987-24E1-53AC-2019-B238D3B50F4D}"/>
              </a:ext>
            </a:extLst>
          </p:cNvPr>
          <p:cNvSpPr/>
          <p:nvPr/>
        </p:nvSpPr>
        <p:spPr>
          <a:xfrm>
            <a:off x="6592438" y="4367925"/>
            <a:ext cx="101589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정보 조회</a:t>
            </a:r>
          </a:p>
        </p:txBody>
      </p:sp>
      <p:cxnSp>
        <p:nvCxnSpPr>
          <p:cNvPr id="103" name="꺾인 연결선[E] 253">
            <a:extLst>
              <a:ext uri="{FF2B5EF4-FFF2-40B4-BE49-F238E27FC236}">
                <a16:creationId xmlns:a16="http://schemas.microsoft.com/office/drawing/2014/main" xmlns="" id="{569A552B-CC69-D41C-AB55-1A0377E14559}"/>
              </a:ext>
            </a:extLst>
          </p:cNvPr>
          <p:cNvCxnSpPr>
            <a:cxnSpLocks/>
            <a:stCxn id="102" idx="1"/>
            <a:endCxn id="97" idx="3"/>
          </p:cNvCxnSpPr>
          <p:nvPr/>
        </p:nvCxnSpPr>
        <p:spPr>
          <a:xfrm rot="10800000">
            <a:off x="6189402" y="3906377"/>
            <a:ext cx="403037" cy="5709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A169846-2002-686F-8CC9-3B7C8FC821FE}"/>
              </a:ext>
            </a:extLst>
          </p:cNvPr>
          <p:cNvSpPr/>
          <p:nvPr/>
        </p:nvSpPr>
        <p:spPr>
          <a:xfrm>
            <a:off x="8844253" y="441510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작성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5AC59080-F98E-2764-C03F-E432D52C4534}"/>
              </a:ext>
            </a:extLst>
          </p:cNvPr>
          <p:cNvSpPr/>
          <p:nvPr/>
        </p:nvSpPr>
        <p:spPr>
          <a:xfrm>
            <a:off x="10266625" y="441197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등록</a:t>
            </a:r>
          </a:p>
        </p:txBody>
      </p:sp>
      <p:cxnSp>
        <p:nvCxnSpPr>
          <p:cNvPr id="106" name="꺾인 연결선[E] 261">
            <a:extLst>
              <a:ext uri="{FF2B5EF4-FFF2-40B4-BE49-F238E27FC236}">
                <a16:creationId xmlns:a16="http://schemas.microsoft.com/office/drawing/2014/main" xmlns="" id="{4FF90367-1309-569E-3934-64C843E0D59F}"/>
              </a:ext>
            </a:extLst>
          </p:cNvPr>
          <p:cNvCxnSpPr>
            <a:cxnSpLocks/>
            <a:stCxn id="105" idx="1"/>
          </p:cNvCxnSpPr>
          <p:nvPr/>
        </p:nvCxnSpPr>
        <p:spPr>
          <a:xfrm rot="10800000" flipV="1">
            <a:off x="9856555" y="452140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88BE878B-5572-5409-0941-F75B6FCC973A}"/>
              </a:ext>
            </a:extLst>
          </p:cNvPr>
          <p:cNvSpPr/>
          <p:nvPr/>
        </p:nvSpPr>
        <p:spPr>
          <a:xfrm>
            <a:off x="10266625" y="46854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08" name="꺾인 연결선[E] 263">
            <a:extLst>
              <a:ext uri="{FF2B5EF4-FFF2-40B4-BE49-F238E27FC236}">
                <a16:creationId xmlns:a16="http://schemas.microsoft.com/office/drawing/2014/main" xmlns="" id="{073CE0AA-A5C2-225E-B9FD-0A6EE2CAC3F3}"/>
              </a:ext>
            </a:extLst>
          </p:cNvPr>
          <p:cNvCxnSpPr>
            <a:cxnSpLocks/>
            <a:stCxn id="107" idx="1"/>
            <a:endCxn id="104" idx="3"/>
          </p:cNvCxnSpPr>
          <p:nvPr/>
        </p:nvCxnSpPr>
        <p:spPr>
          <a:xfrm rot="10800000">
            <a:off x="9860147" y="4524541"/>
            <a:ext cx="406479" cy="2703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34A5609D-ABA0-16F9-688A-D4812CDC275E}"/>
              </a:ext>
            </a:extLst>
          </p:cNvPr>
          <p:cNvSpPr/>
          <p:nvPr/>
        </p:nvSpPr>
        <p:spPr>
          <a:xfrm>
            <a:off x="10261115" y="497484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정보 조회</a:t>
            </a:r>
          </a:p>
        </p:txBody>
      </p:sp>
      <p:cxnSp>
        <p:nvCxnSpPr>
          <p:cNvPr id="110" name="꺾인 연결선[E] 265">
            <a:extLst>
              <a:ext uri="{FF2B5EF4-FFF2-40B4-BE49-F238E27FC236}">
                <a16:creationId xmlns:a16="http://schemas.microsoft.com/office/drawing/2014/main" xmlns="" id="{37E9B2D6-3D65-A188-2289-8F4DC7585826}"/>
              </a:ext>
            </a:extLst>
          </p:cNvPr>
          <p:cNvCxnSpPr>
            <a:cxnSpLocks/>
            <a:stCxn id="109" idx="1"/>
            <a:endCxn id="104" idx="3"/>
          </p:cNvCxnSpPr>
          <p:nvPr/>
        </p:nvCxnSpPr>
        <p:spPr>
          <a:xfrm rot="10800000">
            <a:off x="9860147" y="4524541"/>
            <a:ext cx="400969" cy="55973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AD9713CE-AD00-3FF0-68BC-81BCEE7A5E0C}"/>
              </a:ext>
            </a:extLst>
          </p:cNvPr>
          <p:cNvSpPr/>
          <p:nvPr/>
        </p:nvSpPr>
        <p:spPr>
          <a:xfrm>
            <a:off x="10261115" y="52499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결재 진행</a:t>
            </a:r>
          </a:p>
        </p:txBody>
      </p:sp>
      <p:cxnSp>
        <p:nvCxnSpPr>
          <p:cNvPr id="112" name="꺾인 연결선[E] 267">
            <a:extLst>
              <a:ext uri="{FF2B5EF4-FFF2-40B4-BE49-F238E27FC236}">
                <a16:creationId xmlns:a16="http://schemas.microsoft.com/office/drawing/2014/main" xmlns="" id="{A1D5DE42-9E90-E9EB-E92E-300084186A1D}"/>
              </a:ext>
            </a:extLst>
          </p:cNvPr>
          <p:cNvCxnSpPr>
            <a:cxnSpLocks/>
            <a:stCxn id="111" idx="1"/>
            <a:endCxn id="104" idx="3"/>
          </p:cNvCxnSpPr>
          <p:nvPr/>
        </p:nvCxnSpPr>
        <p:spPr>
          <a:xfrm rot="10800000">
            <a:off x="9860147" y="4524542"/>
            <a:ext cx="400969" cy="83480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0A169846-2002-686F-8CC9-3B7C8FC821FE}"/>
              </a:ext>
            </a:extLst>
          </p:cNvPr>
          <p:cNvSpPr/>
          <p:nvPr/>
        </p:nvSpPr>
        <p:spPr>
          <a:xfrm>
            <a:off x="8857516" y="558797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결재라인관리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5AC59080-F98E-2764-C03F-E432D52C4534}"/>
              </a:ext>
            </a:extLst>
          </p:cNvPr>
          <p:cNvSpPr/>
          <p:nvPr/>
        </p:nvSpPr>
        <p:spPr>
          <a:xfrm>
            <a:off x="10279888" y="55848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결재라인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cxnSp>
        <p:nvCxnSpPr>
          <p:cNvPr id="116" name="꺾인 연결선[E] 261">
            <a:extLst>
              <a:ext uri="{FF2B5EF4-FFF2-40B4-BE49-F238E27FC236}">
                <a16:creationId xmlns:a16="http://schemas.microsoft.com/office/drawing/2014/main" xmlns="" id="{4FF90367-1309-569E-3934-64C843E0D59F}"/>
              </a:ext>
            </a:extLst>
          </p:cNvPr>
          <p:cNvCxnSpPr>
            <a:cxnSpLocks/>
            <a:stCxn id="115" idx="1"/>
          </p:cNvCxnSpPr>
          <p:nvPr/>
        </p:nvCxnSpPr>
        <p:spPr>
          <a:xfrm rot="10800000" flipV="1">
            <a:off x="9869818" y="5694270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88BE878B-5572-5409-0941-F75B6FCC973A}"/>
              </a:ext>
            </a:extLst>
          </p:cNvPr>
          <p:cNvSpPr/>
          <p:nvPr/>
        </p:nvSpPr>
        <p:spPr>
          <a:xfrm>
            <a:off x="10279888" y="585836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결재라인수정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18" name="꺾인 연결선[E] 263">
            <a:extLst>
              <a:ext uri="{FF2B5EF4-FFF2-40B4-BE49-F238E27FC236}">
                <a16:creationId xmlns:a16="http://schemas.microsoft.com/office/drawing/2014/main" xmlns="" id="{073CE0AA-A5C2-225E-B9FD-0A6EE2CAC3F3}"/>
              </a:ext>
            </a:extLst>
          </p:cNvPr>
          <p:cNvCxnSpPr>
            <a:cxnSpLocks/>
            <a:stCxn id="117" idx="1"/>
            <a:endCxn id="114" idx="3"/>
          </p:cNvCxnSpPr>
          <p:nvPr/>
        </p:nvCxnSpPr>
        <p:spPr>
          <a:xfrm rot="10800000">
            <a:off x="9873410" y="5697406"/>
            <a:ext cx="406479" cy="2703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4A5609D-ABA0-16F9-688A-D4812CDC275E}"/>
              </a:ext>
            </a:extLst>
          </p:cNvPr>
          <p:cNvSpPr/>
          <p:nvPr/>
        </p:nvSpPr>
        <p:spPr>
          <a:xfrm>
            <a:off x="10274378" y="61477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결재라인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조회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0" name="꺾인 연결선[E] 265">
            <a:extLst>
              <a:ext uri="{FF2B5EF4-FFF2-40B4-BE49-F238E27FC236}">
                <a16:creationId xmlns:a16="http://schemas.microsoft.com/office/drawing/2014/main" xmlns="" id="{37E9B2D6-3D65-A188-2289-8F4DC7585826}"/>
              </a:ext>
            </a:extLst>
          </p:cNvPr>
          <p:cNvCxnSpPr>
            <a:cxnSpLocks/>
            <a:stCxn id="119" idx="1"/>
            <a:endCxn id="114" idx="3"/>
          </p:cNvCxnSpPr>
          <p:nvPr/>
        </p:nvCxnSpPr>
        <p:spPr>
          <a:xfrm rot="10800000">
            <a:off x="9873410" y="5697406"/>
            <a:ext cx="400969" cy="55973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D9713CE-AD00-3FF0-68BC-81BCEE7A5E0C}"/>
              </a:ext>
            </a:extLst>
          </p:cNvPr>
          <p:cNvSpPr/>
          <p:nvPr/>
        </p:nvSpPr>
        <p:spPr>
          <a:xfrm>
            <a:off x="10274378" y="64227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결재 진행</a:t>
            </a:r>
          </a:p>
        </p:txBody>
      </p:sp>
      <p:cxnSp>
        <p:nvCxnSpPr>
          <p:cNvPr id="122" name="꺾인 연결선[E] 267">
            <a:extLst>
              <a:ext uri="{FF2B5EF4-FFF2-40B4-BE49-F238E27FC236}">
                <a16:creationId xmlns:a16="http://schemas.microsoft.com/office/drawing/2014/main" xmlns="" id="{A1D5DE42-9E90-E9EB-E92E-300084186A1D}"/>
              </a:ext>
            </a:extLst>
          </p:cNvPr>
          <p:cNvCxnSpPr>
            <a:cxnSpLocks/>
            <a:stCxn id="121" idx="1"/>
            <a:endCxn id="114" idx="3"/>
          </p:cNvCxnSpPr>
          <p:nvPr/>
        </p:nvCxnSpPr>
        <p:spPr>
          <a:xfrm rot="10800000">
            <a:off x="9873410" y="5697407"/>
            <a:ext cx="400969" cy="83480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그림 12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  <p:graphicFrame>
        <p:nvGraphicFramePr>
          <p:cNvPr id="124" name="다이어그램 123">
            <a:extLst>
              <a:ext uri="{FF2B5EF4-FFF2-40B4-BE49-F238E27FC236}">
                <a16:creationId xmlns:a16="http://schemas.microsoft.com/office/drawing/2014/main" xmlns="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920780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44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xmlns="" id="{21D7C9D3-C846-4BA9-93C9-2246A8267EA6}"/>
              </a:ext>
            </a:extLst>
          </p:cNvPr>
          <p:cNvCxnSpPr/>
          <p:nvPr/>
        </p:nvCxnSpPr>
        <p:spPr>
          <a:xfrm>
            <a:off x="0" y="3603564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xmlns="" id="{5976A94D-2940-44DC-8CDA-7D1236DAAB2B}"/>
              </a:ext>
            </a:extLst>
          </p:cNvPr>
          <p:cNvCxnSpPr>
            <a:cxnSpLocks/>
          </p:cNvCxnSpPr>
          <p:nvPr/>
        </p:nvCxnSpPr>
        <p:spPr>
          <a:xfrm flipV="1">
            <a:off x="2921458" y="3603564"/>
            <a:ext cx="0" cy="195871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xmlns="" id="{B5070818-0427-4D3C-8197-13884EE9FBBC}"/>
              </a:ext>
            </a:extLst>
          </p:cNvPr>
          <p:cNvCxnSpPr>
            <a:cxnSpLocks/>
          </p:cNvCxnSpPr>
          <p:nvPr/>
        </p:nvCxnSpPr>
        <p:spPr>
          <a:xfrm flipV="1">
            <a:off x="4410676" y="1950935"/>
            <a:ext cx="0" cy="16692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xmlns="" id="{5944590F-AD39-451A-84E6-7B50E3D628F7}"/>
              </a:ext>
            </a:extLst>
          </p:cNvPr>
          <p:cNvCxnSpPr>
            <a:cxnSpLocks/>
          </p:cNvCxnSpPr>
          <p:nvPr/>
        </p:nvCxnSpPr>
        <p:spPr>
          <a:xfrm flipV="1">
            <a:off x="5664146" y="3611432"/>
            <a:ext cx="0" cy="195957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xmlns="" id="{254F3AFC-29A7-4C1D-BA13-7C962571EDBE}"/>
              </a:ext>
            </a:extLst>
          </p:cNvPr>
          <p:cNvSpPr txBox="1"/>
          <p:nvPr/>
        </p:nvSpPr>
        <p:spPr>
          <a:xfrm>
            <a:off x="4516821" y="1893654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xmlns="" id="{9AE477ED-4DE7-4E0E-BDC7-511EBE06B877}"/>
              </a:ext>
            </a:extLst>
          </p:cNvPr>
          <p:cNvSpPr txBox="1"/>
          <p:nvPr/>
        </p:nvSpPr>
        <p:spPr>
          <a:xfrm>
            <a:off x="5800561" y="3798400"/>
            <a:ext cx="2675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7/21 ~ 2023. 8/4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xmlns="" id="{F8BB5133-6E86-4D46-B589-588DFEA194DA}"/>
              </a:ext>
            </a:extLst>
          </p:cNvPr>
          <p:cNvSpPr txBox="1"/>
          <p:nvPr/>
        </p:nvSpPr>
        <p:spPr>
          <a:xfrm>
            <a:off x="3147572" y="3782109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xmlns="" id="{B430A15F-0C06-4A03-A4B8-967B1F4CB162}"/>
              </a:ext>
            </a:extLst>
          </p:cNvPr>
          <p:cNvSpPr txBox="1"/>
          <p:nvPr/>
        </p:nvSpPr>
        <p:spPr>
          <a:xfrm>
            <a:off x="1765748" y="190932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6/30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xmlns="" id="{F555063A-9CE9-4022-AC28-E7DEC8B8DEF3}"/>
              </a:ext>
            </a:extLst>
          </p:cNvPr>
          <p:cNvCxnSpPr>
            <a:cxnSpLocks/>
          </p:cNvCxnSpPr>
          <p:nvPr/>
        </p:nvCxnSpPr>
        <p:spPr>
          <a:xfrm>
            <a:off x="1651448" y="1929892"/>
            <a:ext cx="0" cy="167367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xmlns="" id="{FAB157B2-98BC-4553-9393-67FBF5360E2C}"/>
              </a:ext>
            </a:extLst>
          </p:cNvPr>
          <p:cNvCxnSpPr>
            <a:cxnSpLocks/>
          </p:cNvCxnSpPr>
          <p:nvPr/>
        </p:nvCxnSpPr>
        <p:spPr>
          <a:xfrm flipV="1">
            <a:off x="9149143" y="3618608"/>
            <a:ext cx="0" cy="190948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xmlns="" id="{C3820D43-0FDE-46EC-BA03-C0162342BA9B}"/>
              </a:ext>
            </a:extLst>
          </p:cNvPr>
          <p:cNvCxnSpPr>
            <a:cxnSpLocks/>
          </p:cNvCxnSpPr>
          <p:nvPr/>
        </p:nvCxnSpPr>
        <p:spPr>
          <a:xfrm flipV="1">
            <a:off x="8074158" y="1929892"/>
            <a:ext cx="0" cy="16473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xmlns="" id="{61E3E3FD-1096-4A8A-90BE-00AF065E253B}"/>
              </a:ext>
            </a:extLst>
          </p:cNvPr>
          <p:cNvSpPr txBox="1"/>
          <p:nvPr/>
        </p:nvSpPr>
        <p:spPr>
          <a:xfrm>
            <a:off x="8137658" y="190932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8/11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xmlns="" id="{B8250343-9214-4A8F-A5E2-4E8E4F27A477}"/>
              </a:ext>
            </a:extLst>
          </p:cNvPr>
          <p:cNvSpPr txBox="1"/>
          <p:nvPr/>
        </p:nvSpPr>
        <p:spPr>
          <a:xfrm>
            <a:off x="9217624" y="3764212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8/16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xmlns="" id="{36D077CF-9411-45C3-9295-737EDDA0A040}"/>
              </a:ext>
            </a:extLst>
          </p:cNvPr>
          <p:cNvSpPr txBox="1"/>
          <p:nvPr/>
        </p:nvSpPr>
        <p:spPr>
          <a:xfrm>
            <a:off x="1767851" y="2350026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xmlns="" id="{F53C81BA-49A3-44C7-B993-520EF656E5F8}"/>
              </a:ext>
            </a:extLst>
          </p:cNvPr>
          <p:cNvSpPr txBox="1"/>
          <p:nvPr/>
        </p:nvSpPr>
        <p:spPr>
          <a:xfrm>
            <a:off x="1750656" y="2691424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컨셉 선정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화면 정의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단위 업무 정의서 작성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템플릿 선정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xmlns="" id="{ECEE562C-2C63-4392-B9B4-B6FA3C0A8BFF}"/>
              </a:ext>
            </a:extLst>
          </p:cNvPr>
          <p:cNvSpPr txBox="1"/>
          <p:nvPr/>
        </p:nvSpPr>
        <p:spPr>
          <a:xfrm>
            <a:off x="4524585" y="2333484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xmlns="" id="{6BB59C1D-91B8-4204-9C52-3A732ABC9D4C}"/>
              </a:ext>
            </a:extLst>
          </p:cNvPr>
          <p:cNvSpPr txBox="1"/>
          <p:nvPr/>
        </p:nvSpPr>
        <p:spPr>
          <a:xfrm>
            <a:off x="8185534" y="2350026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xmlns="" id="{B625A349-170D-4715-9A49-549D39FC2AED}"/>
              </a:ext>
            </a:extLst>
          </p:cNvPr>
          <p:cNvSpPr txBox="1"/>
          <p:nvPr/>
        </p:nvSpPr>
        <p:spPr>
          <a:xfrm>
            <a:off x="8186643" y="2691424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 테스트 및 마무리 작업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완료 보고 준비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xmlns="" id="{144E494C-1921-4F8D-A4F2-4A980049C369}"/>
              </a:ext>
            </a:extLst>
          </p:cNvPr>
          <p:cNvSpPr txBox="1"/>
          <p:nvPr/>
        </p:nvSpPr>
        <p:spPr>
          <a:xfrm>
            <a:off x="3149788" y="4174940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xmlns="" id="{E00F7114-E680-4601-BBF4-D11DA41DFC0F}"/>
              </a:ext>
            </a:extLst>
          </p:cNvPr>
          <p:cNvSpPr txBox="1"/>
          <p:nvPr/>
        </p:nvSpPr>
        <p:spPr>
          <a:xfrm>
            <a:off x="3132593" y="4516338"/>
            <a:ext cx="19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구성원이 맡은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및 사용 테스트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구성원 별로 분담한 메뉴 기초 세팅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97443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과정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12B9437-D5B3-7345-F89A-33DBDD2CC406}"/>
              </a:ext>
            </a:extLst>
          </p:cNvPr>
          <p:cNvSpPr txBox="1"/>
          <p:nvPr/>
        </p:nvSpPr>
        <p:spPr>
          <a:xfrm>
            <a:off x="4528121" y="2670935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테스트 완료 후 각 해당 메뉴에 적용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각자 맡은 메뉴 본격 개발 착수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F7674F-33B2-BCFE-E3E9-3D834A935DC7}"/>
              </a:ext>
            </a:extLst>
          </p:cNvPr>
          <p:cNvSpPr txBox="1"/>
          <p:nvPr/>
        </p:nvSpPr>
        <p:spPr>
          <a:xfrm>
            <a:off x="5806131" y="4174940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13C3BA4-7ED5-33D8-9D43-5A098212C1F3}"/>
              </a:ext>
            </a:extLst>
          </p:cNvPr>
          <p:cNvSpPr txBox="1"/>
          <p:nvPr/>
        </p:nvSpPr>
        <p:spPr>
          <a:xfrm>
            <a:off x="6113695" y="4532292"/>
            <a:ext cx="215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구성원 별로 분담한 메뉴 시스템 개발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B64BEAB-B229-B239-5B0C-7AE2AD2324CB}"/>
              </a:ext>
            </a:extLst>
          </p:cNvPr>
          <p:cNvSpPr txBox="1"/>
          <p:nvPr/>
        </p:nvSpPr>
        <p:spPr>
          <a:xfrm>
            <a:off x="7224377" y="4182810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7BDD229-D97D-0CF0-FACD-AC3FB6C022C4}"/>
              </a:ext>
            </a:extLst>
          </p:cNvPr>
          <p:cNvSpPr txBox="1"/>
          <p:nvPr/>
        </p:nvSpPr>
        <p:spPr>
          <a:xfrm>
            <a:off x="9284704" y="4199101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최종 발표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  <p:graphicFrame>
        <p:nvGraphicFramePr>
          <p:cNvPr id="46" name="다이어그램 45">
            <a:extLst>
              <a:ext uri="{FF2B5EF4-FFF2-40B4-BE49-F238E27FC236}">
                <a16:creationId xmlns:a16="http://schemas.microsoft.com/office/drawing/2014/main" xmlns="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920780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02488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2604654" y="3247291"/>
            <a:ext cx="6982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</a:t>
            </a:r>
            <a:r>
              <a:rPr lang="en-US" altLang="ko-KR" sz="7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72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7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시현</a:t>
            </a:r>
            <a:endParaRPr lang="ko-KR" altLang="en-US" sz="72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  <p:graphicFrame>
        <p:nvGraphicFramePr>
          <p:cNvPr id="40" name="다이어그램 39">
            <a:extLst>
              <a:ext uri="{FF2B5EF4-FFF2-40B4-BE49-F238E27FC236}">
                <a16:creationId xmlns:a16="http://schemas.microsoft.com/office/drawing/2014/main" xmlns="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920780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36455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BFEFB14-5EAB-418E-BEB0-6E7D314AD966}"/>
              </a:ext>
            </a:extLst>
          </p:cNvPr>
          <p:cNvSpPr txBox="1"/>
          <p:nvPr/>
        </p:nvSpPr>
        <p:spPr>
          <a:xfrm>
            <a:off x="4400664" y="4508609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249526C-D943-44E1-95A6-357D221088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414" y="6155879"/>
            <a:ext cx="399676" cy="468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4524274-2539-2095-3936-58AF4A91D5D7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err="1">
                <a:solidFill>
                  <a:schemeClr val="bg1"/>
                </a:solidFill>
              </a:rPr>
              <a:t>E</a:t>
            </a:r>
            <a:r>
              <a:rPr lang="en-US" altLang="ko-KR" sz="11500" b="1" dirty="0" err="1">
                <a:solidFill>
                  <a:schemeClr val="accent2">
                    <a:lumMod val="75000"/>
                  </a:schemeClr>
                </a:solidFill>
              </a:rPr>
              <a:t>azy</a:t>
            </a:r>
            <a:r>
              <a:rPr lang="en-US" altLang="ko-KR" sz="11500" b="1" dirty="0" err="1">
                <a:solidFill>
                  <a:schemeClr val="bg1"/>
                </a:solidFill>
              </a:rPr>
              <a:t>RP</a:t>
            </a:r>
            <a:r>
              <a:rPr lang="en-US" altLang="ko-KR" sz="11500" b="1" dirty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42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ED98E6C-03D0-4BCF-BF77-515B8F696D15}"/>
              </a:ext>
            </a:extLst>
          </p:cNvPr>
          <p:cNvSpPr/>
          <p:nvPr/>
        </p:nvSpPr>
        <p:spPr>
          <a:xfrm>
            <a:off x="1342430" y="1657104"/>
            <a:ext cx="540005" cy="482537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595DACB-9843-4BE5-A827-5FCBF1101D3A}"/>
              </a:ext>
            </a:extLst>
          </p:cNvPr>
          <p:cNvSpPr/>
          <p:nvPr/>
        </p:nvSpPr>
        <p:spPr>
          <a:xfrm>
            <a:off x="2155906" y="1657104"/>
            <a:ext cx="6331443" cy="4825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BAC2140-FCFB-49CA-9BC6-24C2B219AD9D}"/>
              </a:ext>
            </a:extLst>
          </p:cNvPr>
          <p:cNvSpPr txBox="1"/>
          <p:nvPr/>
        </p:nvSpPr>
        <p:spPr>
          <a:xfrm>
            <a:off x="1435201" y="1672972"/>
            <a:ext cx="365964" cy="4770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650F265-25F5-4BCF-B850-E5D418CF7309}"/>
              </a:ext>
            </a:extLst>
          </p:cNvPr>
          <p:cNvSpPr txBox="1"/>
          <p:nvPr/>
        </p:nvSpPr>
        <p:spPr>
          <a:xfrm>
            <a:off x="2493761" y="1670998"/>
            <a:ext cx="2290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AE7D0B0D-8933-488F-A7F0-982D21F50D3B}"/>
              </a:ext>
            </a:extLst>
          </p:cNvPr>
          <p:cNvSpPr/>
          <p:nvPr/>
        </p:nvSpPr>
        <p:spPr>
          <a:xfrm>
            <a:off x="2169587" y="2570226"/>
            <a:ext cx="540005" cy="4825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1656E6F-925E-42AC-8A6F-E98DC2CCBD3A}"/>
              </a:ext>
            </a:extLst>
          </p:cNvPr>
          <p:cNvSpPr/>
          <p:nvPr/>
        </p:nvSpPr>
        <p:spPr>
          <a:xfrm>
            <a:off x="3015430" y="2570226"/>
            <a:ext cx="6331443" cy="4825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D75D945-426B-414C-A927-DFA5612F43F9}"/>
              </a:ext>
            </a:extLst>
          </p:cNvPr>
          <p:cNvSpPr txBox="1"/>
          <p:nvPr/>
        </p:nvSpPr>
        <p:spPr>
          <a:xfrm>
            <a:off x="2256607" y="2575709"/>
            <a:ext cx="365963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D155BBD-1397-423A-BBD3-209ADF3B1733}"/>
              </a:ext>
            </a:extLst>
          </p:cNvPr>
          <p:cNvSpPr txBox="1"/>
          <p:nvPr/>
        </p:nvSpPr>
        <p:spPr>
          <a:xfrm>
            <a:off x="3454661" y="2578637"/>
            <a:ext cx="3079903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환경</a:t>
            </a:r>
            <a:endParaRPr lang="ko-KR" altLang="en-US" sz="25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8F050828-A95E-4D18-8D9F-D407D5C04C5A}"/>
              </a:ext>
            </a:extLst>
          </p:cNvPr>
          <p:cNvSpPr/>
          <p:nvPr/>
        </p:nvSpPr>
        <p:spPr>
          <a:xfrm>
            <a:off x="1327788" y="3595439"/>
            <a:ext cx="535784" cy="48253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5EB11E5-CAE3-472D-B4A8-0A35BCC9CFF3}"/>
              </a:ext>
            </a:extLst>
          </p:cNvPr>
          <p:cNvSpPr/>
          <p:nvPr/>
        </p:nvSpPr>
        <p:spPr>
          <a:xfrm>
            <a:off x="2034723" y="3595439"/>
            <a:ext cx="6331443" cy="48253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028A109-FC76-489A-88C9-338897D49A7A}"/>
              </a:ext>
            </a:extLst>
          </p:cNvPr>
          <p:cNvSpPr txBox="1"/>
          <p:nvPr/>
        </p:nvSpPr>
        <p:spPr>
          <a:xfrm>
            <a:off x="1299495" y="3598181"/>
            <a:ext cx="365963" cy="4770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F050828-A95E-4D18-8D9F-D407D5C04C5A}"/>
              </a:ext>
            </a:extLst>
          </p:cNvPr>
          <p:cNvSpPr/>
          <p:nvPr/>
        </p:nvSpPr>
        <p:spPr>
          <a:xfrm>
            <a:off x="2165765" y="4517210"/>
            <a:ext cx="535784" cy="482537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5EB11E5-CAE3-472D-B4A8-0A35BCC9CFF3}"/>
              </a:ext>
            </a:extLst>
          </p:cNvPr>
          <p:cNvSpPr/>
          <p:nvPr/>
        </p:nvSpPr>
        <p:spPr>
          <a:xfrm>
            <a:off x="3112077" y="4517210"/>
            <a:ext cx="6234796" cy="482537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028A109-FC76-489A-88C9-338897D49A7A}"/>
              </a:ext>
            </a:extLst>
          </p:cNvPr>
          <p:cNvSpPr txBox="1"/>
          <p:nvPr/>
        </p:nvSpPr>
        <p:spPr>
          <a:xfrm>
            <a:off x="2257204" y="4519951"/>
            <a:ext cx="3647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4</a:t>
            </a:r>
            <a:endParaRPr lang="ko-KR" altLang="en-US" sz="2500" b="1" dirty="0"/>
          </a:p>
        </p:txBody>
      </p:sp>
      <p:sp>
        <p:nvSpPr>
          <p:cNvPr id="7" name="직사각형 6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다이어그램 35">
            <a:extLst>
              <a:ext uri="{FF2B5EF4-FFF2-40B4-BE49-F238E27FC236}">
                <a16:creationId xmlns:a16="http://schemas.microsoft.com/office/drawing/2014/main" xmlns="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246054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0.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목차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E3E40B0-2F6F-085E-FFD9-C79ED1DF7242}"/>
              </a:ext>
            </a:extLst>
          </p:cNvPr>
          <p:cNvSpPr/>
          <p:nvPr/>
        </p:nvSpPr>
        <p:spPr>
          <a:xfrm>
            <a:off x="1347560" y="5532724"/>
            <a:ext cx="540005" cy="482537"/>
          </a:xfrm>
          <a:prstGeom prst="rect">
            <a:avLst/>
          </a:prstGeom>
          <a:solidFill>
            <a:srgbClr val="60398C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86E5952-464B-A415-48D8-D4BB4E4E6C47}"/>
              </a:ext>
            </a:extLst>
          </p:cNvPr>
          <p:cNvSpPr/>
          <p:nvPr/>
        </p:nvSpPr>
        <p:spPr>
          <a:xfrm>
            <a:off x="2165765" y="5532724"/>
            <a:ext cx="6331443" cy="482537"/>
          </a:xfrm>
          <a:prstGeom prst="rect">
            <a:avLst/>
          </a:prstGeom>
          <a:solidFill>
            <a:srgbClr val="60398C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19FB325-B1D8-03BD-7366-4A673A3AA287}"/>
              </a:ext>
            </a:extLst>
          </p:cNvPr>
          <p:cNvSpPr txBox="1"/>
          <p:nvPr/>
        </p:nvSpPr>
        <p:spPr>
          <a:xfrm>
            <a:off x="1447892" y="5538207"/>
            <a:ext cx="365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5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5870A58-C6D8-EBEC-36FF-8E980F2FB538}"/>
              </a:ext>
            </a:extLst>
          </p:cNvPr>
          <p:cNvSpPr txBox="1"/>
          <p:nvPr/>
        </p:nvSpPr>
        <p:spPr>
          <a:xfrm>
            <a:off x="2493761" y="3601160"/>
            <a:ext cx="46596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 smtClean="0">
                <a:solidFill>
                  <a:schemeClr val="bg1"/>
                </a:solidFill>
                <a:latin typeface="+mj-ea"/>
                <a:ea typeface="+mj-ea"/>
              </a:rPr>
              <a:t>라이브러리 </a:t>
            </a:r>
            <a:r>
              <a:rPr lang="ko-KR" altLang="en-US" sz="2500" b="1" spc="-150" dirty="0">
                <a:solidFill>
                  <a:schemeClr val="bg1"/>
                </a:solidFill>
                <a:latin typeface="+mj-ea"/>
                <a:ea typeface="+mj-ea"/>
              </a:rPr>
              <a:t>및 주요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B4E64DD-13A2-ACC7-59B4-E6B60B0BD99F}"/>
              </a:ext>
            </a:extLst>
          </p:cNvPr>
          <p:cNvSpPr txBox="1"/>
          <p:nvPr/>
        </p:nvSpPr>
        <p:spPr>
          <a:xfrm>
            <a:off x="2709591" y="5527773"/>
            <a:ext cx="46596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 smtClean="0">
                <a:solidFill>
                  <a:schemeClr val="bg1"/>
                </a:solidFill>
                <a:latin typeface="+mj-ea"/>
                <a:ea typeface="+mj-ea"/>
              </a:rPr>
              <a:t>프로젝트 시현</a:t>
            </a:r>
            <a:endParaRPr lang="ko-KR" altLang="en-US" sz="25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막힌 원호[B] 8">
            <a:extLst>
              <a:ext uri="{FF2B5EF4-FFF2-40B4-BE49-F238E27FC236}">
                <a16:creationId xmlns:a16="http://schemas.microsoft.com/office/drawing/2014/main" xmlns="" id="{42E54DDE-2DBB-0538-8789-3280C89636E8}"/>
              </a:ext>
            </a:extLst>
          </p:cNvPr>
          <p:cNvSpPr/>
          <p:nvPr/>
        </p:nvSpPr>
        <p:spPr>
          <a:xfrm rot="16200000">
            <a:off x="10377179" y="1882060"/>
            <a:ext cx="3629639" cy="3671688"/>
          </a:xfrm>
          <a:prstGeom prst="blockArc">
            <a:avLst>
              <a:gd name="adj1" fmla="val 10808611"/>
              <a:gd name="adj2" fmla="val 15198"/>
              <a:gd name="adj3" fmla="val 29460"/>
            </a:avLst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5870A58-C6D8-EBEC-36FF-8E980F2FB538}"/>
              </a:ext>
            </a:extLst>
          </p:cNvPr>
          <p:cNvSpPr txBox="1"/>
          <p:nvPr/>
        </p:nvSpPr>
        <p:spPr>
          <a:xfrm>
            <a:off x="3454661" y="4545704"/>
            <a:ext cx="46596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추진 과정</a:t>
            </a:r>
            <a:endParaRPr lang="ko-KR" altLang="en-US" sz="25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xmlns="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727791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961" y="2130159"/>
            <a:ext cx="1336025" cy="133287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2142" y="4423335"/>
            <a:ext cx="1409519" cy="142041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4003" y="2114847"/>
            <a:ext cx="1335526" cy="136471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250" y="2116266"/>
            <a:ext cx="1332613" cy="134292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1775" y="4442898"/>
            <a:ext cx="1412695" cy="142041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5596" y="4490661"/>
            <a:ext cx="1325306" cy="1332669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467508" y="195299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356337" y="1948982"/>
            <a:ext cx="3410030" cy="167908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33114" y="2019590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김지민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(P.L)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POI API,</a:t>
            </a: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Chart 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API,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+a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67508" y="431745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356337" y="431745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284694" y="4317581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280622" y="1952995"/>
            <a:ext cx="3410030" cy="167908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973835" y="2032471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김민준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(A.A)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 정의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9882910" y="2012442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김석준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375869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박희성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(T.A)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Scheduler API 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436134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이소라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(E.A)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Mail API +a</a:t>
            </a:r>
          </a:p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 정의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59588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현지환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905" y="4368285"/>
            <a:ext cx="1337858" cy="15693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1235" y="2150600"/>
            <a:ext cx="3864773" cy="3970318"/>
          </a:xfrm>
          <a:prstGeom prst="rect">
            <a:avLst/>
          </a:prstGeom>
          <a:solidFill>
            <a:schemeClr val="bg1"/>
          </a:solidFill>
          <a:ln w="57150">
            <a:solidFill>
              <a:srgbClr val="02576C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74D7F19B-C164-4B03-A975-BA546F814AC6}"/>
              </a:ext>
            </a:extLst>
          </p:cNvPr>
          <p:cNvSpPr/>
          <p:nvPr/>
        </p:nvSpPr>
        <p:spPr>
          <a:xfrm>
            <a:off x="-1505527" y="5842487"/>
            <a:ext cx="151738" cy="1523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055" r="50067" b="14493"/>
          <a:stretch/>
        </p:blipFill>
        <p:spPr>
          <a:xfrm>
            <a:off x="364529" y="1596685"/>
            <a:ext cx="4990600" cy="3094953"/>
          </a:xfrm>
          <a:prstGeom prst="rect">
            <a:avLst/>
          </a:prstGeom>
          <a:ln w="28575">
            <a:solidFill>
              <a:srgbClr val="0257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t="12409" r="61530" b="8250"/>
          <a:stretch/>
        </p:blipFill>
        <p:spPr>
          <a:xfrm>
            <a:off x="2275420" y="2876990"/>
            <a:ext cx="4989785" cy="3107460"/>
          </a:xfrm>
          <a:prstGeom prst="rect">
            <a:avLst/>
          </a:prstGeom>
          <a:ln w="28575">
            <a:solidFill>
              <a:srgbClr val="0257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7775521" y="1404199"/>
            <a:ext cx="3911599" cy="76487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latin typeface="+mj-ea"/>
                <a:ea typeface="+mj-ea"/>
              </a:rPr>
              <a:t>ERP(</a:t>
            </a:r>
            <a:r>
              <a:rPr lang="ko-KR" altLang="en-US" sz="2300" b="1" dirty="0">
                <a:latin typeface="+mj-ea"/>
                <a:ea typeface="+mj-ea"/>
              </a:rPr>
              <a:t>전사적 자원 관리</a:t>
            </a:r>
            <a:r>
              <a:rPr lang="en-US" altLang="ko-KR" sz="2300" b="1" dirty="0">
                <a:latin typeface="+mj-ea"/>
                <a:ea typeface="+mj-ea"/>
              </a:rPr>
              <a:t>)</a:t>
            </a:r>
            <a:endParaRPr lang="ko-KR" altLang="en-US" sz="2300" b="1" dirty="0"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CDA8B8AF-0825-446F-B1FC-440A8C6A2F31}"/>
              </a:ext>
            </a:extLst>
          </p:cNvPr>
          <p:cNvCxnSpPr/>
          <p:nvPr/>
        </p:nvCxnSpPr>
        <p:spPr>
          <a:xfrm>
            <a:off x="7265205" y="2089209"/>
            <a:ext cx="4652150" cy="60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8">
            <a:extLst>
              <a:ext uri="{FF2B5EF4-FFF2-40B4-BE49-F238E27FC236}">
                <a16:creationId xmlns:a16="http://schemas.microsoft.com/office/drawing/2014/main" xmlns="" id="{29EB3F8A-CDCC-7070-F324-B2A64D75893D}"/>
              </a:ext>
            </a:extLst>
          </p:cNvPr>
          <p:cNvSpPr/>
          <p:nvPr/>
        </p:nvSpPr>
        <p:spPr>
          <a:xfrm>
            <a:off x="1431636" y="6368309"/>
            <a:ext cx="10049163" cy="3693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2ACD4627-78C6-E746-8706-5D596FA7B223}"/>
              </a:ext>
            </a:extLst>
          </p:cNvPr>
          <p:cNvSpPr/>
          <p:nvPr/>
        </p:nvSpPr>
        <p:spPr>
          <a:xfrm>
            <a:off x="1431637" y="6368310"/>
            <a:ext cx="1004916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참고한 사이트는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ERP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시스템을 제작 및 배포하는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ECOUNT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라는 이름의 회사의 웹사이트를 참고하였습니다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.(https://www.ecount.com/kr/)</a:t>
            </a:r>
          </a:p>
        </p:txBody>
      </p:sp>
      <p:sp>
        <p:nvSpPr>
          <p:cNvPr id="24" name="오른쪽 화살표 23"/>
          <p:cNvSpPr/>
          <p:nvPr/>
        </p:nvSpPr>
        <p:spPr>
          <a:xfrm>
            <a:off x="630229" y="6436417"/>
            <a:ext cx="534271" cy="2331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xmlns="" id="{5590A89D-463D-BDD3-0F17-31C38A447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61035"/>
              </p:ext>
            </p:extLst>
          </p:nvPr>
        </p:nvGraphicFramePr>
        <p:xfrm>
          <a:off x="7881642" y="2251437"/>
          <a:ext cx="3681877" cy="380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52">
                  <a:extLst>
                    <a:ext uri="{9D8B030D-6E8A-4147-A177-3AD203B41FA5}">
                      <a16:colId xmlns:a16="http://schemas.microsoft.com/office/drawing/2014/main" xmlns="" val="1689272585"/>
                    </a:ext>
                  </a:extLst>
                </a:gridCol>
                <a:gridCol w="2813625">
                  <a:extLst>
                    <a:ext uri="{9D8B030D-6E8A-4147-A177-3AD203B41FA5}">
                      <a16:colId xmlns:a16="http://schemas.microsoft.com/office/drawing/2014/main" xmlns="" val="1908831263"/>
                    </a:ext>
                  </a:extLst>
                </a:gridCol>
              </a:tblGrid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300" b="1" dirty="0"/>
                        <a:t>주제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000" dirty="0"/>
                        <a:t>ERP(</a:t>
                      </a:r>
                      <a:r>
                        <a:rPr lang="ko-KR" altLang="en-US" sz="1000" dirty="0"/>
                        <a:t>전사적 자원 관리</a:t>
                      </a:r>
                      <a:r>
                        <a:rPr lang="en-US" altLang="ko-KR" sz="1000" dirty="0"/>
                        <a:t>)</a:t>
                      </a:r>
                      <a:endParaRPr lang="x-none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98701073"/>
                  </a:ext>
                </a:extLst>
              </a:tr>
              <a:tr h="635050"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ERP</a:t>
                      </a:r>
                      <a:r>
                        <a:rPr lang="x-none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란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?</a:t>
                      </a:r>
                      <a:endParaRPr lang="x-none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다양한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종류의 회사에서 운영에 필요한 핵심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업무 프로세스를 통합하고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효율적으로 관리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하기 위한 시스템</a:t>
                      </a:r>
                      <a:endParaRPr lang="x-none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06932035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선정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이유</a:t>
                      </a:r>
                      <a:endParaRPr lang="x-none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여러 회사에서 운영을 위해 사용해야하는 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사실상 필수적인 시스템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수요가 많음에 주목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x-none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53602365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제조업</a:t>
                      </a:r>
                      <a:r>
                        <a:rPr lang="en-US" altLang="x-none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유통업</a:t>
                      </a:r>
                      <a:endParaRPr lang="x-none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07478114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사례</a:t>
                      </a:r>
                      <a:endParaRPr lang="x-none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다양한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산업분야에 적용 가능</a:t>
                      </a:r>
                      <a:endParaRPr lang="x-none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44215888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불특정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다수에 데모버전을 제공하고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니즈가 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맞는 업체에 정식 서비스를 제공하기 위함</a:t>
                      </a:r>
                      <a:endParaRPr lang="x-none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0143365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개발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기간</a:t>
                      </a:r>
                      <a:endParaRPr lang="x-none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023.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6.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30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2023.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8.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16</a:t>
                      </a:r>
                      <a:endParaRPr lang="x-none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0526009"/>
                  </a:ext>
                </a:extLst>
              </a:tr>
            </a:tbl>
          </a:graphicData>
        </a:graphic>
      </p:graphicFrame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xmlns="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191370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533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48">
            <a:extLst>
              <a:ext uri="{FF2B5EF4-FFF2-40B4-BE49-F238E27FC236}">
                <a16:creationId xmlns:a16="http://schemas.microsoft.com/office/drawing/2014/main" xmlns="" id="{ADEFEC5D-BB1B-04C8-92A2-418D6F4C387C}"/>
              </a:ext>
            </a:extLst>
          </p:cNvPr>
          <p:cNvSpPr/>
          <p:nvPr/>
        </p:nvSpPr>
        <p:spPr>
          <a:xfrm>
            <a:off x="4328419" y="4159865"/>
            <a:ext cx="1865402" cy="372355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19050">
            <a:solidFill>
              <a:srgbClr val="2E8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+mj-ea"/>
                <a:ea typeface="+mj-ea"/>
              </a:rPr>
              <a:t>제조업</a:t>
            </a:r>
            <a:endParaRPr lang="en-US" altLang="ko-KR" sz="2000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8934713-2FCD-8B6E-F017-DCB014A64838}"/>
              </a:ext>
            </a:extLst>
          </p:cNvPr>
          <p:cNvSpPr/>
          <p:nvPr/>
        </p:nvSpPr>
        <p:spPr>
          <a:xfrm>
            <a:off x="4079250" y="480438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거래처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품목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견적서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주문서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판매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출하 지시서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공정 관리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생산 입고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창고 이동 등</a:t>
            </a:r>
          </a:p>
        </p:txBody>
      </p:sp>
      <p:sp>
        <p:nvSpPr>
          <p:cNvPr id="6" name="모서리가 둥근 직사각형 50">
            <a:extLst>
              <a:ext uri="{FF2B5EF4-FFF2-40B4-BE49-F238E27FC236}">
                <a16:creationId xmlns:a16="http://schemas.microsoft.com/office/drawing/2014/main" xmlns="" id="{17A8A164-DF94-029E-1F46-E8ABCCBB43E7}"/>
              </a:ext>
            </a:extLst>
          </p:cNvPr>
          <p:cNvSpPr/>
          <p:nvPr/>
        </p:nvSpPr>
        <p:spPr>
          <a:xfrm>
            <a:off x="4348688" y="1803004"/>
            <a:ext cx="1865402" cy="3719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2000" b="1" dirty="0">
                <a:solidFill>
                  <a:srgbClr val="53585B"/>
                </a:solidFill>
                <a:latin typeface="+mj-ea"/>
                <a:ea typeface="+mj-ea"/>
              </a:rPr>
              <a:t>유통업</a:t>
            </a:r>
            <a:endParaRPr lang="en-US" altLang="ko-KR" sz="2000" b="1" dirty="0">
              <a:solidFill>
                <a:srgbClr val="53585B"/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4008669" y="6021426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4008669" y="4696008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rcRect l="14338" t="36751" r="78211" b="37446"/>
          <a:stretch/>
        </p:blipFill>
        <p:spPr>
          <a:xfrm>
            <a:off x="1584785" y="4091932"/>
            <a:ext cx="2117524" cy="2062284"/>
          </a:xfrm>
          <a:prstGeom prst="rect">
            <a:avLst/>
          </a:prstGeom>
          <a:ln w="38100">
            <a:solidFill>
              <a:schemeClr val="accent3">
                <a:lumMod val="40000"/>
                <a:lumOff val="6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rcRect l="14132" t="35804" r="77879" b="35928"/>
          <a:stretch/>
        </p:blipFill>
        <p:spPr>
          <a:xfrm>
            <a:off x="1584785" y="1650403"/>
            <a:ext cx="2117524" cy="2050146"/>
          </a:xfrm>
          <a:prstGeom prst="rect">
            <a:avLst/>
          </a:prstGeom>
          <a:ln w="38100">
            <a:solidFill>
              <a:schemeClr val="accent3">
                <a:lumMod val="40000"/>
                <a:lumOff val="6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8934713-2FCD-8B6E-F017-DCB014A64838}"/>
              </a:ext>
            </a:extLst>
          </p:cNvPr>
          <p:cNvSpPr/>
          <p:nvPr/>
        </p:nvSpPr>
        <p:spPr>
          <a:xfrm>
            <a:off x="4099520" y="2447520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거래처 등록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품목 등록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창고 등록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입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/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출고 관리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재고 관리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매입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/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매출 관리 등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4028939" y="3664565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4028939" y="2339147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26084" y="1397978"/>
            <a:ext cx="5752429" cy="5119722"/>
          </a:xfrm>
          <a:prstGeom prst="roundRect">
            <a:avLst/>
          </a:prstGeom>
          <a:noFill/>
          <a:ln w="38100">
            <a:solidFill>
              <a:srgbClr val="2E849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50">
            <a:extLst>
              <a:ext uri="{FF2B5EF4-FFF2-40B4-BE49-F238E27FC236}">
                <a16:creationId xmlns:a16="http://schemas.microsoft.com/office/drawing/2014/main" xmlns="" id="{17A8A164-DF94-029E-1F46-E8ABCCBB43E7}"/>
              </a:ext>
            </a:extLst>
          </p:cNvPr>
          <p:cNvSpPr/>
          <p:nvPr/>
        </p:nvSpPr>
        <p:spPr>
          <a:xfrm>
            <a:off x="8117244" y="2791470"/>
            <a:ext cx="1865402" cy="3719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2000" b="1" dirty="0" smtClean="0">
                <a:solidFill>
                  <a:srgbClr val="53585B"/>
                </a:solidFill>
                <a:latin typeface="+mj-ea"/>
                <a:ea typeface="+mj-ea"/>
              </a:rPr>
              <a:t>그 외</a:t>
            </a:r>
            <a:endParaRPr lang="en-US" altLang="ko-KR" sz="2000" b="1" dirty="0">
              <a:solidFill>
                <a:srgbClr val="53585B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8934713-2FCD-8B6E-F017-DCB014A64838}"/>
              </a:ext>
            </a:extLst>
          </p:cNvPr>
          <p:cNvSpPr/>
          <p:nvPr/>
        </p:nvSpPr>
        <p:spPr>
          <a:xfrm>
            <a:off x="7868076" y="3435986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커뮤니케이션 시스템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업체 별 쪽지 수신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/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발신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),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급여 관리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인사 관리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전자 결재 관리 등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7797495" y="4653031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7797495" y="3327613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graphicFrame>
        <p:nvGraphicFramePr>
          <p:cNvPr id="27" name="다이어그램 26">
            <a:extLst>
              <a:ext uri="{FF2B5EF4-FFF2-40B4-BE49-F238E27FC236}">
                <a16:creationId xmlns:a16="http://schemas.microsoft.com/office/drawing/2014/main" xmlns="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191370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D1E35CF-8619-84C8-EB70-210E02971AB6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9A789D3-B7AC-87FA-4D5A-8859A05263C3}"/>
              </a:ext>
            </a:extLst>
          </p:cNvPr>
          <p:cNvSpPr/>
          <p:nvPr/>
        </p:nvSpPr>
        <p:spPr>
          <a:xfrm>
            <a:off x="-1" y="220781"/>
            <a:ext cx="12191999" cy="96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6">
            <a:extLst>
              <a:ext uri="{FF2B5EF4-FFF2-40B4-BE49-F238E27FC236}">
                <a16:creationId xmlns:a16="http://schemas.microsoft.com/office/drawing/2014/main" xmlns="" id="{322259AE-A976-7FB7-7FF8-FA82FCD089C4}"/>
              </a:ext>
            </a:extLst>
          </p:cNvPr>
          <p:cNvSpPr/>
          <p:nvPr/>
        </p:nvSpPr>
        <p:spPr>
          <a:xfrm>
            <a:off x="888054" y="2496236"/>
            <a:ext cx="1230503" cy="492050"/>
          </a:xfrm>
          <a:prstGeom prst="roundRect">
            <a:avLst>
              <a:gd name="adj" fmla="val 50000"/>
            </a:avLst>
          </a:prstGeom>
          <a:solidFill>
            <a:srgbClr val="53585B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300" b="1" dirty="0">
                <a:solidFill>
                  <a:prstClr val="white"/>
                </a:solidFill>
              </a:rPr>
              <a:t>형상 관리</a:t>
            </a:r>
            <a:endParaRPr lang="en-US" altLang="ko-KR" sz="1300" b="1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73FB90AF-8885-04AB-1B3A-62D52DCC34D2}"/>
              </a:ext>
            </a:extLst>
          </p:cNvPr>
          <p:cNvGrpSpPr/>
          <p:nvPr/>
        </p:nvGrpSpPr>
        <p:grpSpPr>
          <a:xfrm>
            <a:off x="344342" y="3246102"/>
            <a:ext cx="2325802" cy="1910232"/>
            <a:chOff x="444623" y="3230796"/>
            <a:chExt cx="2596520" cy="2285379"/>
          </a:xfrm>
        </p:grpSpPr>
        <p:sp>
          <p:nvSpPr>
            <p:cNvPr id="18" name="모서리가 둥근 직사각형 28">
              <a:extLst>
                <a:ext uri="{FF2B5EF4-FFF2-40B4-BE49-F238E27FC236}">
                  <a16:creationId xmlns:a16="http://schemas.microsoft.com/office/drawing/2014/main" xmlns="" id="{63FAE377-76F2-5B9E-4F3A-152AE65425BA}"/>
                </a:ext>
              </a:extLst>
            </p:cNvPr>
            <p:cNvSpPr/>
            <p:nvPr/>
          </p:nvSpPr>
          <p:spPr>
            <a:xfrm>
              <a:off x="444623" y="3230796"/>
              <a:ext cx="2596520" cy="22853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E0C98392-02FE-DE77-D6A0-F909AA620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899" y="3712132"/>
              <a:ext cx="2397968" cy="1348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2" name="모서리가 둥근 직사각형 28">
            <a:extLst>
              <a:ext uri="{FF2B5EF4-FFF2-40B4-BE49-F238E27FC236}">
                <a16:creationId xmlns:a16="http://schemas.microsoft.com/office/drawing/2014/main" xmlns="" id="{9436C122-E83B-3A3F-0591-99AAB0F82801}"/>
              </a:ext>
            </a:extLst>
          </p:cNvPr>
          <p:cNvSpPr/>
          <p:nvPr/>
        </p:nvSpPr>
        <p:spPr>
          <a:xfrm>
            <a:off x="3031434" y="1550504"/>
            <a:ext cx="8847673" cy="49397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696DE489-DC84-9D4F-3A22-7A64DC52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187" y="5339247"/>
            <a:ext cx="1678074" cy="83903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1F620590-9166-D193-6A63-643CDD6029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95" t="20294" r="28187" b="23123"/>
          <a:stretch/>
        </p:blipFill>
        <p:spPr>
          <a:xfrm>
            <a:off x="3885705" y="2691810"/>
            <a:ext cx="1301660" cy="70449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5A5888F3-9F12-991B-BB44-983E9FC48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640" y="2856611"/>
            <a:ext cx="1138694" cy="113869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C22AA702-A74E-CE63-9695-0F792B632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839" y="5003145"/>
            <a:ext cx="1506558" cy="47972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A96FAAF1-1A12-BBEC-962A-A71DE68EA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59" y="2676513"/>
            <a:ext cx="710427" cy="13010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0A83037E-092B-8079-9BD3-62BD8602B72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051" t="19804" r="30167" b="23145"/>
          <a:stretch/>
        </p:blipFill>
        <p:spPr>
          <a:xfrm>
            <a:off x="8265388" y="2552930"/>
            <a:ext cx="1138694" cy="87071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9D99D69-287C-DE4A-FE66-E1D660582DF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474" t="22378" r="6151" b="24101"/>
          <a:stretch/>
        </p:blipFill>
        <p:spPr>
          <a:xfrm>
            <a:off x="8390659" y="5180917"/>
            <a:ext cx="2657376" cy="107070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88A8A571-855B-81C1-67CF-FCEB9CB550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0566" y="3595890"/>
            <a:ext cx="1214836" cy="12148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5AA043-22D5-91BE-2ECE-898304C5B89F}"/>
              </a:ext>
            </a:extLst>
          </p:cNvPr>
          <p:cNvSpPr txBox="1"/>
          <p:nvPr/>
        </p:nvSpPr>
        <p:spPr>
          <a:xfrm>
            <a:off x="430937" y="312639"/>
            <a:ext cx="28360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45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8" name="모서리가 둥근 직사각형 48">
            <a:extLst>
              <a:ext uri="{FF2B5EF4-FFF2-40B4-BE49-F238E27FC236}">
                <a16:creationId xmlns:a16="http://schemas.microsoft.com/office/drawing/2014/main" xmlns="" id="{ADEFEC5D-BB1B-04C8-92A2-418D6F4C387C}"/>
              </a:ext>
            </a:extLst>
          </p:cNvPr>
          <p:cNvSpPr/>
          <p:nvPr/>
        </p:nvSpPr>
        <p:spPr>
          <a:xfrm>
            <a:off x="4770783" y="1884593"/>
            <a:ext cx="1394825" cy="473129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38100">
            <a:solidFill>
              <a:srgbClr val="02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Backend</a:t>
            </a:r>
          </a:p>
        </p:txBody>
      </p:sp>
      <p:sp>
        <p:nvSpPr>
          <p:cNvPr id="10" name="모서리가 둥근 직사각형 50">
            <a:extLst>
              <a:ext uri="{FF2B5EF4-FFF2-40B4-BE49-F238E27FC236}">
                <a16:creationId xmlns:a16="http://schemas.microsoft.com/office/drawing/2014/main" xmlns="" id="{17A8A164-DF94-029E-1F46-E8ABCCBB43E7}"/>
              </a:ext>
            </a:extLst>
          </p:cNvPr>
          <p:cNvSpPr/>
          <p:nvPr/>
        </p:nvSpPr>
        <p:spPr>
          <a:xfrm>
            <a:off x="8977402" y="1884607"/>
            <a:ext cx="1483889" cy="473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2000" b="1" dirty="0">
                <a:solidFill>
                  <a:srgbClr val="53585B"/>
                </a:solidFill>
              </a:rPr>
              <a:t>Frontend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75C2061-A579-06D7-ABB8-E65155ED5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105" t="30195" r="19813" b="25365"/>
          <a:stretch/>
        </p:blipFill>
        <p:spPr>
          <a:xfrm>
            <a:off x="3805300" y="4078457"/>
            <a:ext cx="1793041" cy="578636"/>
          </a:xfrm>
          <a:prstGeom prst="rect">
            <a:avLst/>
          </a:prstGeom>
        </p:spPr>
      </p:pic>
      <p:graphicFrame>
        <p:nvGraphicFramePr>
          <p:cNvPr id="21" name="다이어그램 20">
            <a:extLst>
              <a:ext uri="{FF2B5EF4-FFF2-40B4-BE49-F238E27FC236}">
                <a16:creationId xmlns:a16="http://schemas.microsoft.com/office/drawing/2014/main" xmlns="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31162"/>
              </p:ext>
            </p:extLst>
          </p:nvPr>
        </p:nvGraphicFramePr>
        <p:xfrm>
          <a:off x="11287386" y="347123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A578D4B-741F-4EFC-BAAB-AE4EA1053556}"/>
              </a:ext>
            </a:extLst>
          </p:cNvPr>
          <p:cNvSpPr/>
          <p:nvPr/>
        </p:nvSpPr>
        <p:spPr>
          <a:xfrm>
            <a:off x="9037260" y="5681414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7A578D4B-741F-4EFC-BAAB-AE4EA1053556}"/>
              </a:ext>
            </a:extLst>
          </p:cNvPr>
          <p:cNvSpPr/>
          <p:nvPr/>
        </p:nvSpPr>
        <p:spPr>
          <a:xfrm>
            <a:off x="6419454" y="5665712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7A578D4B-741F-4EFC-BAAB-AE4EA1053556}"/>
              </a:ext>
            </a:extLst>
          </p:cNvPr>
          <p:cNvSpPr/>
          <p:nvPr/>
        </p:nvSpPr>
        <p:spPr>
          <a:xfrm>
            <a:off x="3707461" y="5650379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A578D4B-741F-4EFC-BAAB-AE4EA1053556}"/>
              </a:ext>
            </a:extLst>
          </p:cNvPr>
          <p:cNvSpPr/>
          <p:nvPr/>
        </p:nvSpPr>
        <p:spPr>
          <a:xfrm>
            <a:off x="1046180" y="5637649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xmlns="" id="{7E411961-624B-41F9-959E-D4801A7374C3}"/>
              </a:ext>
            </a:extLst>
          </p:cNvPr>
          <p:cNvCxnSpPr>
            <a:cxnSpLocks/>
          </p:cNvCxnSpPr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xmlns="" id="{5FF95C37-18C9-43FE-B182-9017331ACC4D}"/>
              </a:ext>
            </a:extLst>
          </p:cNvPr>
          <p:cNvSpPr txBox="1"/>
          <p:nvPr/>
        </p:nvSpPr>
        <p:spPr>
          <a:xfrm>
            <a:off x="1530787" y="5668019"/>
            <a:ext cx="109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이메일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xmlns="" id="{F4B11249-EB43-4843-96A7-A008A5DE174F}"/>
              </a:ext>
            </a:extLst>
          </p:cNvPr>
          <p:cNvSpPr txBox="1"/>
          <p:nvPr/>
        </p:nvSpPr>
        <p:spPr>
          <a:xfrm>
            <a:off x="817322" y="6129351"/>
            <a:ext cx="25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담당자 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이소라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xmlns="" id="{9A14CF27-22F2-4DC0-8D85-2F7B67EEFADA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xmlns="" id="{81FEFD1D-F643-442B-AAC1-40C54CD67BB0}"/>
              </a:ext>
            </a:extLst>
          </p:cNvPr>
          <p:cNvSpPr txBox="1"/>
          <p:nvPr/>
        </p:nvSpPr>
        <p:spPr>
          <a:xfrm>
            <a:off x="4428971" y="5678524"/>
            <a:ext cx="611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Excel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xmlns="" id="{4EE0E5EC-45A3-499B-8DFC-31C3E0EF227B}"/>
              </a:ext>
            </a:extLst>
          </p:cNvPr>
          <p:cNvSpPr txBox="1"/>
          <p:nvPr/>
        </p:nvSpPr>
        <p:spPr>
          <a:xfrm>
            <a:off x="4190573" y="6126362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담당자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김지민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xmlns="" id="{1EA470A9-D2E6-45E9-8A2A-C2A547AD58B3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xmlns="" id="{97DF0481-EFBA-4DCE-B81A-EA126EE0BC28}"/>
              </a:ext>
            </a:extLst>
          </p:cNvPr>
          <p:cNvSpPr txBox="1"/>
          <p:nvPr/>
        </p:nvSpPr>
        <p:spPr>
          <a:xfrm>
            <a:off x="7166759" y="5702788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차트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xmlns="" id="{CCE8325B-CE2C-46E3-810C-54987F488E7D}"/>
              </a:ext>
            </a:extLst>
          </p:cNvPr>
          <p:cNvSpPr txBox="1"/>
          <p:nvPr/>
        </p:nvSpPr>
        <p:spPr>
          <a:xfrm>
            <a:off x="6854976" y="6126362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담당자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김지민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xmlns="" id="{73DFCD0F-53CC-4278-9CBF-9F96250305AB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xmlns="" id="{51349E50-502D-4F31-82E6-4B884DBD8B5F}"/>
              </a:ext>
            </a:extLst>
          </p:cNvPr>
          <p:cNvSpPr txBox="1"/>
          <p:nvPr/>
        </p:nvSpPr>
        <p:spPr>
          <a:xfrm>
            <a:off x="9620368" y="570278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일정 관리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xmlns="" id="{B9C01BD2-E11F-4EA5-8837-669976C3B384}"/>
              </a:ext>
            </a:extLst>
          </p:cNvPr>
          <p:cNvSpPr txBox="1"/>
          <p:nvPr/>
        </p:nvSpPr>
        <p:spPr>
          <a:xfrm>
            <a:off x="9519379" y="6129351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담당자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박희성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xmlns="" id="{67FE97D7-EAE7-4F2F-A9F9-2D51EABFDBC6}"/>
              </a:ext>
            </a:extLst>
          </p:cNvPr>
          <p:cNvSpPr txBox="1"/>
          <p:nvPr/>
        </p:nvSpPr>
        <p:spPr>
          <a:xfrm flipH="1">
            <a:off x="805841" y="1558487"/>
            <a:ext cx="25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Mail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xmlns="" id="{A346649F-FC61-4C61-AFBB-67805F02524D}"/>
              </a:ext>
            </a:extLst>
          </p:cNvPr>
          <p:cNvSpPr txBox="1"/>
          <p:nvPr/>
        </p:nvSpPr>
        <p:spPr>
          <a:xfrm flipH="1">
            <a:off x="3470244" y="1558487"/>
            <a:ext cx="25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POI API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xmlns="" id="{3F2A5FEE-0334-4AA1-9430-CB31B90A4B54}"/>
              </a:ext>
            </a:extLst>
          </p:cNvPr>
          <p:cNvSpPr txBox="1"/>
          <p:nvPr/>
        </p:nvSpPr>
        <p:spPr>
          <a:xfrm flipH="1">
            <a:off x="6134645" y="1558487"/>
            <a:ext cx="251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Chart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xmlns="" id="{92256052-AE6F-46E6-9280-D0C5AF691114}"/>
              </a:ext>
            </a:extLst>
          </p:cNvPr>
          <p:cNvSpPr txBox="1"/>
          <p:nvPr/>
        </p:nvSpPr>
        <p:spPr>
          <a:xfrm flipH="1">
            <a:off x="8799045" y="1558487"/>
            <a:ext cx="251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Scheduler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xmlns="" id="{7ACB7C59-3367-404D-B81F-57DBED13F4CC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 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회원가입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또는 아이디와 </a:t>
            </a:r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비밀번호를 찾을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때 이메일로 인증번호를 받아와 인증하여 절차 진행</a:t>
            </a: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xmlns="" id="{46C554E1-BBBC-4692-AA54-3541F6F38A47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특정 서류 작성 시 해당하는 양식으로 된 </a:t>
            </a:r>
            <a:r>
              <a:rPr lang="en-US" altLang="ko-KR" sz="1500" dirty="0">
                <a:latin typeface="+mj-ea"/>
                <a:ea typeface="+mj-ea"/>
              </a:rPr>
              <a:t>Excel</a:t>
            </a:r>
            <a:r>
              <a:rPr lang="ko-KR" altLang="en-US" sz="1500" dirty="0">
                <a:latin typeface="+mj-ea"/>
                <a:ea typeface="+mj-ea"/>
              </a:rPr>
              <a:t>파일을 다운받아 작성 후 업로드하면 그대로 페이지에 </a:t>
            </a:r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표시되고 서버에 저장</a:t>
            </a: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xmlns="" id="{228820A1-F69B-4983-A6A2-0ACF8C8535EE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 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특정 메뉴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매출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원가율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판매량 등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에 </a:t>
            </a:r>
            <a:r>
              <a:rPr lang="ko-KR" altLang="en-US" sz="1500" dirty="0" err="1">
                <a:latin typeface="+mj-ea"/>
                <a:ea typeface="+mj-ea"/>
              </a:rPr>
              <a:t>가독성이</a:t>
            </a:r>
            <a:r>
              <a:rPr lang="ko-KR" altLang="en-US" sz="1500" dirty="0">
                <a:latin typeface="+mj-ea"/>
                <a:ea typeface="+mj-ea"/>
              </a:rPr>
              <a:t> 용이하도록 차트로 표시</a:t>
            </a: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xmlns="" id="{769FA0E2-D827-49E4-A24A-F34DEC5F2F26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특정 스케줄이 생기면 날짜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시간에 스케줄을 추가하여 해당 날짜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설정한 시간에 알람이 표시되도록 설정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F23918-7E3C-5B43-A4E1-28410056C7D5}"/>
              </a:ext>
            </a:extLst>
          </p:cNvPr>
          <p:cNvSpPr/>
          <p:nvPr/>
        </p:nvSpPr>
        <p:spPr>
          <a:xfrm>
            <a:off x="8875643" y="2047743"/>
            <a:ext cx="2362200" cy="128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E6DB0E8-4AA6-22F8-778F-67486EBEB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144" y="2061509"/>
            <a:ext cx="1548582" cy="125763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99B0451-7E21-63B3-2B3C-46C1D045C27B}"/>
              </a:ext>
            </a:extLst>
          </p:cNvPr>
          <p:cNvSpPr/>
          <p:nvPr/>
        </p:nvSpPr>
        <p:spPr>
          <a:xfrm>
            <a:off x="3559127" y="2047743"/>
            <a:ext cx="2305708" cy="125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6E7690F-D8AC-C093-8DE2-0C36CB6F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235" y="2278318"/>
            <a:ext cx="2260600" cy="889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DFDA453-F748-C6A1-C124-96E3A0CA923A}"/>
              </a:ext>
            </a:extLst>
          </p:cNvPr>
          <p:cNvSpPr/>
          <p:nvPr/>
        </p:nvSpPr>
        <p:spPr>
          <a:xfrm>
            <a:off x="3470245" y="3397893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E05B99B-113A-BB36-79CD-7D7B161A11F7}"/>
              </a:ext>
            </a:extLst>
          </p:cNvPr>
          <p:cNvSpPr/>
          <p:nvPr/>
        </p:nvSpPr>
        <p:spPr>
          <a:xfrm>
            <a:off x="8802362" y="3402164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9DDE1FA-A53F-CA5B-7CF0-5851909A61E7}"/>
              </a:ext>
            </a:extLst>
          </p:cNvPr>
          <p:cNvSpPr/>
          <p:nvPr/>
        </p:nvSpPr>
        <p:spPr>
          <a:xfrm>
            <a:off x="6134645" y="3394716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0AECBEF-F7C7-C830-8C75-5E8421FB7F96}"/>
              </a:ext>
            </a:extLst>
          </p:cNvPr>
          <p:cNvSpPr/>
          <p:nvPr/>
        </p:nvSpPr>
        <p:spPr>
          <a:xfrm>
            <a:off x="6241305" y="2057080"/>
            <a:ext cx="2305708" cy="125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366A82A-CE16-8C25-3310-50A7DB62C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309" y="2214326"/>
            <a:ext cx="1917700" cy="10541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3A264E9-0314-7E49-0E8F-9A079E56946A}"/>
              </a:ext>
            </a:extLst>
          </p:cNvPr>
          <p:cNvSpPr/>
          <p:nvPr/>
        </p:nvSpPr>
        <p:spPr>
          <a:xfrm>
            <a:off x="923982" y="2058119"/>
            <a:ext cx="2305708" cy="125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A2EACD0-3BA6-A075-51D8-B7C35F997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248" y="2147363"/>
            <a:ext cx="1075176" cy="108592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3B4EE47-A4C4-39A9-2485-229B819D3A89}"/>
              </a:ext>
            </a:extLst>
          </p:cNvPr>
          <p:cNvSpPr/>
          <p:nvPr/>
        </p:nvSpPr>
        <p:spPr>
          <a:xfrm>
            <a:off x="805841" y="3389773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graphicFrame>
        <p:nvGraphicFramePr>
          <p:cNvPr id="42" name="다이어그램 41">
            <a:extLst>
              <a:ext uri="{FF2B5EF4-FFF2-40B4-BE49-F238E27FC236}">
                <a16:creationId xmlns:a16="http://schemas.microsoft.com/office/drawing/2014/main" xmlns="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191370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99074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라이브러리 및 주요기능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973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DD59620-79CC-9C05-44EA-A481A0EE0507}"/>
              </a:ext>
            </a:extLst>
          </p:cNvPr>
          <p:cNvSpPr/>
          <p:nvPr/>
        </p:nvSpPr>
        <p:spPr>
          <a:xfrm>
            <a:off x="415384" y="224145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로그인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4EBA309-AF52-2A9B-6D2A-31BC3DCDD38F}"/>
              </a:ext>
            </a:extLst>
          </p:cNvPr>
          <p:cNvSpPr/>
          <p:nvPr/>
        </p:nvSpPr>
        <p:spPr>
          <a:xfrm>
            <a:off x="1854444" y="224145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72523E5-32F8-7579-3C3F-48ABD72C350E}"/>
              </a:ext>
            </a:extLst>
          </p:cNvPr>
          <p:cNvSpPr/>
          <p:nvPr/>
        </p:nvSpPr>
        <p:spPr>
          <a:xfrm>
            <a:off x="6215438" y="407835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아이디 찾기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FB1C24D-7D12-65DC-180A-6BF7EC91A876}"/>
              </a:ext>
            </a:extLst>
          </p:cNvPr>
          <p:cNvSpPr/>
          <p:nvPr/>
        </p:nvSpPr>
        <p:spPr>
          <a:xfrm>
            <a:off x="8026106" y="224145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비밀번호 찾기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0D9D0D6-9CE5-37C7-BBE9-5A0A231019DD}"/>
              </a:ext>
            </a:extLst>
          </p:cNvPr>
          <p:cNvSpPr/>
          <p:nvPr/>
        </p:nvSpPr>
        <p:spPr>
          <a:xfrm>
            <a:off x="415213" y="36010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C3EE126-4E84-5EBC-4094-605BA8FDDF3B}"/>
              </a:ext>
            </a:extLst>
          </p:cNvPr>
          <p:cNvSpPr/>
          <p:nvPr/>
        </p:nvSpPr>
        <p:spPr>
          <a:xfrm>
            <a:off x="415384" y="251353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92AACA4-4E74-29B2-6FA1-1032AF66EB89}"/>
              </a:ext>
            </a:extLst>
          </p:cNvPr>
          <p:cNvSpPr/>
          <p:nvPr/>
        </p:nvSpPr>
        <p:spPr>
          <a:xfrm>
            <a:off x="415384" y="27856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38E641-8358-65F3-2A02-AAF0F51E73DE}"/>
              </a:ext>
            </a:extLst>
          </p:cNvPr>
          <p:cNvSpPr/>
          <p:nvPr/>
        </p:nvSpPr>
        <p:spPr>
          <a:xfrm>
            <a:off x="415215" y="305618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비번 찾기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B0381C3-177B-946F-B83C-DBDDF19D4088}"/>
              </a:ext>
            </a:extLst>
          </p:cNvPr>
          <p:cNvSpPr/>
          <p:nvPr/>
        </p:nvSpPr>
        <p:spPr>
          <a:xfrm>
            <a:off x="415214" y="33338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D41D17B-9B1C-299A-B79A-8E012AF5E7CF}"/>
              </a:ext>
            </a:extLst>
          </p:cNvPr>
          <p:cNvSpPr/>
          <p:nvPr/>
        </p:nvSpPr>
        <p:spPr>
          <a:xfrm>
            <a:off x="1854186" y="362536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생년월일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AE88D11-9431-0785-415A-703E1895B64E}"/>
              </a:ext>
            </a:extLst>
          </p:cNvPr>
          <p:cNvSpPr/>
          <p:nvPr/>
        </p:nvSpPr>
        <p:spPr>
          <a:xfrm>
            <a:off x="1854188" y="250924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21738AE-D5C7-67D9-6808-5C6BC419685B}"/>
              </a:ext>
            </a:extLst>
          </p:cNvPr>
          <p:cNvSpPr/>
          <p:nvPr/>
        </p:nvSpPr>
        <p:spPr>
          <a:xfrm>
            <a:off x="1854187" y="27873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94E120-D178-1AD4-DCCD-1282D6EF9E18}"/>
              </a:ext>
            </a:extLst>
          </p:cNvPr>
          <p:cNvSpPr/>
          <p:nvPr/>
        </p:nvSpPr>
        <p:spPr>
          <a:xfrm>
            <a:off x="1854187" y="306547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893EE6A-CE5B-1580-CDA0-E3893F2E528E}"/>
              </a:ext>
            </a:extLst>
          </p:cNvPr>
          <p:cNvSpPr/>
          <p:nvPr/>
        </p:nvSpPr>
        <p:spPr>
          <a:xfrm>
            <a:off x="1854187" y="334431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3F723DA-A8DC-E92C-CFE8-909D277BF793}"/>
              </a:ext>
            </a:extLst>
          </p:cNvPr>
          <p:cNvSpPr/>
          <p:nvPr/>
        </p:nvSpPr>
        <p:spPr>
          <a:xfrm>
            <a:off x="1854275" y="554033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1024B43-0759-ED85-094F-04888D33DCC3}"/>
              </a:ext>
            </a:extLst>
          </p:cNvPr>
          <p:cNvSpPr/>
          <p:nvPr/>
        </p:nvSpPr>
        <p:spPr>
          <a:xfrm>
            <a:off x="1854185" y="39012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453E861-2B10-70C7-BFE8-0299D0858343}"/>
              </a:ext>
            </a:extLst>
          </p:cNvPr>
          <p:cNvSpPr/>
          <p:nvPr/>
        </p:nvSpPr>
        <p:spPr>
          <a:xfrm>
            <a:off x="1853330" y="41837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90775F7-524F-609E-9848-9B0F2F9DA6C8}"/>
              </a:ext>
            </a:extLst>
          </p:cNvPr>
          <p:cNvSpPr/>
          <p:nvPr/>
        </p:nvSpPr>
        <p:spPr>
          <a:xfrm>
            <a:off x="1853329" y="44642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FE8C18F-DB50-8E39-0EE7-F4A90C159A20}"/>
              </a:ext>
            </a:extLst>
          </p:cNvPr>
          <p:cNvSpPr/>
          <p:nvPr/>
        </p:nvSpPr>
        <p:spPr>
          <a:xfrm>
            <a:off x="1853328" y="47392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0D67923-CBA1-36CD-C07D-2309843CCEF2}"/>
              </a:ext>
            </a:extLst>
          </p:cNvPr>
          <p:cNvSpPr/>
          <p:nvPr/>
        </p:nvSpPr>
        <p:spPr>
          <a:xfrm>
            <a:off x="3280147" y="250582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중복확인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22F973B-9FD8-8F5C-F71E-5BDBB006B452}"/>
              </a:ext>
            </a:extLst>
          </p:cNvPr>
          <p:cNvSpPr/>
          <p:nvPr/>
        </p:nvSpPr>
        <p:spPr>
          <a:xfrm>
            <a:off x="3280148" y="389316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9938C8D-2424-1435-ED2F-0FB5A85C4F0E}"/>
              </a:ext>
            </a:extLst>
          </p:cNvPr>
          <p:cNvSpPr/>
          <p:nvPr/>
        </p:nvSpPr>
        <p:spPr>
          <a:xfrm>
            <a:off x="4706801" y="33338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6350CCEC-5BC4-1822-B4F6-855B12422C4F}"/>
              </a:ext>
            </a:extLst>
          </p:cNvPr>
          <p:cNvSpPr/>
          <p:nvPr/>
        </p:nvSpPr>
        <p:spPr>
          <a:xfrm>
            <a:off x="4706717" y="36160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DAUM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03C9EE3A-7CD1-84F4-C50E-8C68C0F34CBB}"/>
              </a:ext>
            </a:extLst>
          </p:cNvPr>
          <p:cNvSpPr/>
          <p:nvPr/>
        </p:nvSpPr>
        <p:spPr>
          <a:xfrm>
            <a:off x="4720116" y="389210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6372F16-90A8-F0D2-CD75-6137443D24F2}"/>
              </a:ext>
            </a:extLst>
          </p:cNvPr>
          <p:cNvSpPr/>
          <p:nvPr/>
        </p:nvSpPr>
        <p:spPr>
          <a:xfrm>
            <a:off x="4712024" y="41727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FEEB722-558B-93F7-F384-49C458A210D8}"/>
              </a:ext>
            </a:extLst>
          </p:cNvPr>
          <p:cNvSpPr/>
          <p:nvPr/>
        </p:nvSpPr>
        <p:spPr>
          <a:xfrm>
            <a:off x="4712024" y="44533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AA8C6AB-9BEB-B831-717A-785F2DC4A817}"/>
              </a:ext>
            </a:extLst>
          </p:cNvPr>
          <p:cNvSpPr/>
          <p:nvPr/>
        </p:nvSpPr>
        <p:spPr>
          <a:xfrm>
            <a:off x="1853328" y="501420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B0AAF3DB-EFAE-00D8-33A2-44F88AFDF899}"/>
              </a:ext>
            </a:extLst>
          </p:cNvPr>
          <p:cNvSpPr/>
          <p:nvPr/>
        </p:nvSpPr>
        <p:spPr>
          <a:xfrm>
            <a:off x="3280149" y="361727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캘린더 출력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55188E8-378B-ADA0-CB18-C27CAB4EF6A3}"/>
              </a:ext>
            </a:extLst>
          </p:cNvPr>
          <p:cNvSpPr/>
          <p:nvPr/>
        </p:nvSpPr>
        <p:spPr>
          <a:xfrm>
            <a:off x="3280148" y="41690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5945CF53-441E-EB89-5034-EA1AD48DC6DD}"/>
              </a:ext>
            </a:extLst>
          </p:cNvPr>
          <p:cNvSpPr/>
          <p:nvPr/>
        </p:nvSpPr>
        <p:spPr>
          <a:xfrm>
            <a:off x="3293463" y="473542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E7D24F4C-806A-EDDC-9E7E-BE00E5089A2F}"/>
              </a:ext>
            </a:extLst>
          </p:cNvPr>
          <p:cNvSpPr/>
          <p:nvPr/>
        </p:nvSpPr>
        <p:spPr>
          <a:xfrm>
            <a:off x="3293463" y="50160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E67CD774-771A-91AF-C3B8-4BD3E0A0FAFF}"/>
              </a:ext>
            </a:extLst>
          </p:cNvPr>
          <p:cNvSpPr/>
          <p:nvPr/>
        </p:nvSpPr>
        <p:spPr>
          <a:xfrm>
            <a:off x="3293463" y="52966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9E6B3D6E-D663-7EA7-0099-D80718C9E90B}"/>
              </a:ext>
            </a:extLst>
          </p:cNvPr>
          <p:cNvSpPr/>
          <p:nvPr/>
        </p:nvSpPr>
        <p:spPr>
          <a:xfrm>
            <a:off x="1853327" y="581529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xmlns="" id="{F214FA1A-777D-6A74-1A84-417BC9936915}"/>
              </a:ext>
            </a:extLst>
          </p:cNvPr>
          <p:cNvCxnSpPr>
            <a:cxnSpLocks/>
            <a:stCxn id="203" idx="2"/>
            <a:endCxn id="23" idx="0"/>
          </p:cNvCxnSpPr>
          <p:nvPr/>
        </p:nvCxnSpPr>
        <p:spPr>
          <a:xfrm rot="5400000">
            <a:off x="3315257" y="-539283"/>
            <a:ext cx="388731" cy="51727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xmlns="" id="{376FC8C4-C8DA-CBB4-41A7-8A66A78494E2}"/>
              </a:ext>
            </a:extLst>
          </p:cNvPr>
          <p:cNvCxnSpPr>
            <a:cxnSpLocks/>
            <a:stCxn id="203" idx="2"/>
            <a:endCxn id="24" idx="0"/>
          </p:cNvCxnSpPr>
          <p:nvPr/>
        </p:nvCxnSpPr>
        <p:spPr>
          <a:xfrm rot="5400000">
            <a:off x="4034787" y="180247"/>
            <a:ext cx="388731" cy="37336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xmlns="" id="{D8D227FC-C73E-B3EA-E798-E7F54268BA4C}"/>
              </a:ext>
            </a:extLst>
          </p:cNvPr>
          <p:cNvCxnSpPr>
            <a:cxnSpLocks/>
            <a:stCxn id="203" idx="2"/>
            <a:endCxn id="25" idx="0"/>
          </p:cNvCxnSpPr>
          <p:nvPr/>
        </p:nvCxnSpPr>
        <p:spPr>
          <a:xfrm rot="16200000" flipH="1">
            <a:off x="5296835" y="2651891"/>
            <a:ext cx="2225629" cy="6273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xmlns="" id="{292739CC-5090-9188-D7E0-93D33053F0CE}"/>
              </a:ext>
            </a:extLst>
          </p:cNvPr>
          <p:cNvCxnSpPr>
            <a:cxnSpLocks/>
            <a:stCxn id="203" idx="2"/>
            <a:endCxn id="26" idx="0"/>
          </p:cNvCxnSpPr>
          <p:nvPr/>
        </p:nvCxnSpPr>
        <p:spPr>
          <a:xfrm rot="16200000" flipH="1">
            <a:off x="7120618" y="828108"/>
            <a:ext cx="388731" cy="2437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xmlns="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2870081" y="2615252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xmlns="" id="{16828670-726F-B2F5-98D7-6810AE09CD4B}"/>
              </a:ext>
            </a:extLst>
          </p:cNvPr>
          <p:cNvCxnSpPr>
            <a:cxnSpLocks/>
            <a:stCxn id="38" idx="1"/>
            <a:endCxn id="13" idx="3"/>
          </p:cNvCxnSpPr>
          <p:nvPr/>
        </p:nvCxnSpPr>
        <p:spPr>
          <a:xfrm rot="10800000" flipV="1">
            <a:off x="2870079" y="372670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xmlns="" id="{0C6A7CD2-295C-C0A4-EF0C-CE3459C79740}"/>
              </a:ext>
            </a:extLst>
          </p:cNvPr>
          <p:cNvCxnSpPr>
            <a:cxnSpLocks/>
            <a:stCxn id="31" idx="1"/>
            <a:endCxn id="19" idx="3"/>
          </p:cNvCxnSpPr>
          <p:nvPr/>
        </p:nvCxnSpPr>
        <p:spPr>
          <a:xfrm rot="10800000" flipV="1">
            <a:off x="2870078" y="400259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xmlns="" id="{DBE75784-2C08-D9FD-84AA-B0C121C02CB2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rot="10800000" flipV="1">
            <a:off x="4296041" y="3443256"/>
            <a:ext cx="410760" cy="55933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xmlns="" id="{596C47B2-BBE8-0694-A483-4AEECC5CC7DE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rot="10800000" flipV="1">
            <a:off x="4296041" y="3725470"/>
            <a:ext cx="410676" cy="27712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xmlns="" id="{85D893B7-D05B-C9EA-E570-1A412DD4D565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rot="10800000" flipV="1">
            <a:off x="4296042" y="4001540"/>
            <a:ext cx="424075" cy="105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xmlns="" id="{57B7DD61-BF29-1C17-84F1-D7260EBCD9E1}"/>
              </a:ext>
            </a:extLst>
          </p:cNvPr>
          <p:cNvCxnSpPr>
            <a:cxnSpLocks/>
            <a:stCxn id="35" idx="1"/>
            <a:endCxn id="31" idx="3"/>
          </p:cNvCxnSpPr>
          <p:nvPr/>
        </p:nvCxnSpPr>
        <p:spPr>
          <a:xfrm rot="10800000">
            <a:off x="4296042" y="4002593"/>
            <a:ext cx="415983" cy="27957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xmlns="" id="{8FDA06B4-9A34-40F4-9350-DB5E6AC9E047}"/>
              </a:ext>
            </a:extLst>
          </p:cNvPr>
          <p:cNvCxnSpPr>
            <a:cxnSpLocks/>
            <a:stCxn id="36" idx="1"/>
            <a:endCxn id="31" idx="3"/>
          </p:cNvCxnSpPr>
          <p:nvPr/>
        </p:nvCxnSpPr>
        <p:spPr>
          <a:xfrm rot="10800000">
            <a:off x="4296042" y="4002592"/>
            <a:ext cx="415983" cy="56020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xmlns="" id="{409C1ACB-33C4-17B7-4A02-4F735BFCBA31}"/>
              </a:ext>
            </a:extLst>
          </p:cNvPr>
          <p:cNvCxnSpPr>
            <a:cxnSpLocks/>
            <a:stCxn id="41" idx="1"/>
            <a:endCxn id="28" idx="3"/>
          </p:cNvCxnSpPr>
          <p:nvPr/>
        </p:nvCxnSpPr>
        <p:spPr>
          <a:xfrm rot="10800000" flipV="1">
            <a:off x="2869221" y="4844858"/>
            <a:ext cx="424242" cy="381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xmlns="" id="{7BEA397D-5204-11A7-B498-E20A85E72584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>
            <a:off x="2869221" y="5123633"/>
            <a:ext cx="424242" cy="185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xmlns="" id="{CF346F75-012C-68C6-0B57-CC3B2120AD58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2869221" y="5123632"/>
            <a:ext cx="424242" cy="2824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28483986-1518-7227-CAEF-021D302A0112}"/>
              </a:ext>
            </a:extLst>
          </p:cNvPr>
          <p:cNvSpPr/>
          <p:nvPr/>
        </p:nvSpPr>
        <p:spPr>
          <a:xfrm>
            <a:off x="6216868" y="54672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7E5269C1-7DEC-FC87-EA93-5CD2B73EF9BD}"/>
              </a:ext>
            </a:extLst>
          </p:cNvPr>
          <p:cNvSpPr/>
          <p:nvPr/>
        </p:nvSpPr>
        <p:spPr>
          <a:xfrm>
            <a:off x="6216870" y="435108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BBA44DD5-786F-D609-6E77-28B0FB46A525}"/>
              </a:ext>
            </a:extLst>
          </p:cNvPr>
          <p:cNvSpPr/>
          <p:nvPr/>
        </p:nvSpPr>
        <p:spPr>
          <a:xfrm>
            <a:off x="6216869" y="46292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43A518B9-123C-F729-9B43-DFDAD435A82B}"/>
              </a:ext>
            </a:extLst>
          </p:cNvPr>
          <p:cNvSpPr/>
          <p:nvPr/>
        </p:nvSpPr>
        <p:spPr>
          <a:xfrm>
            <a:off x="6216869" y="490731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인증번호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EB7DA97E-2AA3-550B-609A-C26F39A00DD7}"/>
              </a:ext>
            </a:extLst>
          </p:cNvPr>
          <p:cNvSpPr/>
          <p:nvPr/>
        </p:nvSpPr>
        <p:spPr>
          <a:xfrm>
            <a:off x="6216869" y="518615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642A41C4-793F-9EAD-087F-579F4A37D00E}"/>
              </a:ext>
            </a:extLst>
          </p:cNvPr>
          <p:cNvSpPr/>
          <p:nvPr/>
        </p:nvSpPr>
        <p:spPr>
          <a:xfrm>
            <a:off x="7641309" y="46330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B4827499-B67C-42D1-0AC1-6C25DCD8B624}"/>
              </a:ext>
            </a:extLst>
          </p:cNvPr>
          <p:cNvSpPr/>
          <p:nvPr/>
        </p:nvSpPr>
        <p:spPr>
          <a:xfrm>
            <a:off x="9065749" y="463060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41FCA3E0-7A6F-52BE-B64E-DD4E2A18F7DF}"/>
              </a:ext>
            </a:extLst>
          </p:cNvPr>
          <p:cNvSpPr/>
          <p:nvPr/>
        </p:nvSpPr>
        <p:spPr>
          <a:xfrm>
            <a:off x="9065665" y="49128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DAUM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3BACA3E9-B935-5422-3823-EBBAC338710D}"/>
              </a:ext>
            </a:extLst>
          </p:cNvPr>
          <p:cNvSpPr/>
          <p:nvPr/>
        </p:nvSpPr>
        <p:spPr>
          <a:xfrm>
            <a:off x="9079064" y="518889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506BB0B3-6D3D-170F-8148-FDB382EC8063}"/>
              </a:ext>
            </a:extLst>
          </p:cNvPr>
          <p:cNvSpPr/>
          <p:nvPr/>
        </p:nvSpPr>
        <p:spPr>
          <a:xfrm>
            <a:off x="9070972" y="546952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9E67A92A-073C-303E-8E09-E83B1EF70FD9}"/>
              </a:ext>
            </a:extLst>
          </p:cNvPr>
          <p:cNvSpPr/>
          <p:nvPr/>
        </p:nvSpPr>
        <p:spPr>
          <a:xfrm>
            <a:off x="7641309" y="490897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xmlns="" id="{E25A5FBC-8AE9-AE17-04DF-9665CFAF827B}"/>
              </a:ext>
            </a:extLst>
          </p:cNvPr>
          <p:cNvCxnSpPr>
            <a:cxnSpLocks/>
            <a:stCxn id="128" idx="1"/>
          </p:cNvCxnSpPr>
          <p:nvPr/>
        </p:nvCxnSpPr>
        <p:spPr>
          <a:xfrm rot="10800000" flipV="1">
            <a:off x="7231239" y="474251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[E] 136">
            <a:extLst>
              <a:ext uri="{FF2B5EF4-FFF2-40B4-BE49-F238E27FC236}">
                <a16:creationId xmlns:a16="http://schemas.microsoft.com/office/drawing/2014/main" xmlns="" id="{75A75EB3-72F2-D06A-1FBC-D81B7367BBDE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rot="10800000" flipV="1">
            <a:off x="8657203" y="4740040"/>
            <a:ext cx="408547" cy="24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xmlns="" id="{44D91AFC-6A21-82A1-9AE3-E36DDD1041D1}"/>
              </a:ext>
            </a:extLst>
          </p:cNvPr>
          <p:cNvCxnSpPr>
            <a:cxnSpLocks/>
            <a:stCxn id="130" idx="1"/>
            <a:endCxn id="128" idx="3"/>
          </p:cNvCxnSpPr>
          <p:nvPr/>
        </p:nvCxnSpPr>
        <p:spPr>
          <a:xfrm rot="10800000">
            <a:off x="8657203" y="4742516"/>
            <a:ext cx="408463" cy="27973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[E] 138">
            <a:extLst>
              <a:ext uri="{FF2B5EF4-FFF2-40B4-BE49-F238E27FC236}">
                <a16:creationId xmlns:a16="http://schemas.microsoft.com/office/drawing/2014/main" xmlns="" id="{4936AA64-3395-A1EE-AF78-50DD06A81231}"/>
              </a:ext>
            </a:extLst>
          </p:cNvPr>
          <p:cNvCxnSpPr>
            <a:cxnSpLocks/>
            <a:stCxn id="131" idx="1"/>
            <a:endCxn id="128" idx="3"/>
          </p:cNvCxnSpPr>
          <p:nvPr/>
        </p:nvCxnSpPr>
        <p:spPr>
          <a:xfrm rot="10800000">
            <a:off x="8657202" y="4742516"/>
            <a:ext cx="421862" cy="55580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[E] 139">
            <a:extLst>
              <a:ext uri="{FF2B5EF4-FFF2-40B4-BE49-F238E27FC236}">
                <a16:creationId xmlns:a16="http://schemas.microsoft.com/office/drawing/2014/main" xmlns="" id="{3F1B46D9-8C44-E87A-6540-2CC9C40BBD50}"/>
              </a:ext>
            </a:extLst>
          </p:cNvPr>
          <p:cNvCxnSpPr>
            <a:cxnSpLocks/>
            <a:stCxn id="132" idx="1"/>
            <a:endCxn id="128" idx="3"/>
          </p:cNvCxnSpPr>
          <p:nvPr/>
        </p:nvCxnSpPr>
        <p:spPr>
          <a:xfrm rot="10800000">
            <a:off x="8657202" y="4742517"/>
            <a:ext cx="413770" cy="83643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[E] 140">
            <a:extLst>
              <a:ext uri="{FF2B5EF4-FFF2-40B4-BE49-F238E27FC236}">
                <a16:creationId xmlns:a16="http://schemas.microsoft.com/office/drawing/2014/main" xmlns="" id="{2066635C-512A-DC1E-F1BB-C940764AEEA9}"/>
              </a:ext>
            </a:extLst>
          </p:cNvPr>
          <p:cNvCxnSpPr>
            <a:cxnSpLocks/>
            <a:endCxn id="128" idx="3"/>
          </p:cNvCxnSpPr>
          <p:nvPr/>
        </p:nvCxnSpPr>
        <p:spPr>
          <a:xfrm rot="10800000">
            <a:off x="8657203" y="4742516"/>
            <a:ext cx="415983" cy="56020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B67181EE-102B-1FF6-21D1-635CAF29DF48}"/>
              </a:ext>
            </a:extLst>
          </p:cNvPr>
          <p:cNvSpPr/>
          <p:nvPr/>
        </p:nvSpPr>
        <p:spPr>
          <a:xfrm>
            <a:off x="9079064" y="57515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FE6CCE18-B3AE-8AFA-FE54-B0C303384545}"/>
              </a:ext>
            </a:extLst>
          </p:cNvPr>
          <p:cNvSpPr/>
          <p:nvPr/>
        </p:nvSpPr>
        <p:spPr>
          <a:xfrm>
            <a:off x="8023868" y="387076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A396C975-37BF-72D1-ECA4-87478A59F7B4}"/>
              </a:ext>
            </a:extLst>
          </p:cNvPr>
          <p:cNvSpPr/>
          <p:nvPr/>
        </p:nvSpPr>
        <p:spPr>
          <a:xfrm>
            <a:off x="8025937" y="25052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42E15EC7-8D5F-C7CD-62B7-146D7BFA6884}"/>
              </a:ext>
            </a:extLst>
          </p:cNvPr>
          <p:cNvSpPr/>
          <p:nvPr/>
        </p:nvSpPr>
        <p:spPr>
          <a:xfrm>
            <a:off x="8023869" y="303277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DEF173F7-E23A-B8DB-FF53-CDC85012EBF5}"/>
              </a:ext>
            </a:extLst>
          </p:cNvPr>
          <p:cNvSpPr/>
          <p:nvPr/>
        </p:nvSpPr>
        <p:spPr>
          <a:xfrm>
            <a:off x="8023869" y="331087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인증번호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83B24428-408F-4F2D-A67B-11FE4BF67877}"/>
              </a:ext>
            </a:extLst>
          </p:cNvPr>
          <p:cNvSpPr/>
          <p:nvPr/>
        </p:nvSpPr>
        <p:spPr>
          <a:xfrm>
            <a:off x="8023869" y="35897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xmlns="" id="{9B90B939-1E68-EAF5-E706-DA179CE7592E}"/>
              </a:ext>
            </a:extLst>
          </p:cNvPr>
          <p:cNvSpPr/>
          <p:nvPr/>
        </p:nvSpPr>
        <p:spPr>
          <a:xfrm>
            <a:off x="9448309" y="30366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F95A0386-AD77-3C1A-0811-273A0D202677}"/>
              </a:ext>
            </a:extLst>
          </p:cNvPr>
          <p:cNvSpPr/>
          <p:nvPr/>
        </p:nvSpPr>
        <p:spPr>
          <a:xfrm>
            <a:off x="10872749" y="303416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2CF846A5-04A5-4F12-28C3-6BBC581CA1F9}"/>
              </a:ext>
            </a:extLst>
          </p:cNvPr>
          <p:cNvSpPr/>
          <p:nvPr/>
        </p:nvSpPr>
        <p:spPr>
          <a:xfrm>
            <a:off x="10872665" y="331638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DAUM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xmlns="" id="{F25BF937-20D0-F364-EBED-382DB56A03F4}"/>
              </a:ext>
            </a:extLst>
          </p:cNvPr>
          <p:cNvSpPr/>
          <p:nvPr/>
        </p:nvSpPr>
        <p:spPr>
          <a:xfrm>
            <a:off x="10886064" y="35924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xmlns="" id="{EC3F2F0F-BE12-5257-883D-FF05004CEEC9}"/>
              </a:ext>
            </a:extLst>
          </p:cNvPr>
          <p:cNvSpPr/>
          <p:nvPr/>
        </p:nvSpPr>
        <p:spPr>
          <a:xfrm>
            <a:off x="10877972" y="387308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7678EF7E-8A8B-D15C-A25D-F7001C1A4CF1}"/>
              </a:ext>
            </a:extLst>
          </p:cNvPr>
          <p:cNvSpPr/>
          <p:nvPr/>
        </p:nvSpPr>
        <p:spPr>
          <a:xfrm>
            <a:off x="9448309" y="331253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cxnSp>
        <p:nvCxnSpPr>
          <p:cNvPr id="174" name="꺾인 연결선[E] 173">
            <a:extLst>
              <a:ext uri="{FF2B5EF4-FFF2-40B4-BE49-F238E27FC236}">
                <a16:creationId xmlns:a16="http://schemas.microsoft.com/office/drawing/2014/main" xmlns="" id="{258571CB-A49E-73E5-64C0-CAF27D257F74}"/>
              </a:ext>
            </a:extLst>
          </p:cNvPr>
          <p:cNvCxnSpPr>
            <a:cxnSpLocks/>
            <a:stCxn id="166" idx="1"/>
          </p:cNvCxnSpPr>
          <p:nvPr/>
        </p:nvCxnSpPr>
        <p:spPr>
          <a:xfrm rot="10800000" flipV="1">
            <a:off x="9038239" y="314607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xmlns="" id="{7916C0D6-21F0-FCED-EC65-F674108D465A}"/>
              </a:ext>
            </a:extLst>
          </p:cNvPr>
          <p:cNvCxnSpPr>
            <a:cxnSpLocks/>
            <a:stCxn id="167" idx="1"/>
            <a:endCxn id="166" idx="3"/>
          </p:cNvCxnSpPr>
          <p:nvPr/>
        </p:nvCxnSpPr>
        <p:spPr>
          <a:xfrm rot="10800000" flipV="1">
            <a:off x="10464203" y="3143600"/>
            <a:ext cx="408547" cy="24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[E] 175">
            <a:extLst>
              <a:ext uri="{FF2B5EF4-FFF2-40B4-BE49-F238E27FC236}">
                <a16:creationId xmlns:a16="http://schemas.microsoft.com/office/drawing/2014/main" xmlns="" id="{41A45211-09E3-3B8C-6C8A-4ADF59B35A01}"/>
              </a:ext>
            </a:extLst>
          </p:cNvPr>
          <p:cNvCxnSpPr>
            <a:cxnSpLocks/>
            <a:stCxn id="168" idx="1"/>
            <a:endCxn id="166" idx="3"/>
          </p:cNvCxnSpPr>
          <p:nvPr/>
        </p:nvCxnSpPr>
        <p:spPr>
          <a:xfrm rot="10800000">
            <a:off x="10464203" y="3146076"/>
            <a:ext cx="408463" cy="27973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[E] 176">
            <a:extLst>
              <a:ext uri="{FF2B5EF4-FFF2-40B4-BE49-F238E27FC236}">
                <a16:creationId xmlns:a16="http://schemas.microsoft.com/office/drawing/2014/main" xmlns="" id="{DBB886AE-51C1-D959-8CE5-4547BFE1D979}"/>
              </a:ext>
            </a:extLst>
          </p:cNvPr>
          <p:cNvCxnSpPr>
            <a:cxnSpLocks/>
            <a:stCxn id="169" idx="1"/>
            <a:endCxn id="166" idx="3"/>
          </p:cNvCxnSpPr>
          <p:nvPr/>
        </p:nvCxnSpPr>
        <p:spPr>
          <a:xfrm rot="10800000">
            <a:off x="10464202" y="3146076"/>
            <a:ext cx="421862" cy="55580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xmlns="" id="{797FF581-1EA8-3966-9077-76000DBD2827}"/>
              </a:ext>
            </a:extLst>
          </p:cNvPr>
          <p:cNvCxnSpPr>
            <a:cxnSpLocks/>
            <a:stCxn id="170" idx="1"/>
            <a:endCxn id="166" idx="3"/>
          </p:cNvCxnSpPr>
          <p:nvPr/>
        </p:nvCxnSpPr>
        <p:spPr>
          <a:xfrm rot="10800000">
            <a:off x="10464202" y="3146077"/>
            <a:ext cx="413770" cy="83643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꺾인 연결선[E] 178">
            <a:extLst>
              <a:ext uri="{FF2B5EF4-FFF2-40B4-BE49-F238E27FC236}">
                <a16:creationId xmlns:a16="http://schemas.microsoft.com/office/drawing/2014/main" xmlns="" id="{49726742-3250-509F-14F5-B1A05153FB16}"/>
              </a:ext>
            </a:extLst>
          </p:cNvPr>
          <p:cNvCxnSpPr>
            <a:cxnSpLocks/>
            <a:endCxn id="166" idx="3"/>
          </p:cNvCxnSpPr>
          <p:nvPr/>
        </p:nvCxnSpPr>
        <p:spPr>
          <a:xfrm rot="10800000">
            <a:off x="10464203" y="3146076"/>
            <a:ext cx="415983" cy="56020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278637FD-1089-CF0B-428D-E4DF2F1D5FD7}"/>
              </a:ext>
            </a:extLst>
          </p:cNvPr>
          <p:cNvSpPr/>
          <p:nvPr/>
        </p:nvSpPr>
        <p:spPr>
          <a:xfrm>
            <a:off x="10886064" y="415508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E5F5629B-E1D9-2865-FAA3-D7C1D0898375}"/>
              </a:ext>
            </a:extLst>
          </p:cNvPr>
          <p:cNvSpPr/>
          <p:nvPr/>
        </p:nvSpPr>
        <p:spPr>
          <a:xfrm>
            <a:off x="8024414" y="276894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cxnSp>
        <p:nvCxnSpPr>
          <p:cNvPr id="184" name="꺾인 연결선[E] 183">
            <a:extLst>
              <a:ext uri="{FF2B5EF4-FFF2-40B4-BE49-F238E27FC236}">
                <a16:creationId xmlns:a16="http://schemas.microsoft.com/office/drawing/2014/main" xmlns="" id="{88189384-BDA1-41FD-E59D-EF746D0AF9AC}"/>
              </a:ext>
            </a:extLst>
          </p:cNvPr>
          <p:cNvCxnSpPr>
            <a:cxnSpLocks/>
            <a:stCxn id="172" idx="1"/>
            <a:endCxn id="164" idx="3"/>
          </p:cNvCxnSpPr>
          <p:nvPr/>
        </p:nvCxnSpPr>
        <p:spPr>
          <a:xfrm rot="10800000">
            <a:off x="9039763" y="3420310"/>
            <a:ext cx="408547" cy="165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[E] 186">
            <a:extLst>
              <a:ext uri="{FF2B5EF4-FFF2-40B4-BE49-F238E27FC236}">
                <a16:creationId xmlns:a16="http://schemas.microsoft.com/office/drawing/2014/main" xmlns="" id="{D748FC8D-55DE-5819-E1B8-1A2F35E0DF35}"/>
              </a:ext>
            </a:extLst>
          </p:cNvPr>
          <p:cNvCxnSpPr>
            <a:cxnSpLocks/>
            <a:stCxn id="134" idx="1"/>
            <a:endCxn id="125" idx="3"/>
          </p:cNvCxnSpPr>
          <p:nvPr/>
        </p:nvCxnSpPr>
        <p:spPr>
          <a:xfrm rot="10800000">
            <a:off x="7232763" y="5016750"/>
            <a:ext cx="408547" cy="165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[E] 189">
            <a:extLst>
              <a:ext uri="{FF2B5EF4-FFF2-40B4-BE49-F238E27FC236}">
                <a16:creationId xmlns:a16="http://schemas.microsoft.com/office/drawing/2014/main" xmlns="" id="{5209A938-294E-E84F-BE58-7ED3045C3837}"/>
              </a:ext>
            </a:extLst>
          </p:cNvPr>
          <p:cNvCxnSpPr>
            <a:cxnSpLocks/>
            <a:stCxn id="180" idx="1"/>
            <a:endCxn id="166" idx="3"/>
          </p:cNvCxnSpPr>
          <p:nvPr/>
        </p:nvCxnSpPr>
        <p:spPr>
          <a:xfrm rot="10800000">
            <a:off x="10464202" y="3146077"/>
            <a:ext cx="421862" cy="111844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[E] 192">
            <a:extLst>
              <a:ext uri="{FF2B5EF4-FFF2-40B4-BE49-F238E27FC236}">
                <a16:creationId xmlns:a16="http://schemas.microsoft.com/office/drawing/2014/main" xmlns="" id="{72A17C17-F672-0301-61F1-6A5F75F9871E}"/>
              </a:ext>
            </a:extLst>
          </p:cNvPr>
          <p:cNvCxnSpPr>
            <a:cxnSpLocks/>
            <a:stCxn id="143" idx="1"/>
            <a:endCxn id="128" idx="3"/>
          </p:cNvCxnSpPr>
          <p:nvPr/>
        </p:nvCxnSpPr>
        <p:spPr>
          <a:xfrm rot="10800000">
            <a:off x="8657202" y="4742517"/>
            <a:ext cx="421862" cy="111844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xmlns="" id="{1C4A3FFD-47B0-633B-9BC7-C830391C7223}"/>
              </a:ext>
            </a:extLst>
          </p:cNvPr>
          <p:cNvSpPr/>
          <p:nvPr/>
        </p:nvSpPr>
        <p:spPr>
          <a:xfrm>
            <a:off x="9448308" y="35842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재등록 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페이지로 이동</a:t>
            </a:r>
          </a:p>
        </p:txBody>
      </p:sp>
      <p:cxnSp>
        <p:nvCxnSpPr>
          <p:cNvPr id="197" name="꺾인 연결선[E] 196">
            <a:extLst>
              <a:ext uri="{FF2B5EF4-FFF2-40B4-BE49-F238E27FC236}">
                <a16:creationId xmlns:a16="http://schemas.microsoft.com/office/drawing/2014/main" xmlns="" id="{696E8B32-E044-3259-8486-F855C59943E7}"/>
              </a:ext>
            </a:extLst>
          </p:cNvPr>
          <p:cNvCxnSpPr>
            <a:cxnSpLocks/>
            <a:stCxn id="196" idx="1"/>
            <a:endCxn id="165" idx="3"/>
          </p:cNvCxnSpPr>
          <p:nvPr/>
        </p:nvCxnSpPr>
        <p:spPr>
          <a:xfrm rot="10800000" flipV="1">
            <a:off x="9039762" y="3693645"/>
            <a:ext cx="408546" cy="55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xmlns="" id="{C0A32656-17AB-07A8-3AEC-D9436451F34E}"/>
              </a:ext>
            </a:extLst>
          </p:cNvPr>
          <p:cNvSpPr/>
          <p:nvPr/>
        </p:nvSpPr>
        <p:spPr>
          <a:xfrm>
            <a:off x="5230150" y="1474073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로그인 화면</a:t>
            </a:r>
          </a:p>
        </p:txBody>
      </p:sp>
      <p:graphicFrame>
        <p:nvGraphicFramePr>
          <p:cNvPr id="99" name="다이어그램 98">
            <a:extLst>
              <a:ext uri="{FF2B5EF4-FFF2-40B4-BE49-F238E27FC236}">
                <a16:creationId xmlns:a16="http://schemas.microsoft.com/office/drawing/2014/main" xmlns="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522947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99074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라이브러리 및 주요기능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A4C0E7A-FBA9-1664-5B46-5F62D66ABEB0}"/>
              </a:ext>
            </a:extLst>
          </p:cNvPr>
          <p:cNvSpPr/>
          <p:nvPr/>
        </p:nvSpPr>
        <p:spPr>
          <a:xfrm>
            <a:off x="5468464" y="2372686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사용자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DD59620-79CC-9C05-44EA-A481A0EE0507}"/>
              </a:ext>
            </a:extLst>
          </p:cNvPr>
          <p:cNvSpPr/>
          <p:nvPr/>
        </p:nvSpPr>
        <p:spPr>
          <a:xfrm>
            <a:off x="1319185" y="3451861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마이페이지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4EBA309-AF52-2A9B-6D2A-31BC3DCDD38F}"/>
              </a:ext>
            </a:extLst>
          </p:cNvPr>
          <p:cNvSpPr/>
          <p:nvPr/>
        </p:nvSpPr>
        <p:spPr>
          <a:xfrm>
            <a:off x="8380427" y="3454214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관리자 문의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C3EE126-4E84-5EBC-4094-605BA8FDDF3B}"/>
              </a:ext>
            </a:extLst>
          </p:cNvPr>
          <p:cNvSpPr/>
          <p:nvPr/>
        </p:nvSpPr>
        <p:spPr>
          <a:xfrm>
            <a:off x="1319185" y="37239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고객정보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AE88D11-9431-0785-415A-703E1895B64E}"/>
              </a:ext>
            </a:extLst>
          </p:cNvPr>
          <p:cNvSpPr/>
          <p:nvPr/>
        </p:nvSpPr>
        <p:spPr>
          <a:xfrm>
            <a:off x="8380171" y="372199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보내기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0D67923-CBA1-36CD-C07D-2309843CCEF2}"/>
              </a:ext>
            </a:extLst>
          </p:cNvPr>
          <p:cNvSpPr/>
          <p:nvPr/>
        </p:nvSpPr>
        <p:spPr>
          <a:xfrm>
            <a:off x="9806130" y="371857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보내기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xmlns="" id="{F214FA1A-777D-6A74-1A84-417BC9936915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3730420" y="847969"/>
            <a:ext cx="700520" cy="45072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xmlns="" id="{376FC8C4-C8DA-CBB4-41A7-8A66A78494E2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rot="16200000" flipH="1">
            <a:off x="7259864" y="1825788"/>
            <a:ext cx="702873" cy="25539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xmlns="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9396064" y="3828007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38E9FCE2-EACC-1A1F-F6BE-76F0BA63192B}"/>
              </a:ext>
            </a:extLst>
          </p:cNvPr>
          <p:cNvSpPr/>
          <p:nvPr/>
        </p:nvSpPr>
        <p:spPr>
          <a:xfrm>
            <a:off x="2745144" y="37239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고객정보 조회</a:t>
            </a:r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xmlns="" id="{6AA4281C-8B17-86ED-8023-2486D9EB1E96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 flipV="1">
            <a:off x="2335078" y="3833373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7E4BFC0-0B7E-F1F9-8789-543F60421680}"/>
              </a:ext>
            </a:extLst>
          </p:cNvPr>
          <p:cNvSpPr/>
          <p:nvPr/>
        </p:nvSpPr>
        <p:spPr>
          <a:xfrm>
            <a:off x="2745144" y="39931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고객정보 수정</a:t>
            </a:r>
          </a:p>
        </p:txBody>
      </p: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xmlns="" id="{4663FB87-D3E7-9DB7-EADE-17CF2A3986FF}"/>
              </a:ext>
            </a:extLst>
          </p:cNvPr>
          <p:cNvCxnSpPr>
            <a:cxnSpLocks/>
            <a:stCxn id="60" idx="1"/>
            <a:endCxn id="9" idx="3"/>
          </p:cNvCxnSpPr>
          <p:nvPr/>
        </p:nvCxnSpPr>
        <p:spPr>
          <a:xfrm rot="10800000">
            <a:off x="2335078" y="3833373"/>
            <a:ext cx="410066" cy="26919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A603893-0019-6A78-5B3D-243771A07527}"/>
              </a:ext>
            </a:extLst>
          </p:cNvPr>
          <p:cNvSpPr/>
          <p:nvPr/>
        </p:nvSpPr>
        <p:spPr>
          <a:xfrm>
            <a:off x="2745143" y="426233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탈퇴</a:t>
            </a:r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xmlns="" id="{BF4C7562-7CC3-1C56-81AF-AB02DDF7609B}"/>
              </a:ext>
            </a:extLst>
          </p:cNvPr>
          <p:cNvCxnSpPr>
            <a:cxnSpLocks/>
            <a:stCxn id="63" idx="1"/>
            <a:endCxn id="9" idx="3"/>
          </p:cNvCxnSpPr>
          <p:nvPr/>
        </p:nvCxnSpPr>
        <p:spPr>
          <a:xfrm rot="10800000">
            <a:off x="2335079" y="3833373"/>
            <a:ext cx="410065" cy="53839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8D5B1F3-63B3-4ACC-5E5E-F28981988A80}"/>
              </a:ext>
            </a:extLst>
          </p:cNvPr>
          <p:cNvSpPr/>
          <p:nvPr/>
        </p:nvSpPr>
        <p:spPr>
          <a:xfrm>
            <a:off x="9806129" y="39931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답변 조회</a:t>
            </a:r>
          </a:p>
        </p:txBody>
      </p: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xmlns="" id="{5C3CC1DF-E8A3-E12C-8E90-92F2C7B3C281}"/>
              </a:ext>
            </a:extLst>
          </p:cNvPr>
          <p:cNvCxnSpPr>
            <a:cxnSpLocks/>
            <a:stCxn id="69" idx="1"/>
            <a:endCxn id="14" idx="3"/>
          </p:cNvCxnSpPr>
          <p:nvPr/>
        </p:nvCxnSpPr>
        <p:spPr>
          <a:xfrm rot="10800000">
            <a:off x="9396065" y="3831427"/>
            <a:ext cx="410065" cy="27114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DEAA8A41-3B0B-6B73-4488-7AC233B3E2E6}"/>
              </a:ext>
            </a:extLst>
          </p:cNvPr>
          <p:cNvSpPr/>
          <p:nvPr/>
        </p:nvSpPr>
        <p:spPr>
          <a:xfrm>
            <a:off x="4171016" y="399446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 변경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B24C846D-1C7F-B739-718A-8DA4FF34DAFE}"/>
              </a:ext>
            </a:extLst>
          </p:cNvPr>
          <p:cNvSpPr/>
          <p:nvPr/>
        </p:nvSpPr>
        <p:spPr>
          <a:xfrm>
            <a:off x="5596971" y="37134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71AB4F14-40E1-6911-BE02-761AF8F27F69}"/>
              </a:ext>
            </a:extLst>
          </p:cNvPr>
          <p:cNvSpPr/>
          <p:nvPr/>
        </p:nvSpPr>
        <p:spPr>
          <a:xfrm>
            <a:off x="5596887" y="399566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FCC5DDAC-22BF-6758-B175-1EF45DBEF532}"/>
              </a:ext>
            </a:extLst>
          </p:cNvPr>
          <p:cNvSpPr/>
          <p:nvPr/>
        </p:nvSpPr>
        <p:spPr>
          <a:xfrm>
            <a:off x="5610286" y="427173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변경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44FF798F-7E79-B545-CCEA-7D7816A00179}"/>
              </a:ext>
            </a:extLst>
          </p:cNvPr>
          <p:cNvSpPr/>
          <p:nvPr/>
        </p:nvSpPr>
        <p:spPr>
          <a:xfrm>
            <a:off x="5602194" y="455236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AE43E1CE-0C69-2C24-5BD4-8CC055718644}"/>
              </a:ext>
            </a:extLst>
          </p:cNvPr>
          <p:cNvSpPr/>
          <p:nvPr/>
        </p:nvSpPr>
        <p:spPr>
          <a:xfrm>
            <a:off x="6818337" y="37158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비밀번호와 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일치 여부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42F31A46-352F-5A97-68AF-C069D2A9BB5C}"/>
              </a:ext>
            </a:extLst>
          </p:cNvPr>
          <p:cNvSpPr/>
          <p:nvPr/>
        </p:nvSpPr>
        <p:spPr>
          <a:xfrm>
            <a:off x="4171100" y="371857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변경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D2E3DDA8-70D3-ACF2-9A5C-1F0680642186}"/>
              </a:ext>
            </a:extLst>
          </p:cNvPr>
          <p:cNvSpPr/>
          <p:nvPr/>
        </p:nvSpPr>
        <p:spPr>
          <a:xfrm>
            <a:off x="4171016" y="42703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변경</a:t>
            </a:r>
          </a:p>
        </p:txBody>
      </p:sp>
      <p:cxnSp>
        <p:nvCxnSpPr>
          <p:cNvPr id="84" name="꺾인 연결선[E] 83">
            <a:extLst>
              <a:ext uri="{FF2B5EF4-FFF2-40B4-BE49-F238E27FC236}">
                <a16:creationId xmlns:a16="http://schemas.microsoft.com/office/drawing/2014/main" xmlns="" id="{575E778B-E5C9-8472-8E25-BD33A766136A}"/>
              </a:ext>
            </a:extLst>
          </p:cNvPr>
          <p:cNvCxnSpPr>
            <a:cxnSpLocks/>
            <a:stCxn id="81" idx="1"/>
            <a:endCxn id="60" idx="3"/>
          </p:cNvCxnSpPr>
          <p:nvPr/>
        </p:nvCxnSpPr>
        <p:spPr>
          <a:xfrm rot="10800000" flipV="1">
            <a:off x="3761038" y="3828007"/>
            <a:ext cx="410063" cy="27456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xmlns="" id="{28174FE9-4AF9-73DD-6460-DDDFFC0AB8F2}"/>
              </a:ext>
            </a:extLst>
          </p:cNvPr>
          <p:cNvCxnSpPr>
            <a:cxnSpLocks/>
            <a:stCxn id="76" idx="1"/>
            <a:endCxn id="81" idx="3"/>
          </p:cNvCxnSpPr>
          <p:nvPr/>
        </p:nvCxnSpPr>
        <p:spPr>
          <a:xfrm rot="10800000" flipV="1">
            <a:off x="5186993" y="3822881"/>
            <a:ext cx="409978" cy="512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xmlns="" id="{6FA5BE6E-30F2-051B-91D3-E21EDC70FB83}"/>
              </a:ext>
            </a:extLst>
          </p:cNvPr>
          <p:cNvCxnSpPr>
            <a:cxnSpLocks/>
            <a:stCxn id="77" idx="1"/>
            <a:endCxn id="81" idx="3"/>
          </p:cNvCxnSpPr>
          <p:nvPr/>
        </p:nvCxnSpPr>
        <p:spPr>
          <a:xfrm rot="10800000">
            <a:off x="5186993" y="3828008"/>
            <a:ext cx="409894" cy="27708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xmlns="" id="{9AC93543-ADAC-7263-6DC7-9350D4DD8ED2}"/>
              </a:ext>
            </a:extLst>
          </p:cNvPr>
          <p:cNvCxnSpPr>
            <a:cxnSpLocks/>
            <a:stCxn id="78" idx="1"/>
            <a:endCxn id="81" idx="3"/>
          </p:cNvCxnSpPr>
          <p:nvPr/>
        </p:nvCxnSpPr>
        <p:spPr>
          <a:xfrm rot="10800000">
            <a:off x="5186994" y="3828008"/>
            <a:ext cx="423293" cy="55315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xmlns="" id="{5B21DC24-FC2F-E228-0BD2-6684FC5D6A45}"/>
              </a:ext>
            </a:extLst>
          </p:cNvPr>
          <p:cNvCxnSpPr>
            <a:cxnSpLocks/>
            <a:stCxn id="79" idx="1"/>
            <a:endCxn id="81" idx="3"/>
          </p:cNvCxnSpPr>
          <p:nvPr/>
        </p:nvCxnSpPr>
        <p:spPr>
          <a:xfrm rot="10800000">
            <a:off x="5186994" y="3828007"/>
            <a:ext cx="415201" cy="83378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7CF463FB-BEB7-CAE2-A8AC-5E65593381E8}"/>
              </a:ext>
            </a:extLst>
          </p:cNvPr>
          <p:cNvSpPr/>
          <p:nvPr/>
        </p:nvSpPr>
        <p:spPr>
          <a:xfrm>
            <a:off x="4171015" y="454624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 변경</a:t>
            </a:r>
          </a:p>
        </p:txBody>
      </p: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xmlns="" id="{C1DB19E4-9BD3-AA35-D34E-EA23B4DB1C89}"/>
              </a:ext>
            </a:extLst>
          </p:cNvPr>
          <p:cNvCxnSpPr>
            <a:cxnSpLocks/>
            <a:stCxn id="75" idx="1"/>
            <a:endCxn id="60" idx="3"/>
          </p:cNvCxnSpPr>
          <p:nvPr/>
        </p:nvCxnSpPr>
        <p:spPr>
          <a:xfrm rot="10800000">
            <a:off x="3761038" y="4102569"/>
            <a:ext cx="409979" cy="132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[E] 111">
            <a:extLst>
              <a:ext uri="{FF2B5EF4-FFF2-40B4-BE49-F238E27FC236}">
                <a16:creationId xmlns:a16="http://schemas.microsoft.com/office/drawing/2014/main" xmlns="" id="{037B1F34-A7C7-933C-F992-C36D5728F160}"/>
              </a:ext>
            </a:extLst>
          </p:cNvPr>
          <p:cNvCxnSpPr>
            <a:cxnSpLocks/>
            <a:stCxn id="83" idx="1"/>
            <a:endCxn id="60" idx="3"/>
          </p:cNvCxnSpPr>
          <p:nvPr/>
        </p:nvCxnSpPr>
        <p:spPr>
          <a:xfrm rot="10800000">
            <a:off x="3761038" y="4102569"/>
            <a:ext cx="409979" cy="27721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xmlns="" id="{8D2612D6-5062-B383-83F7-1279F21D6D42}"/>
              </a:ext>
            </a:extLst>
          </p:cNvPr>
          <p:cNvCxnSpPr>
            <a:cxnSpLocks/>
            <a:stCxn id="92" idx="1"/>
            <a:endCxn id="60" idx="3"/>
          </p:cNvCxnSpPr>
          <p:nvPr/>
        </p:nvCxnSpPr>
        <p:spPr>
          <a:xfrm rot="10800000">
            <a:off x="3761037" y="4102569"/>
            <a:ext cx="409978" cy="55310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xmlns="" id="{7D63874A-0674-D480-E245-3E15EBE7A133}"/>
              </a:ext>
            </a:extLst>
          </p:cNvPr>
          <p:cNvCxnSpPr>
            <a:cxnSpLocks/>
            <a:stCxn id="80" idx="1"/>
            <a:endCxn id="76" idx="3"/>
          </p:cNvCxnSpPr>
          <p:nvPr/>
        </p:nvCxnSpPr>
        <p:spPr>
          <a:xfrm rot="10800000">
            <a:off x="6612865" y="3822883"/>
            <a:ext cx="205473" cy="235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99074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라이브러리 및 주요기능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11" name="다이어그램 110">
            <a:extLst>
              <a:ext uri="{FF2B5EF4-FFF2-40B4-BE49-F238E27FC236}">
                <a16:creationId xmlns:a16="http://schemas.microsoft.com/office/drawing/2014/main" xmlns="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181499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3" name="그림 11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38" y="6482319"/>
            <a:ext cx="593932" cy="2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1093</Words>
  <Application>Microsoft Office PowerPoint</Application>
  <PresentationFormat>사용자 지정</PresentationFormat>
  <Paragraphs>446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PC8</cp:lastModifiedBy>
  <cp:revision>630</cp:revision>
  <dcterms:created xsi:type="dcterms:W3CDTF">2020-10-04T10:36:58Z</dcterms:created>
  <dcterms:modified xsi:type="dcterms:W3CDTF">2023-08-16T06:25:22Z</dcterms:modified>
</cp:coreProperties>
</file>