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94" r:id="rId4"/>
    <p:sldId id="292" r:id="rId5"/>
    <p:sldId id="295" r:id="rId6"/>
    <p:sldId id="296" r:id="rId7"/>
    <p:sldId id="270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2986" autoAdjust="0"/>
  </p:normalViewPr>
  <p:slideViewPr>
    <p:cSldViewPr>
      <p:cViewPr varScale="1">
        <p:scale>
          <a:sx n="107" d="100"/>
          <a:sy n="107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dw-16-B12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0500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SC-ID-B-1003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변경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1763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변경한 정보를 적용하여 개인정보 변경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이메일도 변경 시에는 이메일 인증을 거쳐야만 변경이 가능하다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조회 및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회원 탈퇴</a:t>
            </a:r>
            <a:endParaRPr lang="en-US" altLang="ko-KR" sz="10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문의 답변 확인</a:t>
            </a:r>
            <a:endParaRPr lang="en-US" altLang="ko-KR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201950" y="205004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변경 이메일</a:t>
            </a:r>
            <a:endParaRPr lang="en-US" altLang="ko-KR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637325" y="28439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변경 집주소</a:t>
            </a:r>
            <a:endParaRPr lang="en-US" altLang="ko-KR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637325" y="32409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변경 연락처</a:t>
            </a:r>
            <a:endParaRPr lang="en-US" altLang="ko-KR" sz="10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347864" y="2445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인증번호</a:t>
            </a:r>
            <a:endParaRPr lang="en-US" altLang="ko-KR" sz="1000" dirty="0" smtClean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변경</a:t>
            </a:r>
            <a:endParaRPr lang="en-US" altLang="ko-KR" sz="1000" dirty="0" smtClean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375308" y="40588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취소</a:t>
            </a:r>
            <a:endParaRPr lang="en-US" altLang="ko-KR" sz="105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80965" y="2018909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90148" y="2431267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624864" y="2042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인증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68140" y="2479429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인증번호 확인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6055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2811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SC-ID-B-1004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문의하기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문의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56192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문의 보내기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시스템을 제공해주는 관리자에게 문의를 보낼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조회 및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회원 탈퇴</a:t>
            </a:r>
            <a:endParaRPr lang="en-US" altLang="ko-KR" sz="10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문의 답변 확인</a:t>
            </a:r>
            <a:endParaRPr lang="en-US" altLang="ko-KR" sz="10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046166" y="200974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168810" y="2326358"/>
            <a:ext cx="3555318" cy="1485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82853" y="29025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문의내용</a:t>
            </a:r>
            <a:r>
              <a:rPr lang="ko-KR" altLang="en-US" sz="1000" dirty="0" smtClean="0"/>
              <a:t> 작성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850173" y="411809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문의 보내기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855717" y="409139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4731759" y="397710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4704276" y="39504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5457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SC-ID-B-1005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답변 확인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답변 확인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08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보낸 문의사항에 대한 답변을 확인할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조회 및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회원 탈퇴</a:t>
            </a:r>
            <a:endParaRPr lang="en-US" altLang="ko-KR" sz="10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문의 답변 확인</a:t>
            </a:r>
            <a:endParaRPr lang="en-US" altLang="ko-KR" sz="10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4006414" cy="287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074334" y="2038202"/>
            <a:ext cx="2693067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53375" y="203395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문의 내용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4982880" y="2038202"/>
            <a:ext cx="841111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30277" y="20267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답변 여부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2074334" y="2393185"/>
            <a:ext cx="3749657" cy="79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20094" y="26613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답변 내용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2045183" y="3348871"/>
            <a:ext cx="2693067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24224" y="334462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문의 내용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4953729" y="3348871"/>
            <a:ext cx="841111" cy="23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01126" y="333740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답변 여부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2045183" y="3703854"/>
            <a:ext cx="3749657" cy="79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90943" y="39720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답변 내용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432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0980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4404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쪽지함으로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보내기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쪽지 확인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쪽지를 확인할 수 있는 페이지이다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쪽지함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쪽지 보내기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32385" y="2411047"/>
            <a:ext cx="3555318" cy="313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513672"/>
            <a:ext cx="3416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제목            </a:t>
            </a:r>
            <a:r>
              <a:rPr lang="ko-KR" altLang="en-US" sz="800" dirty="0" err="1" smtClean="0"/>
              <a:t>보낸사람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보낸시간</a:t>
            </a:r>
            <a:r>
              <a:rPr lang="ko-KR" altLang="en-US" sz="800" dirty="0" smtClean="0"/>
              <a:t>      첨부파일유무    </a:t>
            </a:r>
            <a:r>
              <a:rPr lang="ko-KR" altLang="en-US" sz="800" dirty="0" err="1" smtClean="0"/>
              <a:t>회신여부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147958" y="2750659"/>
            <a:ext cx="34804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</a:t>
            </a:r>
            <a:r>
              <a:rPr lang="ko-KR" altLang="en-US" sz="700" dirty="0" smtClean="0"/>
              <a:t>제품문의          </a:t>
            </a:r>
            <a:r>
              <a:rPr lang="en-US" altLang="ko-KR" sz="700" dirty="0" smtClean="0"/>
              <a:t>B</a:t>
            </a:r>
            <a:r>
              <a:rPr lang="ko-KR" altLang="en-US" sz="700" dirty="0" smtClean="0"/>
              <a:t>생산라인        </a:t>
            </a:r>
            <a:r>
              <a:rPr lang="en-US" altLang="ko-KR" sz="700" dirty="0" smtClean="0"/>
              <a:t>2022/08/12 12:04          </a:t>
            </a:r>
            <a:r>
              <a:rPr lang="ko-KR" altLang="en-US" sz="700" dirty="0" smtClean="0"/>
              <a:t>유                  </a:t>
            </a:r>
            <a:r>
              <a:rPr lang="en-US" altLang="ko-KR" sz="700" dirty="0" smtClean="0"/>
              <a:t>X</a:t>
            </a:r>
            <a:endParaRPr lang="en-US" altLang="ko-KR" sz="900" dirty="0" smtClean="0"/>
          </a:p>
        </p:txBody>
      </p:sp>
      <p:sp>
        <p:nvSpPr>
          <p:cNvPr id="40" name="타원 39"/>
          <p:cNvSpPr/>
          <p:nvPr/>
        </p:nvSpPr>
        <p:spPr>
          <a:xfrm>
            <a:off x="601943" y="215553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2386" y="21236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25456" y="237090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5899" y="233902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35231" y="267559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105674" y="26437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4007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쪽지함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5952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첨부된 파일 다운로드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답장하기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받은 쪽지 삭제하기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받은 쪽지 내용을 확인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있는 페이지이다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쪽지함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쪽지 보내기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32385" y="2411047"/>
            <a:ext cx="3555318" cy="313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513672"/>
            <a:ext cx="3416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제목            </a:t>
            </a:r>
            <a:r>
              <a:rPr lang="ko-KR" altLang="en-US" sz="800" dirty="0" err="1" smtClean="0"/>
              <a:t>보낸사람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보낸시간</a:t>
            </a:r>
            <a:r>
              <a:rPr lang="ko-KR" altLang="en-US" sz="800" dirty="0" smtClean="0"/>
              <a:t>      첨부파일유무    </a:t>
            </a:r>
            <a:r>
              <a:rPr lang="ko-KR" altLang="en-US" sz="800" dirty="0" err="1" smtClean="0"/>
              <a:t>회신여부</a:t>
            </a:r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147958" y="2750659"/>
            <a:ext cx="34804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</a:t>
            </a:r>
            <a:r>
              <a:rPr lang="ko-KR" altLang="en-US" sz="700" dirty="0" smtClean="0"/>
              <a:t>제품문의          </a:t>
            </a:r>
            <a:r>
              <a:rPr lang="en-US" altLang="ko-KR" sz="700" dirty="0" smtClean="0"/>
              <a:t>B</a:t>
            </a:r>
            <a:r>
              <a:rPr lang="ko-KR" altLang="en-US" sz="700" dirty="0" smtClean="0"/>
              <a:t>생산라인        </a:t>
            </a:r>
            <a:r>
              <a:rPr lang="en-US" altLang="ko-KR" sz="700" dirty="0" smtClean="0"/>
              <a:t>2022/08/12 12:04          </a:t>
            </a:r>
            <a:r>
              <a:rPr lang="ko-KR" altLang="en-US" sz="700" dirty="0" smtClean="0"/>
              <a:t>유                  </a:t>
            </a:r>
            <a:r>
              <a:rPr lang="en-US" altLang="ko-KR" sz="700" dirty="0" smtClean="0"/>
              <a:t>X</a:t>
            </a: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187624" y="2132856"/>
            <a:ext cx="460851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65002" y="2256917"/>
            <a:ext cx="4263395" cy="30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511339" y="2258096"/>
            <a:ext cx="96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쪽지 제목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356948" y="2659292"/>
            <a:ext cx="4263395" cy="30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5336" y="2660335"/>
            <a:ext cx="13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보낸 사람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업체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1365002" y="3101317"/>
            <a:ext cx="4263395" cy="16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043815" y="3674229"/>
            <a:ext cx="13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쪽지 내용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365002" y="4982086"/>
            <a:ext cx="4255341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65002" y="5002150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첨부 파일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1365002" y="5403100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39858" y="5423437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회신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324314" y="5395388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99170" y="5415725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799108" y="5448439"/>
            <a:ext cx="767383" cy="284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973964" y="5468776"/>
            <a:ext cx="94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1260531" y="494001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30974" y="49081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58906" y="534407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29349" y="53121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42263" y="534684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212706" y="53149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5466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SC-ID-B-0002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나만의메뉴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쪽지보내기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쪽지보내기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9989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첨부파일 추가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 보내기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모든 내용 초기화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쪽지를 보낼 수 있는 페이지이다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88995"/>
            <a:ext cx="1485570" cy="466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7142" y="1902735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4605" y="190473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커뮤니케이션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63042" y="1902734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39552" y="2204864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쪽지함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쪽지 보내기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897313" y="2006578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59600" y="2182151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9099" y="22048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en-US" altLang="ko-KR" sz="8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59600" y="2494200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29099" y="2526175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받는사람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업체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159600" y="2807184"/>
            <a:ext cx="3555318" cy="162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70867" y="34822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내용</a:t>
            </a:r>
            <a:endParaRPr lang="en-US" altLang="ko-KR" sz="8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59600" y="4551505"/>
            <a:ext cx="3555318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9099" y="4574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첨부파일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69539" y="5758407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09482" y="578065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보내기</a:t>
            </a:r>
            <a:endParaRPr lang="en-US" altLang="ko-KR" sz="8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036256" y="577332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76199" y="579557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초기화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2043177" y="444869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13620" y="441681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43177" y="566666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13620" y="563478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944732" y="56590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175" y="56271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9712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229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수당에 대한 내용을 조회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내용을 추가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회사에서 지급하는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수당종류를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수당코드</a:t>
            </a:r>
            <a:r>
              <a:rPr lang="ko-KR" altLang="en-US" sz="800" dirty="0" smtClean="0"/>
              <a:t>             </a:t>
            </a:r>
            <a:r>
              <a:rPr lang="ko-KR" altLang="en-US" sz="800" dirty="0" err="1" smtClean="0"/>
              <a:t>수당항목명</a:t>
            </a:r>
            <a:r>
              <a:rPr lang="ko-KR" altLang="en-US" sz="800" dirty="0" smtClean="0"/>
              <a:t>                 </a:t>
            </a:r>
            <a:r>
              <a:rPr lang="ko-KR" altLang="en-US" sz="800" dirty="0" err="1" smtClean="0"/>
              <a:t>지급유형</a:t>
            </a:r>
            <a:r>
              <a:rPr lang="ko-KR" altLang="en-US" sz="800" dirty="0" smtClean="0"/>
              <a:t>              계산식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</a:t>
            </a:r>
            <a:r>
              <a:rPr lang="ko-KR" altLang="en-US" sz="800" dirty="0" smtClean="0"/>
              <a:t>기본급                    </a:t>
            </a:r>
            <a:r>
              <a:rPr lang="ko-KR" altLang="en-US" sz="800" dirty="0" err="1" smtClean="0"/>
              <a:t>전액과세</a:t>
            </a:r>
            <a:r>
              <a:rPr lang="ko-KR" altLang="en-US" sz="800" dirty="0" smtClean="0"/>
              <a:t>                고정</a:t>
            </a:r>
            <a:endParaRPr lang="en-US" altLang="ko-KR" sz="800" dirty="0" smtClean="0"/>
          </a:p>
          <a:p>
            <a:r>
              <a:rPr lang="en-US" altLang="ko-KR" sz="800" dirty="0" smtClean="0"/>
              <a:t> 002                    </a:t>
            </a:r>
            <a:r>
              <a:rPr lang="ko-KR" altLang="en-US" sz="800" dirty="0" err="1" smtClean="0"/>
              <a:t>야근수당</a:t>
            </a:r>
            <a:r>
              <a:rPr lang="ko-KR" altLang="en-US" sz="800" dirty="0" smtClean="0"/>
              <a:t>                  변동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)           </a:t>
            </a:r>
            <a:r>
              <a:rPr lang="ko-KR" altLang="en-US" sz="800" dirty="0" smtClean="0"/>
              <a:t>기본급</a:t>
            </a:r>
            <a:r>
              <a:rPr lang="en-US" altLang="ko-KR" sz="800" dirty="0" smtClean="0"/>
              <a:t>*1.5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91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026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3557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내용을 수정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수당 내용을 삭제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수당을 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수당코드</a:t>
            </a:r>
            <a:r>
              <a:rPr lang="ko-KR" altLang="en-US" sz="800" dirty="0" smtClean="0"/>
              <a:t>             </a:t>
            </a:r>
            <a:r>
              <a:rPr lang="ko-KR" altLang="en-US" sz="800" dirty="0" err="1" smtClean="0"/>
              <a:t>수당항목명</a:t>
            </a:r>
            <a:r>
              <a:rPr lang="ko-KR" altLang="en-US" sz="800" dirty="0" smtClean="0"/>
              <a:t>                 </a:t>
            </a:r>
            <a:r>
              <a:rPr lang="ko-KR" altLang="en-US" sz="800" dirty="0" err="1" smtClean="0"/>
              <a:t>지급유형</a:t>
            </a:r>
            <a:r>
              <a:rPr lang="ko-KR" altLang="en-US" sz="800" dirty="0" smtClean="0"/>
              <a:t>              계산식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</a:t>
            </a:r>
            <a:r>
              <a:rPr lang="ko-KR" altLang="en-US" sz="800" dirty="0" smtClean="0"/>
              <a:t>기본급                    </a:t>
            </a:r>
            <a:r>
              <a:rPr lang="ko-KR" altLang="en-US" sz="800" dirty="0" err="1" smtClean="0"/>
              <a:t>전액과세</a:t>
            </a:r>
            <a:r>
              <a:rPr lang="ko-KR" altLang="en-US" sz="800" dirty="0" smtClean="0"/>
              <a:t>                고정</a:t>
            </a:r>
            <a:endParaRPr lang="en-US" altLang="ko-KR" sz="800" dirty="0" smtClean="0"/>
          </a:p>
          <a:p>
            <a:r>
              <a:rPr lang="en-US" altLang="ko-KR" sz="800" dirty="0" smtClean="0"/>
              <a:t> 002                    </a:t>
            </a:r>
            <a:r>
              <a:rPr lang="ko-KR" altLang="en-US" sz="800" dirty="0" err="1" smtClean="0"/>
              <a:t>야근수당</a:t>
            </a:r>
            <a:r>
              <a:rPr lang="ko-KR" altLang="en-US" sz="800" dirty="0" smtClean="0"/>
              <a:t>                  변동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)           </a:t>
            </a:r>
            <a:r>
              <a:rPr lang="ko-KR" altLang="en-US" sz="800" dirty="0" smtClean="0"/>
              <a:t>기본급</a:t>
            </a:r>
            <a:r>
              <a:rPr lang="en-US" altLang="ko-KR" sz="800" dirty="0" smtClean="0"/>
              <a:t>*1.5</a:t>
            </a:r>
            <a:endParaRPr lang="en-US" altLang="ko-KR" sz="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수당코드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34661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45799" y="23215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수당항목명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151424" y="275863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426101" y="27335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지급유형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138343" y="320636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54341" y="31813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계산식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2609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17974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공제에 대한 내용을 조회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추가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회사에서 발생하는 공제 종류를 조회한다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443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공제코드</a:t>
            </a:r>
            <a:r>
              <a:rPr lang="ko-KR" altLang="en-US" sz="800" dirty="0" smtClean="0"/>
              <a:t>                              </a:t>
            </a:r>
            <a:r>
              <a:rPr lang="ko-KR" altLang="en-US" sz="800" dirty="0" err="1" smtClean="0"/>
              <a:t>공제항목명</a:t>
            </a:r>
            <a:r>
              <a:rPr lang="ko-KR" altLang="en-US" sz="800" dirty="0" smtClean="0"/>
              <a:t>                      계산식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773465" y="252640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43908" y="24945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581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                 </a:t>
            </a:r>
            <a:r>
              <a:rPr lang="ko-KR" altLang="en-US" sz="800" dirty="0" smtClean="0"/>
              <a:t>소득세                   </a:t>
            </a:r>
            <a:r>
              <a:rPr lang="ko-KR" altLang="en-US" sz="800" dirty="0" err="1" smtClean="0"/>
              <a:t>소득세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계산항목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7849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4219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7257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수정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공제 내용을 삭제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공제 내용을 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수당코드</a:t>
            </a:r>
            <a:r>
              <a:rPr lang="ko-KR" altLang="en-US" sz="800" dirty="0" smtClean="0"/>
              <a:t>             </a:t>
            </a:r>
            <a:r>
              <a:rPr lang="ko-KR" altLang="en-US" sz="800" dirty="0" err="1" smtClean="0"/>
              <a:t>수당항목명</a:t>
            </a:r>
            <a:r>
              <a:rPr lang="ko-KR" altLang="en-US" sz="800" dirty="0" smtClean="0"/>
              <a:t>                 </a:t>
            </a:r>
            <a:r>
              <a:rPr lang="ko-KR" altLang="en-US" sz="800" dirty="0" err="1" smtClean="0"/>
              <a:t>지급유형</a:t>
            </a:r>
            <a:r>
              <a:rPr lang="ko-KR" altLang="en-US" sz="800" dirty="0" smtClean="0"/>
              <a:t>              계산식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</a:t>
            </a:r>
            <a:r>
              <a:rPr lang="ko-KR" altLang="en-US" sz="800" dirty="0" smtClean="0"/>
              <a:t>기본급                    </a:t>
            </a:r>
            <a:r>
              <a:rPr lang="ko-KR" altLang="en-US" sz="800" dirty="0" err="1" smtClean="0"/>
              <a:t>전액과세</a:t>
            </a:r>
            <a:r>
              <a:rPr lang="ko-KR" altLang="en-US" sz="800" dirty="0" smtClean="0"/>
              <a:t>                고정</a:t>
            </a:r>
            <a:endParaRPr lang="en-US" altLang="ko-KR" sz="800" dirty="0" smtClean="0"/>
          </a:p>
          <a:p>
            <a:r>
              <a:rPr lang="en-US" altLang="ko-KR" sz="800" dirty="0" smtClean="0"/>
              <a:t> 002                    </a:t>
            </a:r>
            <a:r>
              <a:rPr lang="ko-KR" altLang="en-US" sz="800" dirty="0" err="1" smtClean="0"/>
              <a:t>야근수당</a:t>
            </a:r>
            <a:r>
              <a:rPr lang="ko-KR" altLang="en-US" sz="800" dirty="0" smtClean="0"/>
              <a:t>                  변동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)           </a:t>
            </a:r>
            <a:r>
              <a:rPr lang="ko-KR" altLang="en-US" sz="800" dirty="0" smtClean="0"/>
              <a:t>기본급</a:t>
            </a:r>
            <a:r>
              <a:rPr lang="en-US" altLang="ko-KR" sz="800" dirty="0" smtClean="0"/>
              <a:t>*1.5</a:t>
            </a:r>
            <a:endParaRPr lang="en-US" altLang="ko-KR" sz="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공제코드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58995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45799" y="25649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공제항목명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138343" y="3206363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54341" y="31813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계산식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1154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909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부서에 대한 내용을 조회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부서를 추가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회사에 있는 부서를 조회한다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340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부서코드</a:t>
            </a:r>
            <a:r>
              <a:rPr lang="ko-KR" altLang="en-US" sz="800" dirty="0" smtClean="0"/>
              <a:t>                           부서명                            </a:t>
            </a:r>
            <a:r>
              <a:rPr lang="ko-KR" altLang="en-US" sz="800" dirty="0" err="1" smtClean="0"/>
              <a:t>사용메뉴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773465" y="252640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43908" y="24945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57808" y="581153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28251" y="57796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470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             </a:t>
            </a:r>
            <a:r>
              <a:rPr lang="ko-KR" altLang="en-US" sz="800" dirty="0" err="1" smtClean="0"/>
              <a:t>회계팀</a:t>
            </a:r>
            <a:r>
              <a:rPr lang="ko-KR" altLang="en-US" sz="800" dirty="0" smtClean="0"/>
              <a:t>                           인사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회계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3439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09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내용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9165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내용을 수정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부서를 삭제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부서 내용을 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4231" y="2327014"/>
            <a:ext cx="3555318" cy="230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3730" y="2349727"/>
            <a:ext cx="3558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수당코드</a:t>
            </a:r>
            <a:r>
              <a:rPr lang="ko-KR" altLang="en-US" sz="800" dirty="0" smtClean="0"/>
              <a:t>             </a:t>
            </a:r>
            <a:r>
              <a:rPr lang="ko-KR" altLang="en-US" sz="800" dirty="0" err="1" smtClean="0"/>
              <a:t>수당항목명</a:t>
            </a:r>
            <a:r>
              <a:rPr lang="ko-KR" altLang="en-US" sz="800" dirty="0" smtClean="0"/>
              <a:t>                 </a:t>
            </a:r>
            <a:r>
              <a:rPr lang="ko-KR" altLang="en-US" sz="800" dirty="0" err="1" smtClean="0"/>
              <a:t>지급유형</a:t>
            </a:r>
            <a:r>
              <a:rPr lang="ko-KR" altLang="en-US" sz="800" dirty="0" smtClean="0"/>
              <a:t>              계산식</a:t>
            </a:r>
            <a:endParaRPr lang="en-US" altLang="ko-KR" sz="8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204171" y="2546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74614" y="25146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4734" y="2612084"/>
            <a:ext cx="36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smtClean="0"/>
              <a:t>001                     </a:t>
            </a:r>
            <a:r>
              <a:rPr lang="ko-KR" altLang="en-US" sz="800" dirty="0" smtClean="0"/>
              <a:t>기본급                    </a:t>
            </a:r>
            <a:r>
              <a:rPr lang="ko-KR" altLang="en-US" sz="800" dirty="0" err="1" smtClean="0"/>
              <a:t>전액과세</a:t>
            </a:r>
            <a:r>
              <a:rPr lang="ko-KR" altLang="en-US" sz="800" dirty="0" smtClean="0"/>
              <a:t>                고정</a:t>
            </a:r>
            <a:endParaRPr lang="en-US" altLang="ko-KR" sz="800" dirty="0" smtClean="0"/>
          </a:p>
          <a:p>
            <a:r>
              <a:rPr lang="en-US" altLang="ko-KR" sz="800" dirty="0" smtClean="0"/>
              <a:t> 002                    </a:t>
            </a:r>
            <a:r>
              <a:rPr lang="ko-KR" altLang="en-US" sz="800" dirty="0" err="1" smtClean="0"/>
              <a:t>야근수당</a:t>
            </a:r>
            <a:r>
              <a:rPr lang="ko-KR" altLang="en-US" sz="800" dirty="0" smtClean="0"/>
              <a:t>                  변동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)           </a:t>
            </a:r>
            <a:r>
              <a:rPr lang="ko-KR" altLang="en-US" sz="800" dirty="0" smtClean="0"/>
              <a:t>기본급</a:t>
            </a:r>
            <a:r>
              <a:rPr lang="en-US" altLang="ko-KR" sz="800" dirty="0" smtClean="0"/>
              <a:t>*1.5</a:t>
            </a:r>
            <a:endParaRPr lang="en-US" altLang="ko-KR" sz="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115616" y="1729076"/>
            <a:ext cx="3579670" cy="306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51424" y="1988046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6101" y="19629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부서코드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151424" y="2383532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80286" y="235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부서명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138342" y="3206363"/>
            <a:ext cx="2001610" cy="40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403648" y="31813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사용메뉴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61136" y="4388919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570586" y="4385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수정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83699" y="4394090"/>
            <a:ext cx="639926" cy="24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93149" y="43903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218499" y="429709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8942" y="4265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75356" y="426903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45799" y="42371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1528" y="2769025"/>
            <a:ext cx="1033312" cy="215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470390" y="27448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부서장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233981" y="3308303"/>
            <a:ext cx="1503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ㅁ</a:t>
            </a:r>
            <a:r>
              <a:rPr lang="ko-KR" altLang="en-US" sz="900" dirty="0" smtClean="0"/>
              <a:t> 회계  </a:t>
            </a:r>
            <a:r>
              <a:rPr lang="ko-KR" altLang="en-US" sz="900" dirty="0" err="1" smtClean="0"/>
              <a:t>ㅁ</a:t>
            </a:r>
            <a:r>
              <a:rPr lang="ko-KR" altLang="en-US" sz="900" dirty="0" smtClean="0"/>
              <a:t> 인사  </a:t>
            </a:r>
            <a:r>
              <a:rPr lang="ko-KR" altLang="en-US" sz="900" dirty="0" err="1" smtClean="0"/>
              <a:t>ㅁ</a:t>
            </a:r>
            <a:r>
              <a:rPr lang="ko-KR" altLang="en-US" sz="900" dirty="0" smtClean="0"/>
              <a:t> 재고</a:t>
            </a:r>
            <a:endParaRPr lang="en-US" altLang="ko-KR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67744" y="3254787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8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408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endParaRPr lang="en-US" altLang="ko-KR" sz="105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관리메뉴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149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명세서를 조회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새로운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급여대장을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2002050"/>
            <a:ext cx="1485570" cy="445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43650" y="209559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21113" y="20975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기본사항등록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39550" y="2095590"/>
            <a:ext cx="1341720" cy="950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3807" y="2397720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수당등록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공제등록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부서등록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1911944" y="2151441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84170" y="5903270"/>
            <a:ext cx="746277" cy="23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113" y="59255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추가</a:t>
            </a:r>
            <a:endParaRPr lang="en-US" altLang="ko-KR" sz="800" dirty="0" smtClean="0"/>
          </a:p>
        </p:txBody>
      </p:sp>
      <p:sp>
        <p:nvSpPr>
          <p:cNvPr id="40" name="타원 39"/>
          <p:cNvSpPr/>
          <p:nvPr/>
        </p:nvSpPr>
        <p:spPr>
          <a:xfrm>
            <a:off x="2094242" y="579256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4685" y="57606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898" y="1759131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1522" y="1774815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급여관리            인사관리               전자결재관리</a:t>
            </a:r>
            <a:endParaRPr lang="en-US" altLang="ko-KR" sz="8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52567" y="3154933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8927" y="31409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근태 기록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58311" y="3548596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4671" y="3534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급여 작업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174231" y="2335195"/>
            <a:ext cx="3555318" cy="1870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96771" y="2450398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급여지급일</a:t>
            </a:r>
            <a:r>
              <a:rPr lang="ko-KR" altLang="en-US" sz="800" dirty="0" smtClean="0"/>
              <a:t>     </a:t>
            </a:r>
            <a:r>
              <a:rPr lang="ko-KR" altLang="en-US" sz="800" dirty="0" err="1" smtClean="0"/>
              <a:t>급여구분</a:t>
            </a:r>
            <a:r>
              <a:rPr lang="ko-KR" altLang="en-US" sz="800" dirty="0" smtClean="0"/>
              <a:t>     </a:t>
            </a:r>
            <a:r>
              <a:rPr lang="ko-KR" altLang="en-US" sz="800" dirty="0" err="1" smtClean="0"/>
              <a:t>급여대장명</a:t>
            </a:r>
            <a:r>
              <a:rPr lang="ko-KR" altLang="en-US" sz="800" dirty="0" smtClean="0"/>
              <a:t>      명세서     총인원      </a:t>
            </a:r>
            <a:r>
              <a:rPr lang="ko-KR" altLang="en-US" sz="800" dirty="0" err="1" smtClean="0"/>
              <a:t>총급여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2023/07/20       </a:t>
            </a:r>
            <a:r>
              <a:rPr lang="ko-KR" altLang="en-US" sz="800" dirty="0" smtClean="0"/>
              <a:t>급여        </a:t>
            </a:r>
            <a:r>
              <a:rPr lang="en-US" altLang="ko-KR" sz="800" dirty="0" smtClean="0"/>
              <a:t>23/07 </a:t>
            </a:r>
            <a:r>
              <a:rPr lang="ko-KR" altLang="en-US" sz="800" dirty="0" smtClean="0"/>
              <a:t>급여        조회         </a:t>
            </a:r>
            <a:r>
              <a:rPr lang="en-US" altLang="ko-KR" sz="800" dirty="0" smtClean="0"/>
              <a:t>6       35,274,000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4241517" y="265326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11960" y="262138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4431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SC-ID-A-0001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진행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진행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또는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가장 초기 화면이며 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시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일치여부를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확인한 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회원가입버튼 클릭 시 회원가입 페이지로 넘어가며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클릭시에는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찾기 페이지로 넘어간다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2564904"/>
            <a:ext cx="2520280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9262" y="2892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627784" y="3430994"/>
            <a:ext cx="154632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627783" y="3979676"/>
            <a:ext cx="154632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66976" y="343099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123728" y="3979676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PW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2729262" y="4481038"/>
            <a:ext cx="607895" cy="19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429164" y="4481038"/>
            <a:ext cx="607895" cy="19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748515" y="44609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02977" y="44609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894829" y="476900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ID/PW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2578379" y="437079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0896" y="43441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347564" y="437156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320081" y="43448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2847882" y="471778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20399" y="46910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1071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SC-ID-A-0002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4612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중복된 아이디가 있는지 확인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이메일로 인증번호 전송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인증번호가 일치하면 가입 가능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모든 절차 진행 후 회원가입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취소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가장 초기 화면이며 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시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일치여부를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확인한 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회원가입버튼 클릭 시 회원가입 페이지로 넘어가며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클릭시에는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찾기 페이지로 넘어간다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980728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1340768"/>
            <a:ext cx="3240360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13846" y="1500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123728" y="244967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123728" y="285293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23728" y="3272400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2123728" y="3692708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123728" y="4077072"/>
            <a:ext cx="148497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2123728" y="4854225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123728" y="5290716"/>
            <a:ext cx="216230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349924" y="3688904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23728" y="5723727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476449" y="4458952"/>
            <a:ext cx="788745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77408" y="2441457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PW </a:t>
            </a:r>
            <a:r>
              <a:rPr lang="ko-KR" altLang="en-US" sz="1100" dirty="0" smtClean="0"/>
              <a:t>입력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799795" y="283400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PW </a:t>
            </a:r>
            <a:r>
              <a:rPr lang="ko-KR" altLang="en-US" sz="1100" dirty="0" smtClean="0"/>
              <a:t>재 확인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09656" y="32716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이름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195736" y="36837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생년월일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584579" y="36843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성별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721842" y="4083478"/>
            <a:ext cx="564186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429435" y="4077072"/>
            <a:ext cx="988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 주소</a:t>
            </a:r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770538" y="40828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인증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2129718" y="4468060"/>
            <a:ext cx="1156373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205347" y="446753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인증번호 입력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491880" y="44635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인증 확인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48507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전화번호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009656" y="52783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주소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17318" y="572768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ko-KR" altLang="en-US" dirty="0"/>
          </a:p>
        </p:txBody>
      </p:sp>
      <p:sp>
        <p:nvSpPr>
          <p:cNvPr id="172" name="직사각형 171"/>
          <p:cNvSpPr/>
          <p:nvPr/>
        </p:nvSpPr>
        <p:spPr>
          <a:xfrm>
            <a:off x="3295855" y="5733802"/>
            <a:ext cx="936104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3556325" y="57377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취소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646074" y="399088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18591" y="39641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401454" y="437698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373971" y="43502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2033649" y="55962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006166" y="55695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204877" y="562297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3177394" y="55962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105930" y="1970045"/>
            <a:ext cx="1484970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3704044" y="1976451"/>
            <a:ext cx="564186" cy="2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1637" y="1970045"/>
            <a:ext cx="988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아이디 입력</a:t>
            </a:r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650307" y="19842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중복확인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3628276" y="1883861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600793" y="185716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119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SC-ID-A-0003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5177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이메일로 인증번호 전송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인증번호가 일치하면 찾기 가능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창으로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전달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 설정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ID, PW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시 필요한 정보가 있으며 이메일 인증 후 인증번호 일치 여부 확인이 되어야 찾기가 가능하다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PW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 경우는 재 설정 페이지로 이동한다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1477" y="1484785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69212" y="1556792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2037083" y="1999456"/>
            <a:ext cx="1886845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037082" y="2453911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1468" y="1988840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377304" y="2453911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282718" y="2780928"/>
            <a:ext cx="473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8712" y="2453911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11430" y="2901996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인증번호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037082" y="2908757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48712" y="2908757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16045" y="2492896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130432" y="2949726"/>
            <a:ext cx="91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인증번호 확인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2624041" y="3429000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2691" y="3438238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ID </a:t>
            </a:r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4074103" y="23755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46620" y="23488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1477" y="4121128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69212" y="4193135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37083" y="4635799"/>
            <a:ext cx="1886845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37082" y="5090254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44082" y="4625183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377304" y="5090254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282718" y="5417271"/>
            <a:ext cx="473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8712" y="5090254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1430" y="5538339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인증번호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37082" y="5545100"/>
            <a:ext cx="1896151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48712" y="5545100"/>
            <a:ext cx="84033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16045" y="5129239"/>
            <a:ext cx="91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130432" y="5586069"/>
            <a:ext cx="914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인증번호 확인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624041" y="6065343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42691" y="6074581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 </a:t>
            </a:r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4074103" y="501191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046620" y="49852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62808" y="278772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035325" y="276103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055143" y="544868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27660" y="54219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46386" y="336977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18903" y="33430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23925" y="599967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496442" y="597298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54285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재설정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SC-ID-A-0004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ID/PW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재설정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0117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PW, PW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확인내 내용이 같으면 재설정 가능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PW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 내용이 일치해야 재 설정이 가능하다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052736"/>
            <a:ext cx="6120680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9592" y="2420888"/>
            <a:ext cx="4668635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27784" y="2492895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PW </a:t>
            </a:r>
            <a:r>
              <a:rPr lang="ko-KR" altLang="en-US" dirty="0" smtClean="0"/>
              <a:t>재설정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025197" y="3390014"/>
            <a:ext cx="2762827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5419" y="3390014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0833" y="3717031"/>
            <a:ext cx="690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545" y="3838099"/>
            <a:ext cx="1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5197" y="3844860"/>
            <a:ext cx="2762827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12156" y="4365103"/>
            <a:ext cx="1131500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699792" y="4374341"/>
            <a:ext cx="123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PW </a:t>
            </a:r>
            <a:r>
              <a:rPr lang="ko-KR" altLang="en-US" sz="1200" dirty="0" smtClean="0"/>
              <a:t>재설정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2512040" y="4299435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484557" y="42727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0402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SC-ID-B-0001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666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회원의 개인정보 관리와 관리자 문의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본인이 자주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사용하여 등록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 관련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 관련 메뉴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시스템 가장 초기 화면으로 메인 화면에는 자주 쓰이는 시스템이 나타나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291989" y="1893188"/>
            <a:ext cx="3199891" cy="268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96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8033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0469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72906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3002159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2577792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153427" y="2819804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45596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8033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30469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72906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3002159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577792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2153427" y="4077072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5596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8033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30469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2906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002159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577792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153427" y="3659947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45596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8033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30469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72906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02159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577792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153427" y="3227899"/>
            <a:ext cx="345705" cy="302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9170" y="1988840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스케줄 캘린더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업무 일정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3655858" y="1893188"/>
            <a:ext cx="2464458" cy="268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427807" y="20127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매출 그래프</a:t>
            </a:r>
            <a:endParaRPr lang="en-US" altLang="ko-KR" sz="12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38582" y="2621782"/>
            <a:ext cx="2155624" cy="181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922211" y="3529985"/>
            <a:ext cx="361757" cy="849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V="1">
            <a:off x="4596451" y="3227899"/>
            <a:ext cx="361757" cy="849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V="1">
            <a:off x="5113589" y="3121891"/>
            <a:ext cx="402515" cy="840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5586531" y="3378942"/>
            <a:ext cx="195926" cy="281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 flipV="1">
            <a:off x="4271585" y="3546476"/>
            <a:ext cx="323440" cy="518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4970450" y="3237159"/>
            <a:ext cx="148349" cy="7248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H="1" flipV="1">
            <a:off x="5508062" y="3121890"/>
            <a:ext cx="91671" cy="538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3903707" y="3077128"/>
            <a:ext cx="391500" cy="111756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4291062" y="3064665"/>
            <a:ext cx="303962" cy="28584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4571058" y="2874164"/>
            <a:ext cx="399392" cy="5047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5110641" y="2874163"/>
            <a:ext cx="343982" cy="3005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4970451" y="2874163"/>
            <a:ext cx="148348" cy="3121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V="1">
            <a:off x="5436416" y="2874163"/>
            <a:ext cx="358094" cy="26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309564" y="4766061"/>
            <a:ext cx="3182315" cy="145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1259632" y="485809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결재 진행 상황</a:t>
            </a:r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>
          <a:xfrm>
            <a:off x="447868" y="5227126"/>
            <a:ext cx="2899996" cy="88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41633" y="5271010"/>
            <a:ext cx="2826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결재서류명</a:t>
            </a:r>
            <a:r>
              <a:rPr lang="ko-KR" altLang="en-US" sz="1000" dirty="0" smtClean="0"/>
              <a:t>     </a:t>
            </a:r>
            <a:r>
              <a:rPr lang="ko-KR" altLang="en-US" sz="1000" dirty="0" err="1" smtClean="0"/>
              <a:t>기안자</a:t>
            </a:r>
            <a:r>
              <a:rPr lang="ko-KR" altLang="en-US" sz="1000" dirty="0" smtClean="0"/>
              <a:t>      결재자     진행상태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573693" y="5621356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회식비용</a:t>
            </a:r>
            <a:r>
              <a:rPr lang="ko-KR" altLang="en-US" sz="1000" dirty="0" smtClean="0"/>
              <a:t>       김대리      박과장        진행중</a:t>
            </a:r>
            <a:endParaRPr lang="ko-KR" altLang="en-US" dirty="0"/>
          </a:p>
        </p:txBody>
      </p:sp>
      <p:sp>
        <p:nvSpPr>
          <p:cNvPr id="225" name="타원 224"/>
          <p:cNvSpPr/>
          <p:nvPr/>
        </p:nvSpPr>
        <p:spPr>
          <a:xfrm>
            <a:off x="201520" y="137076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174037" y="13440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1400406" y="133845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1372923" y="13117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2585781" y="132523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2558298" y="12985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3767661" y="133311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3740178" y="13064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4959595" y="131380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4932112" y="12871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413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SC-ID-B-1001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7922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개인정보를 조회하며 수정도 가능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탈퇴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문의할 수 있는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사항에 대한 관리자 답변 확인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 수정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메뉴를 클릭하면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초기 화면으로 개인정보 조회 및 수정 메뉴 페이지가 나타난다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조회 및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회원 탈퇴</a:t>
            </a:r>
            <a:endParaRPr lang="en-US" altLang="ko-KR" sz="10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문의 답변 확인</a:t>
            </a:r>
            <a:endParaRPr lang="en-US" altLang="ko-KR" sz="1000" dirty="0" smtClean="0"/>
          </a:p>
        </p:txBody>
      </p:sp>
      <p:sp>
        <p:nvSpPr>
          <p:cNvPr id="225" name="타원 224"/>
          <p:cNvSpPr/>
          <p:nvPr/>
        </p:nvSpPr>
        <p:spPr>
          <a:xfrm>
            <a:off x="203451" y="210346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175968" y="20767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68570" y="241719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41087" y="239050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99389" y="327557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14863" y="3592283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798336" y="3624821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14570" y="20500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아이디</a:t>
            </a:r>
            <a:endParaRPr lang="en-US" altLang="ko-KR" sz="10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3563888" y="36435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이메일 주소</a:t>
            </a:r>
            <a:endParaRPr lang="en-US" altLang="ko-KR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714570" y="2844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714570" y="32392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집주소</a:t>
            </a:r>
            <a:endParaRPr lang="en-US" altLang="ko-KR" sz="10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778690" y="24453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en-US" altLang="ko-KR" sz="1000" dirty="0" smtClean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비밀번호 변경</a:t>
            </a:r>
            <a:endParaRPr lang="en-US" altLang="ko-KR" sz="1000" dirty="0" smtClean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32683" y="400506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비밀번호 외 </a:t>
            </a:r>
            <a:endParaRPr lang="en-US" altLang="ko-KR" sz="800" dirty="0" smtClean="0"/>
          </a:p>
          <a:p>
            <a:r>
              <a:rPr lang="ko-KR" altLang="en-US" sz="800" dirty="0" smtClean="0"/>
              <a:t>정보 변경</a:t>
            </a:r>
            <a:endParaRPr lang="en-US" altLang="ko-KR" sz="8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05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2505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SC-ID-B-1002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및 수정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14540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인증과 비밀번호 확인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 비밀번호 변경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 가기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인증을 진행하고 비밀번호 변경이 가능하다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1052736"/>
            <a:ext cx="604867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51520" y="1124744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756" y="112144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1412776"/>
            <a:ext cx="604028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87380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475584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63788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851992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40196" y="1412776"/>
            <a:ext cx="108012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6386" y="14689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11339" y="14689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나만의 메뉴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08006" y="14520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재고 메뉴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22211" y="146892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재고 메뉴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2895" y="145995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 메뉴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180642" y="1771648"/>
            <a:ext cx="1447479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1520" y="1871788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9046" y="18737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47420" y="1871788"/>
            <a:ext cx="1341720" cy="90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92732" y="2181817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 조회 및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회원 탈퇴</a:t>
            </a:r>
            <a:endParaRPr lang="en-US" altLang="ko-KR" sz="10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251520" y="2912121"/>
            <a:ext cx="1341720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047" y="29141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관리자 문의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247420" y="2912120"/>
            <a:ext cx="1341720" cy="1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0765" y="3354065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문의하기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문의 답변 확인</a:t>
            </a:r>
            <a:endParaRPr lang="en-US" altLang="ko-KR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71906" y="32488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380" y="35655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33738" y="1921888"/>
            <a:ext cx="3971330" cy="2587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798336" y="2021749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798336" y="2422517"/>
            <a:ext cx="167798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98336" y="2823285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98336" y="3224053"/>
            <a:ext cx="235577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19872" y="20500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이메일</a:t>
            </a:r>
            <a:endParaRPr lang="en-US" altLang="ko-KR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491880" y="284440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변경할 비밀번호</a:t>
            </a:r>
            <a:endParaRPr lang="en-US" altLang="ko-KR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573009" y="323928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 확인</a:t>
            </a:r>
            <a:endParaRPr lang="en-US" altLang="ko-KR" sz="10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347864" y="2445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인증번호</a:t>
            </a:r>
            <a:endParaRPr lang="en-US" altLang="ko-KR" sz="1000" dirty="0" smtClean="0"/>
          </a:p>
        </p:txBody>
      </p:sp>
      <p:sp>
        <p:nvSpPr>
          <p:cNvPr id="119" name="직사각형 118"/>
          <p:cNvSpPr/>
          <p:nvPr/>
        </p:nvSpPr>
        <p:spPr>
          <a:xfrm>
            <a:off x="2817490" y="4038839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70354" y="40595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</p:txBody>
      </p:sp>
      <p:sp>
        <p:nvSpPr>
          <p:cNvPr id="122" name="직사각형 121"/>
          <p:cNvSpPr/>
          <p:nvPr/>
        </p:nvSpPr>
        <p:spPr>
          <a:xfrm>
            <a:off x="4031960" y="4035432"/>
            <a:ext cx="1104721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375308" y="40588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취소</a:t>
            </a:r>
            <a:endParaRPr lang="en-US" altLang="ko-KR" sz="105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2711659" y="3952776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684176" y="39260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947003" y="3934757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919520" y="3908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580965" y="2018909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90148" y="2431267"/>
            <a:ext cx="580895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624864" y="2042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인증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68140" y="2479429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인증번호 확인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24354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1765</Words>
  <Application>Microsoft Office PowerPoint</Application>
  <PresentationFormat>화면 슬라이드 쇼(4:3)</PresentationFormat>
  <Paragraphs>808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admin</cp:lastModifiedBy>
  <cp:revision>500</cp:revision>
  <dcterms:created xsi:type="dcterms:W3CDTF">2016-02-22T11:51:01Z</dcterms:created>
  <dcterms:modified xsi:type="dcterms:W3CDTF">2023-07-04T06:18:01Z</dcterms:modified>
</cp:coreProperties>
</file>