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9" r:id="rId4"/>
    <p:sldId id="260" r:id="rId5"/>
    <p:sldId id="267" r:id="rId6"/>
    <p:sldId id="268" r:id="rId7"/>
    <p:sldId id="270" r:id="rId8"/>
    <p:sldId id="265" r:id="rId9"/>
    <p:sldId id="266" r:id="rId10"/>
    <p:sldId id="264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26" autoAdjust="0"/>
  </p:normalViewPr>
  <p:slideViewPr>
    <p:cSldViewPr>
      <p:cViewPr varScale="1">
        <p:scale>
          <a:sx n="77" d="100"/>
          <a:sy n="77" d="100"/>
        </p:scale>
        <p:origin x="414" y="1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주 최" userId="e84089aabced16b6" providerId="LiveId" clId="{32A0733D-BDA6-40DB-B396-07496243C605}"/>
    <pc:docChg chg="undo custSel addSld delSld modSld sldOrd">
      <pc:chgData name="동주 최" userId="e84089aabced16b6" providerId="LiveId" clId="{32A0733D-BDA6-40DB-B396-07496243C605}" dt="2023-05-19T14:55:42.733" v="1103" actId="207"/>
      <pc:docMkLst>
        <pc:docMk/>
      </pc:docMkLst>
      <pc:sldChg chg="delSp mod">
        <pc:chgData name="동주 최" userId="e84089aabced16b6" providerId="LiveId" clId="{32A0733D-BDA6-40DB-B396-07496243C605}" dt="2023-05-19T13:43:21.870" v="871" actId="478"/>
        <pc:sldMkLst>
          <pc:docMk/>
          <pc:sldMk cId="0" sldId="256"/>
        </pc:sldMkLst>
        <pc:spChg chg="del">
          <ac:chgData name="동주 최" userId="e84089aabced16b6" providerId="LiveId" clId="{32A0733D-BDA6-40DB-B396-07496243C605}" dt="2023-05-19T13:43:20.058" v="870" actId="478"/>
          <ac:spMkLst>
            <pc:docMk/>
            <pc:sldMk cId="0" sldId="256"/>
            <ac:spMk id="5" creationId="{00000000-0000-0000-0000-000000000000}"/>
          </ac:spMkLst>
        </pc:spChg>
        <pc:spChg chg="del">
          <ac:chgData name="동주 최" userId="e84089aabced16b6" providerId="LiveId" clId="{32A0733D-BDA6-40DB-B396-07496243C605}" dt="2023-05-19T13:43:21.870" v="871" actId="478"/>
          <ac:spMkLst>
            <pc:docMk/>
            <pc:sldMk cId="0" sldId="256"/>
            <ac:spMk id="6" creationId="{00000000-0000-0000-0000-000000000000}"/>
          </ac:spMkLst>
        </pc:spChg>
        <pc:spChg chg="del">
          <ac:chgData name="동주 최" userId="e84089aabced16b6" providerId="LiveId" clId="{32A0733D-BDA6-40DB-B396-07496243C605}" dt="2023-05-19T13:43:18.683" v="869" actId="478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동주 최" userId="e84089aabced16b6" providerId="LiveId" clId="{32A0733D-BDA6-40DB-B396-07496243C605}" dt="2023-05-19T13:36:47.283" v="483" actId="1076"/>
        <pc:sldMkLst>
          <pc:docMk/>
          <pc:sldMk cId="0" sldId="257"/>
        </pc:sldMkLst>
        <pc:spChg chg="mod">
          <ac:chgData name="동주 최" userId="e84089aabced16b6" providerId="LiveId" clId="{32A0733D-BDA6-40DB-B396-07496243C605}" dt="2023-05-19T13:36:41.329" v="482" actId="1076"/>
          <ac:spMkLst>
            <pc:docMk/>
            <pc:sldMk cId="0" sldId="257"/>
            <ac:spMk id="17" creationId="{00000000-0000-0000-0000-000000000000}"/>
          </ac:spMkLst>
        </pc:spChg>
        <pc:spChg chg="mod">
          <ac:chgData name="동주 최" userId="e84089aabced16b6" providerId="LiveId" clId="{32A0733D-BDA6-40DB-B396-07496243C605}" dt="2023-05-19T13:36:47.283" v="483" actId="1076"/>
          <ac:spMkLst>
            <pc:docMk/>
            <pc:sldMk cId="0" sldId="257"/>
            <ac:spMk id="26" creationId="{00000000-0000-0000-0000-000000000000}"/>
          </ac:spMkLst>
        </pc:spChg>
        <pc:spChg chg="mod">
          <ac:chgData name="동주 최" userId="e84089aabced16b6" providerId="LiveId" clId="{32A0733D-BDA6-40DB-B396-07496243C605}" dt="2023-05-19T13:36:29.564" v="480" actId="1076"/>
          <ac:spMkLst>
            <pc:docMk/>
            <pc:sldMk cId="0" sldId="257"/>
            <ac:spMk id="35" creationId="{00000000-0000-0000-0000-000000000000}"/>
          </ac:spMkLst>
        </pc:spChg>
        <pc:grpChg chg="mod">
          <ac:chgData name="동주 최" userId="e84089aabced16b6" providerId="LiveId" clId="{32A0733D-BDA6-40DB-B396-07496243C605}" dt="2023-05-19T13:36:38.376" v="481" actId="1076"/>
          <ac:grpSpMkLst>
            <pc:docMk/>
            <pc:sldMk cId="0" sldId="257"/>
            <ac:grpSpMk id="1002" creationId="{00000000-0000-0000-0000-000000000000}"/>
          </ac:grpSpMkLst>
        </pc:grpChg>
      </pc:sldChg>
      <pc:sldChg chg="delSp modSp mod">
        <pc:chgData name="동주 최" userId="e84089aabced16b6" providerId="LiveId" clId="{32A0733D-BDA6-40DB-B396-07496243C605}" dt="2023-05-19T13:41:29.455" v="837" actId="1076"/>
        <pc:sldMkLst>
          <pc:docMk/>
          <pc:sldMk cId="0" sldId="260"/>
        </pc:sldMkLst>
        <pc:spChg chg="mod">
          <ac:chgData name="동주 최" userId="e84089aabced16b6" providerId="LiveId" clId="{32A0733D-BDA6-40DB-B396-07496243C605}" dt="2023-05-19T13:40:50.986" v="830" actId="1076"/>
          <ac:spMkLst>
            <pc:docMk/>
            <pc:sldMk cId="0" sldId="260"/>
            <ac:spMk id="7" creationId="{00000000-0000-0000-0000-000000000000}"/>
          </ac:spMkLst>
        </pc:spChg>
        <pc:spChg chg="mod">
          <ac:chgData name="동주 최" userId="e84089aabced16b6" providerId="LiveId" clId="{32A0733D-BDA6-40DB-B396-07496243C605}" dt="2023-05-19T13:40:48.064" v="829" actId="1076"/>
          <ac:spMkLst>
            <pc:docMk/>
            <pc:sldMk cId="0" sldId="260"/>
            <ac:spMk id="8" creationId="{00000000-0000-0000-0000-000000000000}"/>
          </ac:spMkLst>
        </pc:spChg>
        <pc:spChg chg="mod">
          <ac:chgData name="동주 최" userId="e84089aabced16b6" providerId="LiveId" clId="{32A0733D-BDA6-40DB-B396-07496243C605}" dt="2023-05-19T13:41:12.377" v="834" actId="1076"/>
          <ac:spMkLst>
            <pc:docMk/>
            <pc:sldMk cId="0" sldId="260"/>
            <ac:spMk id="17" creationId="{00000000-0000-0000-0000-000000000000}"/>
          </ac:spMkLst>
        </pc:spChg>
        <pc:spChg chg="mod">
          <ac:chgData name="동주 최" userId="e84089aabced16b6" providerId="LiveId" clId="{32A0733D-BDA6-40DB-B396-07496243C605}" dt="2023-05-19T13:41:07.298" v="833" actId="1076"/>
          <ac:spMkLst>
            <pc:docMk/>
            <pc:sldMk cId="0" sldId="260"/>
            <ac:spMk id="18" creationId="{00000000-0000-0000-0000-000000000000}"/>
          </ac:spMkLst>
        </pc:spChg>
        <pc:spChg chg="mod">
          <ac:chgData name="동주 최" userId="e84089aabced16b6" providerId="LiveId" clId="{32A0733D-BDA6-40DB-B396-07496243C605}" dt="2023-05-19T13:41:29.455" v="837" actId="1076"/>
          <ac:spMkLst>
            <pc:docMk/>
            <pc:sldMk cId="0" sldId="260"/>
            <ac:spMk id="25" creationId="{00000000-0000-0000-0000-000000000000}"/>
          </ac:spMkLst>
        </pc:spChg>
        <pc:spChg chg="mod">
          <ac:chgData name="동주 최" userId="e84089aabced16b6" providerId="LiveId" clId="{32A0733D-BDA6-40DB-B396-07496243C605}" dt="2023-05-19T13:41:26.736" v="836" actId="1076"/>
          <ac:spMkLst>
            <pc:docMk/>
            <pc:sldMk cId="0" sldId="260"/>
            <ac:spMk id="26" creationId="{00000000-0000-0000-0000-000000000000}"/>
          </ac:spMkLst>
        </pc:spChg>
        <pc:spChg chg="del">
          <ac:chgData name="동주 최" userId="e84089aabced16b6" providerId="LiveId" clId="{32A0733D-BDA6-40DB-B396-07496243C605}" dt="2023-05-19T13:36:55.128" v="484" actId="478"/>
          <ac:spMkLst>
            <pc:docMk/>
            <pc:sldMk cId="0" sldId="260"/>
            <ac:spMk id="35" creationId="{00000000-0000-0000-0000-000000000000}"/>
          </ac:spMkLst>
        </pc:spChg>
        <pc:spChg chg="del">
          <ac:chgData name="동주 최" userId="e84089aabced16b6" providerId="LiveId" clId="{32A0733D-BDA6-40DB-B396-07496243C605}" dt="2023-05-19T13:36:57.331" v="485" actId="478"/>
          <ac:spMkLst>
            <pc:docMk/>
            <pc:sldMk cId="0" sldId="260"/>
            <ac:spMk id="36" creationId="{00000000-0000-0000-0000-000000000000}"/>
          </ac:spMkLst>
        </pc:spChg>
        <pc:grpChg chg="mod">
          <ac:chgData name="동주 최" userId="e84089aabced16b6" providerId="LiveId" clId="{32A0733D-BDA6-40DB-B396-07496243C605}" dt="2023-05-19T13:40:48.064" v="829" actId="1076"/>
          <ac:grpSpMkLst>
            <pc:docMk/>
            <pc:sldMk cId="0" sldId="260"/>
            <ac:grpSpMk id="1002" creationId="{00000000-0000-0000-0000-000000000000}"/>
          </ac:grpSpMkLst>
        </pc:grpChg>
        <pc:grpChg chg="mod">
          <ac:chgData name="동주 최" userId="e84089aabced16b6" providerId="LiveId" clId="{32A0733D-BDA6-40DB-B396-07496243C605}" dt="2023-05-19T13:41:07.298" v="833" actId="1076"/>
          <ac:grpSpMkLst>
            <pc:docMk/>
            <pc:sldMk cId="0" sldId="260"/>
            <ac:grpSpMk id="1003" creationId="{00000000-0000-0000-0000-000000000000}"/>
          </ac:grpSpMkLst>
        </pc:grpChg>
        <pc:grpChg chg="mod">
          <ac:chgData name="동주 최" userId="e84089aabced16b6" providerId="LiveId" clId="{32A0733D-BDA6-40DB-B396-07496243C605}" dt="2023-05-19T13:41:18.939" v="835" actId="1076"/>
          <ac:grpSpMkLst>
            <pc:docMk/>
            <pc:sldMk cId="0" sldId="260"/>
            <ac:grpSpMk id="1004" creationId="{00000000-0000-0000-0000-000000000000}"/>
          </ac:grpSpMkLst>
        </pc:grpChg>
        <pc:grpChg chg="mod">
          <ac:chgData name="동주 최" userId="e84089aabced16b6" providerId="LiveId" clId="{32A0733D-BDA6-40DB-B396-07496243C605}" dt="2023-05-19T13:41:26.736" v="836" actId="1076"/>
          <ac:grpSpMkLst>
            <pc:docMk/>
            <pc:sldMk cId="0" sldId="260"/>
            <ac:grpSpMk id="1006" creationId="{00000000-0000-0000-0000-000000000000}"/>
          </ac:grpSpMkLst>
        </pc:grpChg>
        <pc:grpChg chg="del">
          <ac:chgData name="동주 최" userId="e84089aabced16b6" providerId="LiveId" clId="{32A0733D-BDA6-40DB-B396-07496243C605}" dt="2023-05-19T13:36:58.050" v="486" actId="478"/>
          <ac:grpSpMkLst>
            <pc:docMk/>
            <pc:sldMk cId="0" sldId="260"/>
            <ac:grpSpMk id="1008" creationId="{00000000-0000-0000-0000-000000000000}"/>
          </ac:grpSpMkLst>
        </pc:grpChg>
        <pc:picChg chg="mod">
          <ac:chgData name="동주 최" userId="e84089aabced16b6" providerId="LiveId" clId="{32A0733D-BDA6-40DB-B396-07496243C605}" dt="2023-05-19T13:40:48.064" v="829" actId="1076"/>
          <ac:picMkLst>
            <pc:docMk/>
            <pc:sldMk cId="0" sldId="260"/>
            <ac:picMk id="4" creationId="{00000000-0000-0000-0000-000000000000}"/>
          </ac:picMkLst>
        </pc:picChg>
        <pc:picChg chg="mod">
          <ac:chgData name="동주 최" userId="e84089aabced16b6" providerId="LiveId" clId="{32A0733D-BDA6-40DB-B396-07496243C605}" dt="2023-05-19T13:41:26.736" v="836" actId="1076"/>
          <ac:picMkLst>
            <pc:docMk/>
            <pc:sldMk cId="0" sldId="260"/>
            <ac:picMk id="9" creationId="{00000000-0000-0000-0000-000000000000}"/>
          </ac:picMkLst>
        </pc:picChg>
      </pc:sldChg>
      <pc:sldChg chg="addSp delSp modSp del mod">
        <pc:chgData name="동주 최" userId="e84089aabced16b6" providerId="LiveId" clId="{32A0733D-BDA6-40DB-B396-07496243C605}" dt="2023-05-19T14:00:45.660" v="1034" actId="47"/>
        <pc:sldMkLst>
          <pc:docMk/>
          <pc:sldMk cId="0" sldId="261"/>
        </pc:sldMkLst>
        <pc:spChg chg="add del mod">
          <ac:chgData name="동주 최" userId="e84089aabced16b6" providerId="LiveId" clId="{32A0733D-BDA6-40DB-B396-07496243C605}" dt="2023-05-19T13:57:46.888" v="996" actId="478"/>
          <ac:spMkLst>
            <pc:docMk/>
            <pc:sldMk cId="0" sldId="261"/>
            <ac:spMk id="6" creationId="{1ACDD3B4-E1AC-55C6-611D-5A0DAFBBDE55}"/>
          </ac:spMkLst>
        </pc:spChg>
        <pc:picChg chg="add del mod">
          <ac:chgData name="동주 최" userId="e84089aabced16b6" providerId="LiveId" clId="{32A0733D-BDA6-40DB-B396-07496243C605}" dt="2023-05-19T13:57:50.278" v="997" actId="478"/>
          <ac:picMkLst>
            <pc:docMk/>
            <pc:sldMk cId="0" sldId="261"/>
            <ac:picMk id="5" creationId="{02B7305B-7B8D-49CD-0E7D-E4218A8290D8}"/>
          </ac:picMkLst>
        </pc:picChg>
      </pc:sldChg>
      <pc:sldChg chg="addSp delSp modSp mod">
        <pc:chgData name="동주 최" userId="e84089aabced16b6" providerId="LiveId" clId="{32A0733D-BDA6-40DB-B396-07496243C605}" dt="2023-05-19T14:00:35.570" v="1033" actId="207"/>
        <pc:sldMkLst>
          <pc:docMk/>
          <pc:sldMk cId="3544277421" sldId="267"/>
        </pc:sldMkLst>
        <pc:spChg chg="mod">
          <ac:chgData name="동주 최" userId="e84089aabced16b6" providerId="LiveId" clId="{32A0733D-BDA6-40DB-B396-07496243C605}" dt="2023-05-19T14:00:35.570" v="1033" actId="207"/>
          <ac:spMkLst>
            <pc:docMk/>
            <pc:sldMk cId="3544277421" sldId="267"/>
            <ac:spMk id="2" creationId="{00000000-0000-0000-0000-000000000000}"/>
          </ac:spMkLst>
        </pc:spChg>
        <pc:spChg chg="del">
          <ac:chgData name="동주 최" userId="e84089aabced16b6" providerId="LiveId" clId="{32A0733D-BDA6-40DB-B396-07496243C605}" dt="2023-05-19T13:57:56.616" v="999" actId="478"/>
          <ac:spMkLst>
            <pc:docMk/>
            <pc:sldMk cId="3544277421" sldId="267"/>
            <ac:spMk id="4" creationId="{00000000-0000-0000-0000-000000000000}"/>
          </ac:spMkLst>
        </pc:spChg>
        <pc:spChg chg="add mod ord">
          <ac:chgData name="동주 최" userId="e84089aabced16b6" providerId="LiveId" clId="{32A0733D-BDA6-40DB-B396-07496243C605}" dt="2023-05-19T13:59:12.687" v="1010" actId="167"/>
          <ac:spMkLst>
            <pc:docMk/>
            <pc:sldMk cId="3544277421" sldId="267"/>
            <ac:spMk id="5" creationId="{64B724BD-7D9A-1EA0-54F1-4C0C9593E134}"/>
          </ac:spMkLst>
        </pc:spChg>
        <pc:spChg chg="add mod">
          <ac:chgData name="동주 최" userId="e84089aabced16b6" providerId="LiveId" clId="{32A0733D-BDA6-40DB-B396-07496243C605}" dt="2023-05-19T14:00:29.859" v="1032" actId="1076"/>
          <ac:spMkLst>
            <pc:docMk/>
            <pc:sldMk cId="3544277421" sldId="267"/>
            <ac:spMk id="6" creationId="{29EAA87F-1E36-69AB-D65A-56FE69EDAB79}"/>
          </ac:spMkLst>
        </pc:spChg>
        <pc:picChg chg="add mod ord modCrop">
          <ac:chgData name="동주 최" userId="e84089aabced16b6" providerId="LiveId" clId="{32A0733D-BDA6-40DB-B396-07496243C605}" dt="2023-05-19T13:59:53.743" v="1025" actId="167"/>
          <ac:picMkLst>
            <pc:docMk/>
            <pc:sldMk cId="3544277421" sldId="267"/>
            <ac:picMk id="3" creationId="{786947A2-54C3-679E-935F-5AAF282A6509}"/>
          </ac:picMkLst>
        </pc:picChg>
      </pc:sldChg>
      <pc:sldChg chg="delSp modSp mod">
        <pc:chgData name="동주 최" userId="e84089aabced16b6" providerId="LiveId" clId="{32A0733D-BDA6-40DB-B396-07496243C605}" dt="2023-05-19T14:01:05.134" v="1076" actId="14100"/>
        <pc:sldMkLst>
          <pc:docMk/>
          <pc:sldMk cId="1836227324" sldId="268"/>
        </pc:sldMkLst>
        <pc:spChg chg="del mod">
          <ac:chgData name="동주 최" userId="e84089aabced16b6" providerId="LiveId" clId="{32A0733D-BDA6-40DB-B396-07496243C605}" dt="2023-05-19T14:00:52.770" v="1037" actId="478"/>
          <ac:spMkLst>
            <pc:docMk/>
            <pc:sldMk cId="1836227324" sldId="268"/>
            <ac:spMk id="2" creationId="{00000000-0000-0000-0000-000000000000}"/>
          </ac:spMkLst>
        </pc:spChg>
        <pc:spChg chg="mod">
          <ac:chgData name="동주 최" userId="e84089aabced16b6" providerId="LiveId" clId="{32A0733D-BDA6-40DB-B396-07496243C605}" dt="2023-05-19T14:01:05.134" v="1076" actId="14100"/>
          <ac:spMkLst>
            <pc:docMk/>
            <pc:sldMk cId="1836227324" sldId="268"/>
            <ac:spMk id="4" creationId="{00000000-0000-0000-0000-000000000000}"/>
          </ac:spMkLst>
        </pc:spChg>
      </pc:sldChg>
      <pc:sldChg chg="addSp delSp modSp add mod ord setBg">
        <pc:chgData name="동주 최" userId="e84089aabced16b6" providerId="LiveId" clId="{32A0733D-BDA6-40DB-B396-07496243C605}" dt="2023-05-19T13:52:55.480" v="983" actId="207"/>
        <pc:sldMkLst>
          <pc:docMk/>
          <pc:sldMk cId="4085146375" sldId="269"/>
        </pc:sldMkLst>
        <pc:spChg chg="add del">
          <ac:chgData name="동주 최" userId="e84089aabced16b6" providerId="LiveId" clId="{32A0733D-BDA6-40DB-B396-07496243C605}" dt="2023-05-19T13:49:09.893" v="878" actId="478"/>
          <ac:spMkLst>
            <pc:docMk/>
            <pc:sldMk cId="4085146375" sldId="269"/>
            <ac:spMk id="2" creationId="{7255A3F5-2348-0F42-7615-87D04293DE4F}"/>
          </ac:spMkLst>
        </pc:spChg>
        <pc:spChg chg="add mod">
          <ac:chgData name="동주 최" userId="e84089aabced16b6" providerId="LiveId" clId="{32A0733D-BDA6-40DB-B396-07496243C605}" dt="2023-05-19T13:51:26.367" v="888" actId="207"/>
          <ac:spMkLst>
            <pc:docMk/>
            <pc:sldMk cId="4085146375" sldId="269"/>
            <ac:spMk id="6" creationId="{95F4744B-7FE0-7FD4-F75B-C3B00D21C4C4}"/>
          </ac:spMkLst>
        </pc:spChg>
        <pc:spChg chg="del">
          <ac:chgData name="동주 최" userId="e84089aabced16b6" providerId="LiveId" clId="{32A0733D-BDA6-40DB-B396-07496243C605}" dt="2023-05-19T13:48:56.859" v="875" actId="478"/>
          <ac:spMkLst>
            <pc:docMk/>
            <pc:sldMk cId="4085146375" sldId="269"/>
            <ac:spMk id="7" creationId="{00000000-0000-0000-0000-000000000000}"/>
          </ac:spMkLst>
        </pc:spChg>
        <pc:spChg chg="add mod">
          <ac:chgData name="동주 최" userId="e84089aabced16b6" providerId="LiveId" clId="{32A0733D-BDA6-40DB-B396-07496243C605}" dt="2023-05-19T13:52:35.135" v="982" actId="207"/>
          <ac:spMkLst>
            <pc:docMk/>
            <pc:sldMk cId="4085146375" sldId="269"/>
            <ac:spMk id="9" creationId="{B17CFB7C-D6AA-FE3A-2A7B-B39995C6BCA3}"/>
          </ac:spMkLst>
        </pc:spChg>
        <pc:spChg chg="add mod">
          <ac:chgData name="동주 최" userId="e84089aabced16b6" providerId="LiveId" clId="{32A0733D-BDA6-40DB-B396-07496243C605}" dt="2023-05-19T13:52:55.480" v="983" actId="207"/>
          <ac:spMkLst>
            <pc:docMk/>
            <pc:sldMk cId="4085146375" sldId="269"/>
            <ac:spMk id="10" creationId="{CD6F439F-73CF-31C1-F6C4-D13FC766A551}"/>
          </ac:spMkLst>
        </pc:spChg>
        <pc:grpChg chg="del">
          <ac:chgData name="동주 최" userId="e84089aabced16b6" providerId="LiveId" clId="{32A0733D-BDA6-40DB-B396-07496243C605}" dt="2023-05-19T13:48:57.375" v="876" actId="478"/>
          <ac:grpSpMkLst>
            <pc:docMk/>
            <pc:sldMk cId="4085146375" sldId="269"/>
            <ac:grpSpMk id="1001" creationId="{00000000-0000-0000-0000-000000000000}"/>
          </ac:grpSpMkLst>
        </pc:grpChg>
        <pc:picChg chg="add mod">
          <ac:chgData name="동주 최" userId="e84089aabced16b6" providerId="LiveId" clId="{32A0733D-BDA6-40DB-B396-07496243C605}" dt="2023-05-19T13:49:28.613" v="882" actId="1076"/>
          <ac:picMkLst>
            <pc:docMk/>
            <pc:sldMk cId="4085146375" sldId="269"/>
            <ac:picMk id="5" creationId="{8F4176E1-37A1-32AE-4826-AF86DA40CEEB}"/>
          </ac:picMkLst>
        </pc:picChg>
      </pc:sldChg>
      <pc:sldChg chg="addSp modSp add mod">
        <pc:chgData name="동주 최" userId="e84089aabced16b6" providerId="LiveId" clId="{32A0733D-BDA6-40DB-B396-07496243C605}" dt="2023-05-19T14:55:42.733" v="1103" actId="207"/>
        <pc:sldMkLst>
          <pc:docMk/>
          <pc:sldMk cId="991980228" sldId="270"/>
        </pc:sldMkLst>
        <pc:spChg chg="mod ord">
          <ac:chgData name="동주 최" userId="e84089aabced16b6" providerId="LiveId" clId="{32A0733D-BDA6-40DB-B396-07496243C605}" dt="2023-05-19T14:55:42.733" v="1103" actId="207"/>
          <ac:spMkLst>
            <pc:docMk/>
            <pc:sldMk cId="991980228" sldId="270"/>
            <ac:spMk id="2" creationId="{00000000-0000-0000-0000-000000000000}"/>
          </ac:spMkLst>
        </pc:spChg>
        <pc:spChg chg="mod ord">
          <ac:chgData name="동주 최" userId="e84089aabced16b6" providerId="LiveId" clId="{32A0733D-BDA6-40DB-B396-07496243C605}" dt="2023-05-19T14:55:35.045" v="1102" actId="14100"/>
          <ac:spMkLst>
            <pc:docMk/>
            <pc:sldMk cId="991980228" sldId="270"/>
            <ac:spMk id="4" creationId="{00000000-0000-0000-0000-000000000000}"/>
          </ac:spMkLst>
        </pc:spChg>
        <pc:spChg chg="add mod ord">
          <ac:chgData name="동주 최" userId="e84089aabced16b6" providerId="LiveId" clId="{32A0733D-BDA6-40DB-B396-07496243C605}" dt="2023-05-19T14:55:11.654" v="1095" actId="167"/>
          <ac:spMkLst>
            <pc:docMk/>
            <pc:sldMk cId="991980228" sldId="270"/>
            <ac:spMk id="6" creationId="{C11163A1-A099-2325-4578-D9F8AA969082}"/>
          </ac:spMkLst>
        </pc:spChg>
        <pc:picChg chg="add mod ord">
          <ac:chgData name="동주 최" userId="e84089aabced16b6" providerId="LiveId" clId="{32A0733D-BDA6-40DB-B396-07496243C605}" dt="2023-05-19T14:55:13.544" v="1096" actId="167"/>
          <ac:picMkLst>
            <pc:docMk/>
            <pc:sldMk cId="991980228" sldId="270"/>
            <ac:picMk id="5" creationId="{775E0BED-37D7-04AE-9D07-64EE81A80039}"/>
          </ac:picMkLst>
        </pc:picChg>
      </pc:sldChg>
      <pc:sldChg chg="add del setBg">
        <pc:chgData name="동주 최" userId="e84089aabced16b6" providerId="LiveId" clId="{32A0733D-BDA6-40DB-B396-07496243C605}" dt="2023-05-19T13:57:52.325" v="998" actId="47"/>
        <pc:sldMkLst>
          <pc:docMk/>
          <pc:sldMk cId="1531072882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E6DEB-CF4A-4EB9-A6AF-D011FB2E175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1100B-59C0-415E-A6BA-652FE3E2D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80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1100B-59C0-415E-A6BA-652FE3E2D1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5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1100B-59C0-415E-A6BA-652FE3E2D1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17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2C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-3205295" y="4999978"/>
            <a:ext cx="20432376" cy="46229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7300" kern="0" spc="-1100" dirty="0">
                <a:solidFill>
                  <a:srgbClr val="463908"/>
                </a:solidFill>
                <a:latin typeface="Jalnan OTF" pitchFamily="34" charset="0"/>
                <a:cs typeface="Jalnan OTF" pitchFamily="34" charset="0"/>
              </a:rPr>
              <a:t>중급프로젝트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4480603" y="8750038"/>
            <a:ext cx="2746478" cy="914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500" kern="0" spc="-300" dirty="0">
                <a:solidFill>
                  <a:srgbClr val="FFFFFF"/>
                </a:solidFill>
                <a:latin typeface="S-Core Dream 9 Black" pitchFamily="34" charset="0"/>
                <a:cs typeface="S-Core Dream 9 Black" pitchFamily="34" charset="0"/>
              </a:rPr>
              <a:t>1조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639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4200" y="3924300"/>
            <a:ext cx="11719685" cy="240065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5000" dirty="0">
                <a:solidFill>
                  <a:srgbClr val="C0AA54"/>
                </a:solidFill>
                <a:latin typeface="Andrew Ward" pitchFamily="34" charset="0"/>
                <a:cs typeface="Andrew Ward" pitchFamily="34" charset="0"/>
              </a:rPr>
              <a:t>Thank You!</a:t>
            </a:r>
            <a:endParaRPr lang="en-US" sz="1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82CB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7300" y="750153"/>
            <a:ext cx="16619048" cy="8785408"/>
            <a:chOff x="828571" y="757450"/>
            <a:chExt cx="16619048" cy="87854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571" y="757450"/>
              <a:ext cx="16619048" cy="878540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203620" y="9426693"/>
            <a:ext cx="5219797" cy="55780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2100" dirty="0">
                <a:solidFill>
                  <a:srgbClr val="C6E6E0"/>
                </a:solidFill>
                <a:latin typeface="Andrew Ward" pitchFamily="34" charset="0"/>
                <a:cs typeface="Andrew Ward" pitchFamily="34" charset="0"/>
              </a:rPr>
              <a:t>Please right a sub-title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4883459" y="3857650"/>
            <a:ext cx="8518790" cy="17580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500" kern="0" spc="-400" dirty="0">
                <a:solidFill>
                  <a:srgbClr val="C6E6E0"/>
                </a:solidFill>
                <a:latin typeface="Jalnan OTF" pitchFamily="34" charset="0"/>
                <a:cs typeface="Jalnan OTF" pitchFamily="34" charset="0"/>
              </a:rPr>
              <a:t>프로젝트 소개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8749998" y="3009900"/>
            <a:ext cx="860876" cy="860876"/>
            <a:chOff x="8749998" y="3860462"/>
            <a:chExt cx="860876" cy="86087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9998" y="3860462"/>
              <a:ext cx="860876" cy="86087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569702" y="2933700"/>
            <a:ext cx="1382025" cy="15390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800" b="1" dirty="0">
                <a:solidFill>
                  <a:srgbClr val="463908"/>
                </a:solidFill>
                <a:latin typeface="NanumMyeongjoExtraBold" pitchFamily="34" charset="0"/>
                <a:cs typeface="NanumMyeongjoExtraBold" pitchFamily="34" charset="0"/>
              </a:rPr>
              <a:t>02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7112135" y="5817003"/>
            <a:ext cx="414937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kern="0" spc="-100" dirty="0">
                <a:solidFill>
                  <a:srgbClr val="C6E6E0"/>
                </a:solidFill>
                <a:latin typeface="S-Core Dream 4 Regular" pitchFamily="34" charset="0"/>
                <a:cs typeface="S-Core Dream 4 Regular" pitchFamily="34" charset="0"/>
              </a:rPr>
              <a:t>프로젝트의 주제와 선정하게 된 이유를  담았습니다</a:t>
            </a:r>
            <a:r>
              <a:rPr lang="en-US" sz="1800" kern="0" spc="-100" dirty="0">
                <a:solidFill>
                  <a:srgbClr val="C6E6E0"/>
                </a:solidFill>
                <a:latin typeface="S-Core Dream 4 Regular" pitchFamily="34" charset="0"/>
                <a:cs typeface="S-Core Dream 4 Regular" pitchFamily="34" charset="0"/>
              </a:rPr>
              <a:t>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8760613" y="5276377"/>
            <a:ext cx="764489" cy="147791"/>
            <a:chOff x="8760613" y="6190777"/>
            <a:chExt cx="764489" cy="14779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60613" y="6190777"/>
              <a:ext cx="764489" cy="14779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-331246" y="3857650"/>
            <a:ext cx="8518790" cy="17580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500" kern="0" spc="-400" dirty="0">
                <a:solidFill>
                  <a:srgbClr val="E6DCB5"/>
                </a:solidFill>
                <a:latin typeface="Jalnan OTF" pitchFamily="34" charset="0"/>
                <a:cs typeface="Jalnan OTF" pitchFamily="34" charset="0"/>
              </a:rPr>
              <a:t>팀원  역할 분담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3535294" y="3009900"/>
            <a:ext cx="860876" cy="860876"/>
            <a:chOff x="3535294" y="3860462"/>
            <a:chExt cx="860876" cy="86087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5294" y="3860462"/>
              <a:ext cx="860876" cy="86087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354998" y="2933700"/>
            <a:ext cx="1382025" cy="15390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800" b="1" dirty="0">
                <a:solidFill>
                  <a:srgbClr val="463908"/>
                </a:solidFill>
                <a:latin typeface="NanumMyeongjoExtraBold" pitchFamily="34" charset="0"/>
                <a:cs typeface="NanumMyeongjoExtraBold" pitchFamily="34" charset="0"/>
              </a:rPr>
              <a:t>01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853460" y="5817003"/>
            <a:ext cx="414937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1800" kern="0" spc="-100" dirty="0">
                <a:solidFill>
                  <a:srgbClr val="E6DCB5"/>
                </a:solidFill>
                <a:latin typeface="S-Core Dream 4 Regular" pitchFamily="34" charset="0"/>
                <a:cs typeface="S-Core Dream 4 Regular" pitchFamily="34" charset="0"/>
              </a:rPr>
              <a:t>팀원이  </a:t>
            </a:r>
            <a:r>
              <a:rPr lang="ko-KR" altLang="en-US" sz="1800" kern="0" spc="-100" dirty="0" smtClean="0">
                <a:solidFill>
                  <a:srgbClr val="E6DCB5"/>
                </a:solidFill>
                <a:latin typeface="S-Core Dream 4 Regular" pitchFamily="34" charset="0"/>
                <a:cs typeface="S-Core Dream 4 Regular" pitchFamily="34" charset="0"/>
              </a:rPr>
              <a:t>나누어서 </a:t>
            </a:r>
            <a:r>
              <a:rPr lang="en-US" altLang="ko-KR" sz="1800" kern="0" spc="-100" dirty="0" smtClean="0">
                <a:solidFill>
                  <a:srgbClr val="E6DCB5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altLang="ko-KR" sz="1800" kern="0" spc="-100" dirty="0">
                <a:solidFill>
                  <a:srgbClr val="E6DCB5"/>
                </a:solidFill>
                <a:latin typeface="S-Core Dream 4 Regular" pitchFamily="34" charset="0"/>
                <a:cs typeface="S-Core Dream 4 Regular" pitchFamily="34" charset="0"/>
              </a:rPr>
              <a:t>View </a:t>
            </a:r>
            <a:r>
              <a:rPr lang="ko-KR" altLang="en-US" sz="1800" kern="0" spc="-100" dirty="0">
                <a:solidFill>
                  <a:srgbClr val="E6DCB5"/>
                </a:solidFill>
                <a:latin typeface="S-Core Dream 4 Regular" pitchFamily="34" charset="0"/>
                <a:cs typeface="S-Core Dream 4 Regular" pitchFamily="34" charset="0"/>
              </a:rPr>
              <a:t>페이지와 기능 및 메뉴를 각각 분담했습니다</a:t>
            </a:r>
            <a:endParaRPr lang="en-US" altLang="ko-KR" sz="1800" kern="0" spc="-100" dirty="0">
              <a:solidFill>
                <a:srgbClr val="E6DCB5"/>
              </a:solidFill>
              <a:latin typeface="S-Core Dream 4 Regular" pitchFamily="34" charset="0"/>
              <a:cs typeface="S-Core Dream 4 Regular" pitchFamily="34" charset="0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3545908" y="5276377"/>
            <a:ext cx="764489" cy="147791"/>
            <a:chOff x="3545908" y="6190777"/>
            <a:chExt cx="764489" cy="14779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45908" y="6190777"/>
              <a:ext cx="764489" cy="147791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0098202" y="3857650"/>
            <a:ext cx="8518790" cy="17580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500" kern="0" spc="-400" dirty="0">
                <a:solidFill>
                  <a:srgbClr val="E6DCB5"/>
                </a:solidFill>
                <a:latin typeface="Jalnan OTF" pitchFamily="34" charset="0"/>
                <a:cs typeface="Jalnan OTF" pitchFamily="34" charset="0"/>
              </a:rPr>
              <a:t>기능 및 메뉴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3964703" y="3009900"/>
            <a:ext cx="860876" cy="860876"/>
            <a:chOff x="13964703" y="3860462"/>
            <a:chExt cx="860876" cy="86087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64703" y="3860462"/>
              <a:ext cx="860876" cy="860876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3784407" y="2933700"/>
            <a:ext cx="1382025" cy="15390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800" b="1" dirty="0">
                <a:solidFill>
                  <a:srgbClr val="463908"/>
                </a:solidFill>
                <a:latin typeface="NanumMyeongjoExtraBold" pitchFamily="34" charset="0"/>
                <a:cs typeface="NanumMyeongjoExtraBold" pitchFamily="34" charset="0"/>
              </a:rPr>
              <a:t>03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2475669" y="5817003"/>
            <a:ext cx="383894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kern="0" spc="-100" dirty="0">
                <a:solidFill>
                  <a:srgbClr val="E6DCB5"/>
                </a:solidFill>
                <a:latin typeface="S-Core Dream 4 Regular" pitchFamily="34" charset="0"/>
              </a:rPr>
              <a:t>이 프로젝트에서 사용하게 될  기능 및 메뉴 입니다</a:t>
            </a:r>
            <a:r>
              <a:rPr lang="en-US" altLang="ko-KR" kern="0" spc="-100" dirty="0">
                <a:solidFill>
                  <a:srgbClr val="E6DCB5"/>
                </a:solidFill>
                <a:latin typeface="S-Core Dream 4 Regular" pitchFamily="34" charset="0"/>
              </a:rPr>
              <a:t>.</a:t>
            </a:r>
            <a:r>
              <a:rPr lang="ko-KR" altLang="en-US" kern="0" spc="-100" dirty="0">
                <a:solidFill>
                  <a:srgbClr val="E6DCB5"/>
                </a:solidFill>
                <a:latin typeface="S-Core Dream 4 Regular" pitchFamily="34" charset="0"/>
              </a:rPr>
              <a:t> 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3975317" y="5276377"/>
            <a:ext cx="764489" cy="147791"/>
            <a:chOff x="13975317" y="6190777"/>
            <a:chExt cx="764489" cy="14779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75317" y="6190777"/>
              <a:ext cx="764489" cy="1477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4480603" y="8750038"/>
            <a:ext cx="2746478" cy="914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500" kern="0" spc="-300" dirty="0">
                <a:solidFill>
                  <a:srgbClr val="FFFFFF"/>
                </a:solidFill>
                <a:latin typeface="S-Core Dream 9 Black" pitchFamily="34" charset="0"/>
                <a:cs typeface="S-Core Dream 9 Black" pitchFamily="34" charset="0"/>
              </a:rPr>
              <a:t>1조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4176E1-37A1-32AE-4826-AF86DA40C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482212"/>
            <a:ext cx="18288000" cy="91821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F4744B-7FE0-7FD4-F75B-C3B00D21C4C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>
              <a:alpha val="67059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B17CFB7C-D6AA-FE3A-2A7B-B39995C6BCA3}"/>
              </a:ext>
            </a:extLst>
          </p:cNvPr>
          <p:cNvSpPr txBox="1"/>
          <p:nvPr/>
        </p:nvSpPr>
        <p:spPr>
          <a:xfrm>
            <a:off x="4191000" y="3661317"/>
            <a:ext cx="12655081" cy="54168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17300" kern="0" spc="-1100" dirty="0">
                <a:solidFill>
                  <a:schemeClr val="bg1">
                    <a:lumMod val="85000"/>
                  </a:schemeClr>
                </a:solidFill>
                <a:latin typeface="Jalnan OTF" pitchFamily="34" charset="0"/>
              </a:rPr>
              <a:t>팀원 소개 및 역할 분담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CD6F439F-73CF-31C1-F6C4-D13FC766A551}"/>
              </a:ext>
            </a:extLst>
          </p:cNvPr>
          <p:cNvSpPr txBox="1"/>
          <p:nvPr/>
        </p:nvSpPr>
        <p:spPr>
          <a:xfrm>
            <a:off x="17417" y="462255"/>
            <a:ext cx="4847938" cy="32008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200" b="1" dirty="0">
                <a:solidFill>
                  <a:schemeClr val="bg2">
                    <a:lumMod val="75000"/>
                  </a:schemeClr>
                </a:solidFill>
                <a:latin typeface="NanumMyeongjoExtraBold" pitchFamily="34" charset="0"/>
                <a:cs typeface="NanumMyeongjoExtraBold" pitchFamily="34" charset="0"/>
              </a:rPr>
              <a:t>01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14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5B54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616199" y="6591300"/>
            <a:ext cx="524289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000" kern="0" spc="-200" dirty="0">
                <a:solidFill>
                  <a:srgbClr val="E6DCB5"/>
                </a:solidFill>
                <a:latin typeface="Jalnan OTF" pitchFamily="34" charset="0"/>
                <a:cs typeface="Jalnan OTF" pitchFamily="34" charset="0"/>
              </a:rPr>
              <a:t>조장 김민경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2598217" y="7500316"/>
            <a:ext cx="327885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000" kern="0" spc="-2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로그인과 강의 페이지</a:t>
            </a:r>
            <a:r>
              <a:rPr lang="en-US" altLang="ko-KR" sz="2000" kern="0" spc="-2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,</a:t>
            </a:r>
            <a:r>
              <a:rPr lang="ko-KR" altLang="en-US" sz="2000" kern="0" spc="-2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ko-KR" altLang="en-US" sz="2000" kern="0" spc="-200" dirty="0" err="1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서버연결</a:t>
            </a:r>
            <a:r>
              <a:rPr lang="en-US" altLang="ko-KR" sz="2000" kern="0" spc="-2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, </a:t>
            </a:r>
            <a:r>
              <a:rPr lang="ko-KR" altLang="en-US" sz="2000" kern="0" spc="-2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전체적인 </a:t>
            </a:r>
            <a:r>
              <a:rPr lang="ko-KR" altLang="en-US" sz="20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총괄을 담당합니다</a:t>
            </a:r>
            <a:r>
              <a:rPr lang="en-US" altLang="ko-KR" sz="20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.</a:t>
            </a:r>
            <a:r>
              <a:rPr lang="ko-KR" altLang="en-US" sz="20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endParaRPr lang="en-US" altLang="ko-KR" sz="2000" kern="0" spc="-200" dirty="0">
              <a:solidFill>
                <a:srgbClr val="FFFFFF"/>
              </a:solidFill>
              <a:latin typeface="S-Core Dream 4 Regular" pitchFamily="34" charset="0"/>
              <a:cs typeface="S-Core Dream 4 Regular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4008736" y="7239461"/>
            <a:ext cx="667212" cy="128985"/>
            <a:chOff x="3245753" y="7173457"/>
            <a:chExt cx="667212" cy="1289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5753" y="7173457"/>
              <a:ext cx="667212" cy="12898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1295616" y="6569282"/>
            <a:ext cx="524289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000" kern="0" spc="-200" dirty="0">
                <a:solidFill>
                  <a:srgbClr val="E6DCB5"/>
                </a:solidFill>
                <a:latin typeface="Jalnan OTF" pitchFamily="34" charset="0"/>
              </a:rPr>
              <a:t>조원 최동주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2277634" y="7516005"/>
            <a:ext cx="327885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0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내 정보 </a:t>
            </a:r>
            <a:r>
              <a:rPr lang="ko-KR" altLang="en-US" sz="2000" kern="0" spc="-2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페이지와 학생관리 페이지</a:t>
            </a:r>
            <a:r>
              <a:rPr lang="en-US" altLang="ko-KR" sz="2000" kern="0" spc="-2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, </a:t>
            </a:r>
            <a:r>
              <a:rPr lang="ko-KR" altLang="en-US" sz="2000" kern="0" spc="-20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en-US" altLang="ko-KR" sz="20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DB, DB</a:t>
            </a:r>
            <a:r>
              <a:rPr lang="ko-KR" altLang="en-US" sz="20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설계</a:t>
            </a:r>
            <a:r>
              <a:rPr lang="en-US" altLang="ko-KR" sz="20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, Back-end</a:t>
            </a:r>
            <a:r>
              <a:rPr lang="ko-KR" altLang="en-US" sz="20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를 담당합니다</a:t>
            </a:r>
            <a:r>
              <a:rPr lang="en-US" sz="2000" kern="0" spc="-2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.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3612054" y="7255150"/>
            <a:ext cx="667212" cy="128985"/>
            <a:chOff x="10663750" y="7173457"/>
            <a:chExt cx="667212" cy="12898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3750" y="7173457"/>
              <a:ext cx="667212" cy="128985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349188" y="7276342"/>
            <a:ext cx="5242890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000" kern="0" spc="-200" dirty="0">
                <a:solidFill>
                  <a:srgbClr val="E6DCB5"/>
                </a:solidFill>
                <a:latin typeface="Jalnan OTF" pitchFamily="34" charset="0"/>
              </a:rPr>
              <a:t>조원 박희성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7062617" y="8317431"/>
            <a:ext cx="381603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000" kern="0" spc="-200" dirty="0" smtClean="0">
                <a:solidFill>
                  <a:srgbClr val="FFFFFF"/>
                </a:solidFill>
                <a:latin typeface="S-Core Dream 4 Regular" pitchFamily="34" charset="0"/>
              </a:rPr>
              <a:t>게시판 및</a:t>
            </a:r>
            <a:r>
              <a:rPr lang="en-US" altLang="ko-KR" sz="2000" kern="0" spc="-200" dirty="0">
                <a:solidFill>
                  <a:srgbClr val="FFFFFF"/>
                </a:solidFill>
                <a:latin typeface="S-Core Dream 4 Regular" pitchFamily="34" charset="0"/>
              </a:rPr>
              <a:t> </a:t>
            </a:r>
            <a:r>
              <a:rPr lang="en-US" altLang="ko-KR" sz="2000" kern="0" spc="-200" dirty="0" smtClean="0">
                <a:solidFill>
                  <a:srgbClr val="FFFFFF"/>
                </a:solidFill>
                <a:latin typeface="S-Core Dream 4 Regular" pitchFamily="34" charset="0"/>
              </a:rPr>
              <a:t>CSS,</a:t>
            </a:r>
            <a:r>
              <a:rPr lang="ko-KR" altLang="en-US" sz="2000" kern="0" spc="-200" dirty="0" smtClean="0">
                <a:solidFill>
                  <a:srgbClr val="FFFFFF"/>
                </a:solidFill>
                <a:latin typeface="S-Core Dream 4 Regular" pitchFamily="34" charset="0"/>
              </a:rPr>
              <a:t>  </a:t>
            </a:r>
            <a:r>
              <a:rPr lang="en-US" altLang="ko-KR" sz="2000" kern="0" spc="-200" dirty="0">
                <a:solidFill>
                  <a:srgbClr val="FFFFFF"/>
                </a:solidFill>
                <a:latin typeface="S-Core Dream 4 Regular" pitchFamily="34" charset="0"/>
              </a:rPr>
              <a:t>DB, DB</a:t>
            </a:r>
            <a:r>
              <a:rPr lang="ko-KR" altLang="en-US" sz="2000" kern="0" spc="-200" dirty="0">
                <a:solidFill>
                  <a:srgbClr val="FFFFFF"/>
                </a:solidFill>
                <a:latin typeface="S-Core Dream 4 Regular" pitchFamily="34" charset="0"/>
              </a:rPr>
              <a:t>설계</a:t>
            </a:r>
            <a:r>
              <a:rPr lang="en-US" altLang="ko-KR" sz="2000" kern="0" spc="-200" dirty="0">
                <a:solidFill>
                  <a:srgbClr val="FFFFFF"/>
                </a:solidFill>
                <a:latin typeface="S-Core Dream 4 Regular" pitchFamily="34" charset="0"/>
              </a:rPr>
              <a:t>, </a:t>
            </a:r>
            <a:r>
              <a:rPr lang="en-US" altLang="ko-KR" sz="2000" kern="0" spc="-200" dirty="0" smtClean="0">
                <a:solidFill>
                  <a:srgbClr val="FFFFFF"/>
                </a:solidFill>
                <a:latin typeface="S-Core Dream 4 Regular" pitchFamily="34" charset="0"/>
              </a:rPr>
              <a:t> Back-end</a:t>
            </a:r>
            <a:r>
              <a:rPr lang="ko-KR" altLang="en-US" sz="2000" kern="0" spc="-200" dirty="0">
                <a:solidFill>
                  <a:srgbClr val="FFFFFF"/>
                </a:solidFill>
                <a:latin typeface="S-Core Dream 4 Regular" pitchFamily="34" charset="0"/>
              </a:rPr>
              <a:t>를  담당합니다</a:t>
            </a:r>
            <a:r>
              <a:rPr lang="en-US" altLang="ko-KR" sz="2000" kern="0" spc="-200" dirty="0">
                <a:solidFill>
                  <a:srgbClr val="FFFFFF"/>
                </a:solidFill>
                <a:latin typeface="S-Core Dream 4 Regular" pitchFamily="34" charset="0"/>
              </a:rPr>
              <a:t>.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8619311" y="7968238"/>
            <a:ext cx="667212" cy="128985"/>
            <a:chOff x="6968361" y="8153229"/>
            <a:chExt cx="667212" cy="12898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68361" y="8153229"/>
              <a:ext cx="667212" cy="128985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456" y="796522"/>
            <a:ext cx="3484376" cy="54893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715" y="1483161"/>
            <a:ext cx="3343836" cy="53631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41" b="15926"/>
          <a:stretch/>
        </p:blipFill>
        <p:spPr>
          <a:xfrm>
            <a:off x="12153636" y="822865"/>
            <a:ext cx="3273232" cy="545235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42703" y="812210"/>
            <a:ext cx="3284165" cy="5473664"/>
            <a:chOff x="9359867" y="730517"/>
            <a:chExt cx="3284165" cy="54736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59867" y="730517"/>
              <a:ext cx="3284165" cy="547366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6947A2-54C3-679E-935F-5AAF282A6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8288000" cy="102870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4B724BD-7D9A-1EA0-54F1-4C0C9593E134}"/>
              </a:ext>
            </a:extLst>
          </p:cNvPr>
          <p:cNvSpPr/>
          <p:nvPr/>
        </p:nvSpPr>
        <p:spPr>
          <a:xfrm>
            <a:off x="0" y="-1"/>
            <a:ext cx="18288000" cy="102870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182220" y="446111"/>
            <a:ext cx="4847938" cy="32008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200" b="1" dirty="0">
                <a:solidFill>
                  <a:schemeClr val="bg2">
                    <a:lumMod val="75000"/>
                  </a:schemeClr>
                </a:solidFill>
                <a:latin typeface="NanumMyeongjoExtraBold" pitchFamily="34" charset="0"/>
                <a:cs typeface="NanumMyeongjoExtraBold" pitchFamily="34" charset="0"/>
              </a:rPr>
              <a:t>02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9EAA87F-1E36-69AB-D65A-56FE69EDAB79}"/>
              </a:ext>
            </a:extLst>
          </p:cNvPr>
          <p:cNvSpPr txBox="1"/>
          <p:nvPr/>
        </p:nvSpPr>
        <p:spPr>
          <a:xfrm>
            <a:off x="1273082" y="3646987"/>
            <a:ext cx="11963400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5000" kern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itchFamily="34" charset="0"/>
                <a:cs typeface="Jalnan OTF" pitchFamily="34" charset="0"/>
              </a:rPr>
              <a:t>프로젝트 소개</a:t>
            </a:r>
            <a:endParaRPr lang="en-US" sz="15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427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50066" y="165361"/>
            <a:ext cx="4189956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itchFamily="34" charset="0"/>
              </a:rPr>
              <a:t>참고한 사이트</a:t>
            </a:r>
            <a:endParaRPr lang="en-US" sz="5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3"/>
          <a:stretch/>
        </p:blipFill>
        <p:spPr>
          <a:xfrm>
            <a:off x="1044" y="1055840"/>
            <a:ext cx="18288000" cy="922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5E0BED-37D7-04AE-9D07-64EE81A80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24"/>
            <a:ext cx="18288000" cy="103471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11163A1-A099-2325-4578-D9F8AA969082}"/>
              </a:ext>
            </a:extLst>
          </p:cNvPr>
          <p:cNvSpPr/>
          <p:nvPr/>
        </p:nvSpPr>
        <p:spPr>
          <a:xfrm>
            <a:off x="-152400" y="-35824"/>
            <a:ext cx="18547080" cy="10401300"/>
          </a:xfrm>
          <a:prstGeom prst="rect">
            <a:avLst/>
          </a:prstGeom>
          <a:solidFill>
            <a:srgbClr val="00000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4"/>
          <p:cNvSpPr txBox="1"/>
          <p:nvPr/>
        </p:nvSpPr>
        <p:spPr>
          <a:xfrm>
            <a:off x="1295400" y="4686300"/>
            <a:ext cx="9982200" cy="20928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3000" kern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itchFamily="34" charset="0"/>
              </a:rPr>
              <a:t>기능 및 메뉴</a:t>
            </a:r>
            <a:endParaRPr lang="en-US" sz="1300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182220" y="446111"/>
            <a:ext cx="4847938" cy="32008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0200" b="1" dirty="0">
                <a:solidFill>
                  <a:schemeClr val="bg2">
                    <a:lumMod val="75000"/>
                  </a:schemeClr>
                </a:solidFill>
                <a:latin typeface="NanumMyeongjoExtraBold" pitchFamily="34" charset="0"/>
                <a:cs typeface="NanumMyeongjoExtraBold" pitchFamily="34" charset="0"/>
              </a:rPr>
              <a:t>03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98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4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-7829"/>
            <a:ext cx="9677400" cy="1027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107</Words>
  <Application>Microsoft Office PowerPoint</Application>
  <PresentationFormat>사용자 지정</PresentationFormat>
  <Paragraphs>29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?? ??</vt:lpstr>
      <vt:lpstr>Andrew Ward</vt:lpstr>
      <vt:lpstr>Jalnan OTF</vt:lpstr>
      <vt:lpstr>NanumMyeongjoExtraBold</vt:lpstr>
      <vt:lpstr>S-Core Dream 4 Regular</vt:lpstr>
      <vt:lpstr>S-Core Dream 9 Black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admin</cp:lastModifiedBy>
  <cp:revision>15</cp:revision>
  <dcterms:created xsi:type="dcterms:W3CDTF">2023-05-18T19:51:53Z</dcterms:created>
  <dcterms:modified xsi:type="dcterms:W3CDTF">2023-05-23T05:45:23Z</dcterms:modified>
</cp:coreProperties>
</file>