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C09FB84-C7BF-4911-8FA2-664D9BCF569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A06A5C-39CC-40D1-ABFC-B7C88C2B6F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066A40-1084-4BBA-BFA6-3E3B8E54174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39851B-35E0-450B-9BB8-2550011D65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30DB99-E294-43BA-A589-8D8CE9B5B3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CB7B7F-0831-467E-8400-5C7599003D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bakitybacon/rice-data-and-donuts-github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logo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b="1" lang="en-US" sz="6600" spc="-1" strike="noStrike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 descr=""/>
          <p:cNvPicPr/>
          <p:nvPr/>
        </p:nvPicPr>
        <p:blipFill>
          <a:blip r:embed="rId1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Arial"/>
                <a:ea typeface="Arial"/>
              </a:rPr>
              <a:t>Fondren 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033040" y="535572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Digital Scholarship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.GITIGNORE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.gitignore (note the period!)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set of filenames. No file in here will be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Uses: backup files, stored passwords for APIs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56477E0-2117-4F0D-8862-4E54A5A2BB2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6C86B33-EC73-47A0-986C-4F345B8176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README.md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README.md (note the case!)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text-based description of a directory or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Markdown language. Coming up next!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3875466-C326-489C-BABB-474C3C2C8F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62B8A7-7F52-47C3-9C43-D993FEC442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untracked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git has not been told about this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modified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staged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committed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made git take a snapshot of our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AD03DAD-06A7-4A4C-9AD9-EEED14DAFF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458A8F-445E-43C1-94AE-25B0D17A30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D9F555D-8CBC-4DED-83AD-8BDC22B94ED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B110FE3-AB02-4FED-AEFF-3471F3FFC5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2" name="Picture 7" descr=""/>
          <p:cNvPicPr/>
          <p:nvPr/>
        </p:nvPicPr>
        <p:blipFill>
          <a:blip r:embed="rId1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0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REPOSITORIES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48D7B2D-5D5F-4665-A6DD-5034B89B756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2DF3E9D-AF1C-427C-96C8-D8195A3DED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5636AA6-5237-4AFD-AE3F-94A2F264F4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F3B530-B8F5-4024-8CAE-0DF8A84F0A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C0EA4C5-B353-4AE3-8BEC-0467F39D037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5320B3-2816-4F30-BD0D-3592F24B60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1"/>
          <a:srcRect l="0" t="0" r="14809" b="0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ways to get the URL: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EF7FE3E-731A-430F-8E4A-C208D6DC527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15B40E-F194-401E-96E2-4F85FDEB24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6" name="Picture 6" descr=""/>
          <p:cNvPicPr/>
          <p:nvPr/>
        </p:nvPicPr>
        <p:blipFill>
          <a:blip r:embed="rId1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27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recent snapshot immediately available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59137A9-36A4-4846-8AA2-D7FB8D96A30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13C3C9-F8ED-4A3D-8585-A4622E080E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4699CC5-8333-49B6-AE2C-B31EF36D6CA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76439B5-330B-4543-AB14-D03DE29C7B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40" name="Picture 4" descr=""/>
          <p:cNvPicPr/>
          <p:nvPr/>
        </p:nvPicPr>
        <p:blipFill>
          <a:blip r:embed="rId2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widely used version-control system!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Remembers entire project history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undo changes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Track contributions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and Open-Source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 &amp; 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Optimized for collaboration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Non-linear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2E277A1-4A53-4D2C-925B-5D3A29A8044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D907D6-23C3-4948-8CCD-240449F845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Clone this repository from GitHub now!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https://github.com/bakitybacon/rice-data-and-donuts-github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5500144-A6C8-4CA6-8D66-7E4DACB5A85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6D5E79-CCE8-43AF-8E4D-591984976D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EDITING WORKFLOW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B98AAB8-1318-4B58-A8B1-31861806BBD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E15C4B5-9675-43DD-A54A-0DE9CA17F9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 OF FILE STATES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F80A452-CE16-4117-B113-90193D4382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FDDBA95-6052-4455-B719-C67ADE244A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5" name="Content Placeholder 8" descr=""/>
          <p:cNvPicPr/>
          <p:nvPr/>
        </p:nvPicPr>
        <p:blipFill>
          <a:blip r:embed="rId1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Changed files on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66EB642-F813-400E-8B79-4E66F840CC7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62AF49C-3B37-4C21-9BA7-817436764B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1" name="Picture 7" descr=""/>
          <p:cNvPicPr/>
          <p:nvPr/>
        </p:nvPicPr>
        <p:blipFill>
          <a:blip r:embed="rId1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 FILE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and edit any file using any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6235251-69EF-4ABA-BF5F-7C8DC50E274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E16676-4691-41D2-880E-7EBF9CA559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7" name="Picture 2" descr=""/>
          <p:cNvPicPr/>
          <p:nvPr/>
        </p:nvPicPr>
        <p:blipFill>
          <a:blip r:embed="rId1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Starting from an empty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do we know?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doesn’t point to anything (no snapshots!)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but not yet told git to pay attention to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8FCA51B-F2F0-4693-A458-F00CA87794D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11F87F-255F-4A02-A77F-49D2D8F34F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3" name="Picture 7" descr=""/>
          <p:cNvPicPr/>
          <p:nvPr/>
        </p:nvPicPr>
        <p:blipFill>
          <a:blip r:embed="rId1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changes to text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Green: added 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Red: taken out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White: not changed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AC206F2-DB94-4AE8-AE07-E1817B560F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DE46E1-35EA-4DEB-A8D2-B0A9A7ED34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9" name="Picture 2" descr=""/>
          <p:cNvPicPr/>
          <p:nvPr/>
        </p:nvPicPr>
        <p:blipFill>
          <a:blip r:embed="rId1"/>
          <a:srcRect l="0" t="0" r="64286" b="0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80" name="Picture 4" descr=""/>
          <p:cNvPicPr/>
          <p:nvPr/>
        </p:nvPicPr>
        <p:blipFill>
          <a:blip r:embed="rId2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2-Up: side-by-side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5895A65-4A05-4873-BB42-950CC36A09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9120DF-72A7-414F-BAF8-0C5AB00BF29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6" name="Picture 6" descr=""/>
          <p:cNvPicPr/>
          <p:nvPr/>
        </p:nvPicPr>
        <p:blipFill>
          <a:blip r:embed="rId1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DOCUMENTS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F26883E-A00F-423D-8A55-C7FA775388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353105-9465-4E43-85C8-6ADE8DCC22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2" name="Picture 6" descr=""/>
          <p:cNvPicPr/>
          <p:nvPr/>
        </p:nvPicPr>
        <p:blipFill>
          <a:blip r:embed="rId1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293" name="Picture 7" descr=""/>
          <p:cNvPicPr/>
          <p:nvPr/>
        </p:nvPicPr>
        <p:blipFill>
          <a:blip r:embed="rId2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294" name="Picture 8" descr=""/>
          <p:cNvPicPr/>
          <p:nvPr/>
        </p:nvPicPr>
        <p:blipFill>
          <a:blip r:embed="rId3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295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ABOUT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CHANGE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have made file.txt, we can tell git to pay attention to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add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Whatever we have added will be changed in the new snapshot. No add means it won’t change!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709349F-C3B3-457E-8737-11479C4AB33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F992FE9-D441-46AD-BEF5-90151BA34E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1" name="Picture 6" descr=""/>
          <p:cNvPicPr/>
          <p:nvPr/>
        </p:nvPicPr>
        <p:blipFill>
          <a:blip r:embed="rId1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file editor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graphical user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user interfaces exist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Proactive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Must tell git about everything we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03FEF68-015C-4E3B-955B-51AE80D86CD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2644E7-5CCB-45C8-9A55-FF9082B833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3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Annotating our Snapshot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Short, simple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summary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A few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Extended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approach. A few sentences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changes locally!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A93DDE3-C04C-4DE2-B3BE-5D2746A729C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69C43F-4BFA-4104-9304-B377843567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7" name="Picture 2" descr=""/>
          <p:cNvPicPr/>
          <p:nvPr/>
        </p:nvPicPr>
        <p:blipFill>
          <a:blip r:embed="rId1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Tell git to take a snapshot of our files!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commit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points to our most recent snapshot!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F829757-6F0A-4B13-B24F-CF4548D9188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2B6642-DFAB-41D3-9D96-6FD2F08A5B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3" name="Picture 6" descr=""/>
          <p:cNvPicPr/>
          <p:nvPr/>
        </p:nvPicPr>
        <p:blipFill>
          <a:blip r:embed="rId1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a commit, we can send it to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CBE9E47-7873-4501-8330-8F939710DF0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070B25-BC1C-4A8E-A610-D5441FF7BED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9" name="Picture 2" descr=""/>
          <p:cNvPicPr/>
          <p:nvPr/>
        </p:nvPicPr>
        <p:blipFill>
          <a:blip r:embed="rId1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D657DFB-3490-4C47-AC42-E1ECAA711C6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691E4A-1459-4488-8FF5-5EEEF55AB4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accidentally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made a change that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deleted something we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really needed?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Solution: Revert to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previous commit!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this doesn’t delete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changes after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DE1AF4D-1CF0-46B4-8E5E-0B1AD2C2004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AD79FA9-74CB-4406-9A5F-22500CC73C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0" name="Picture 2" descr=""/>
          <p:cNvPicPr/>
          <p:nvPr/>
        </p:nvPicPr>
        <p:blipFill>
          <a:blip r:embed="rId1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 your message, then commit something different and push again!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06D30DA-E97D-4E34-8A80-184B70F3323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FFF4B9-6CBA-433F-9F12-FC1CEE2A8B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BRANCHES &amp; MERGING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A22AEAB-0D8B-4BDA-9C6B-B7DD264AB88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01D0A97-6DA9-4B6A-96C4-8D66BCDBB8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Divergent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Independent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Avoids unintended consequences!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Easy 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434445E-AFB9-468D-B07D-53DC79F8229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E581FFD-A726-4324-949E-B6D2A4E989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6" name="Picture 9" descr=""/>
          <p:cNvPicPr/>
          <p:nvPr/>
        </p:nvPicPr>
        <p:blipFill>
          <a:blip r:embed="rId1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&amp; SWITCHING 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on the “Current branch” tab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to publish the branch to GitHub!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3D71C6-D195-4AD0-A84A-2D35CC45046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FE2066-1F21-4EFA-976E-E7512F1824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52" name="Picture 2" descr=""/>
          <p:cNvPicPr/>
          <p:nvPr/>
        </p:nvPicPr>
        <p:blipFill>
          <a:blip r:embed="rId1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53" name="Picture 4" descr=""/>
          <p:cNvPicPr/>
          <p:nvPr/>
        </p:nvPicPr>
        <p:blipFill>
          <a:blip r:embed="rId2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EE8F26A-D8EF-419F-96FB-EE5AFAC3AE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10811C-CD2D-4EF4-9A04-2730840F2A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59" name="Picture 2" descr=""/>
          <p:cNvPicPr/>
          <p:nvPr/>
        </p:nvPicPr>
        <p:blipFill>
          <a:blip r:embed="rId1"/>
          <a:srcRect l="21971" t="0" r="0" b="0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60" name="Picture 4" descr=""/>
          <p:cNvPicPr/>
          <p:nvPr/>
        </p:nvPicPr>
        <p:blipFill>
          <a:blip r:embed="rId2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35418BA-C8D8-49E9-8719-380B9B2D02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B60366-F5D1-4CC7-9614-E27FA61082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(for public repositories)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great place to collaborate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Support for unique features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Comment sections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Issue tracking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Extensible!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7F453BD-B09B-4558-9F86-29DB5BD98F7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8E2BFAD-B450-47E2-AEF7-AEF38C5B03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65" name="Picture 6" descr=""/>
          <p:cNvPicPr/>
          <p:nvPr/>
        </p:nvPicPr>
        <p:blipFill>
          <a:blip r:embed="rId1"/>
          <a:srcRect l="0" t="10246" r="0" b="0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66" name="Picture 7" descr=""/>
          <p:cNvPicPr/>
          <p:nvPr/>
        </p:nvPicPr>
        <p:blipFill>
          <a:blip r:embed="rId2"/>
          <a:srcRect l="0" t="21553" r="0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173F47E-BFFD-487C-BEF4-C05D60E2CCE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7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E1872BF-9353-451E-AC26-9251D0B8D7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71" name="Picture 2" descr=""/>
          <p:cNvPicPr/>
          <p:nvPr/>
        </p:nvPicPr>
        <p:blipFill>
          <a:blip r:embed="rId1"/>
          <a:srcRect l="0" t="0" r="4424" b="0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372" name="Picture 4" descr=""/>
          <p:cNvPicPr/>
          <p:nvPr/>
        </p:nvPicPr>
        <p:blipFill>
          <a:blip r:embed="rId2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373" name="Picture 6" descr=""/>
          <p:cNvPicPr/>
          <p:nvPr/>
        </p:nvPicPr>
        <p:blipFill>
          <a:blip r:embed="rId3"/>
          <a:srcRect l="0" t="6388" r="0" b="0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374" name="Picture 8" descr=""/>
          <p:cNvPicPr/>
          <p:nvPr/>
        </p:nvPicPr>
        <p:blipFill>
          <a:blip r:embed="rId4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375" name="CustomShape 5"/>
          <p:cNvSpPr/>
          <p:nvPr/>
        </p:nvSpPr>
        <p:spPr>
          <a:xfrm flipH="1" flipV="1" rot="5400000">
            <a:off x="2631960" y="14554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6"/>
          <p:cNvSpPr/>
          <p:nvPr/>
        </p:nvSpPr>
        <p:spPr>
          <a:xfrm flipH="1" rot="16200000">
            <a:off x="2785680" y="3829320"/>
            <a:ext cx="952560" cy="2071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(MERGED)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version do we take?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manually resolve conflicts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981E60B-7D8F-4613-B545-B6599A14D74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63ECCEA-5D8E-4254-BE04-E7470816DE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7" name="Picture 2" descr=""/>
          <p:cNvPicPr/>
          <p:nvPr/>
        </p:nvPicPr>
        <p:blipFill>
          <a:blip r:embed="rId1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388" name="Picture 4" descr=""/>
          <p:cNvPicPr/>
          <p:nvPr/>
        </p:nvPicPr>
        <p:blipFill>
          <a:blip r:embed="rId2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2762E07-2ACA-4300-A0DE-D0568FCB21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B9C27A-30B7-472D-B0DB-9366299AC9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93" name="Picture 2" descr=""/>
          <p:cNvPicPr/>
          <p:nvPr/>
        </p:nvPicPr>
        <p:blipFill>
          <a:blip r:embed="rId1"/>
          <a:srcRect l="5194" t="0" r="4146" b="0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394" name="Picture 4" descr="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395" name="CustomShape 5"/>
          <p:cNvSpPr/>
          <p:nvPr/>
        </p:nvSpPr>
        <p:spPr>
          <a:xfrm flipH="1" flipV="1" rot="5400000">
            <a:off x="2291760" y="17272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6" name="Picture 6" descr=""/>
          <p:cNvPicPr/>
          <p:nvPr/>
        </p:nvPicPr>
        <p:blipFill>
          <a:blip r:embed="rId3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397" name="CustomShape 6"/>
          <p:cNvSpPr/>
          <p:nvPr/>
        </p:nvSpPr>
        <p:spPr>
          <a:xfrm flipH="1" rot="16200000">
            <a:off x="2458080" y="4044960"/>
            <a:ext cx="1074600" cy="1923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00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D4DABEA-64AE-49AC-A7FB-F0F15E7FF6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481ABD-CDE8-4D0F-BBB4-42FFA0EAFF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05" name="Picture 4" descr=""/>
          <p:cNvPicPr/>
          <p:nvPr/>
        </p:nvPicPr>
        <p:blipFill>
          <a:blip r:embed="rId1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06" name="Picture 6" descr=""/>
          <p:cNvPicPr/>
          <p:nvPr/>
        </p:nvPicPr>
        <p:blipFill>
          <a:blip r:embed="rId2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07" name="CustomShape 5"/>
          <p:cNvSpPr/>
          <p:nvPr/>
        </p:nvSpPr>
        <p:spPr>
          <a:xfrm flipH="1" rot="16200000">
            <a:off x="3440880" y="2700000"/>
            <a:ext cx="512280" cy="21333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8" name="Picture 2" descr=""/>
          <p:cNvPicPr/>
          <p:nvPr/>
        </p:nvPicPr>
        <p:blipFill>
          <a:blip r:embed="rId3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09" name="Picture 4" descr=""/>
          <p:cNvPicPr/>
          <p:nvPr/>
        </p:nvPicPr>
        <p:blipFill>
          <a:blip r:embed="rId4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10" name="CustomShape 6"/>
          <p:cNvSpPr/>
          <p:nvPr/>
        </p:nvSpPr>
        <p:spPr>
          <a:xfrm flipH="1" flipV="1" rot="5400000">
            <a:off x="3445560" y="3205800"/>
            <a:ext cx="501480" cy="2134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AND 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branch.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merge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452C0A6-FA82-4BC0-B854-06A1CA9BDD7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E7A442-5EFC-4C8E-8A8F-53819E37EC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ACKNOWLEDGMENTS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https://github.com/logos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1605D49-E40F-4526-BADA-9194C057BCA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1C55C3F-F29C-451F-8CD7-D1D82B2F67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1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only option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GitLab, Bitbucket,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version-control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Everything is on top of 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for source code and programming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Difficult!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AA1C6B6-0A11-4B69-BA4D-51BCC93E263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D290310-9377-44DB-AAE6-F50C4B9B03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56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STRUCTURE OF A GIT REPOSITORY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1D8CB2E-90E0-4F6C-AF8F-12D6818D566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CCF9D3-3197-44C9-A211-38D946256D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Snapshot: Caption and Set of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1879191-6F49-4C79-834C-F9D78C0E6C8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9BBDE9-4FC5-4735-8BFC-A471B8B517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Picture 11" descr=""/>
          <p:cNvPicPr/>
          <p:nvPr/>
        </p:nvPicPr>
        <p:blipFill>
          <a:blip r:embed="rId1"/>
          <a:srcRect l="0" t="38722" r="0" b="0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69" name="Picture 7" descr=""/>
          <p:cNvPicPr/>
          <p:nvPr/>
        </p:nvPicPr>
        <p:blipFill>
          <a:blip r:embed="rId2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70" name="Picture 8" descr=""/>
          <p:cNvPicPr/>
          <p:nvPr/>
        </p:nvPicPr>
        <p:blipFill>
          <a:blip r:embed="rId3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Content Placeholder 5" descr=""/>
          <p:cNvPicPr/>
          <p:nvPr/>
        </p:nvPicPr>
        <p:blipFill>
          <a:blip r:embed="rId1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770AE61-976C-4A5D-AD7A-12BBD8D667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9FDD0D-AEF7-47DD-89F7-26596EC7065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Hidden .git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Stores entire history of project (compressed!)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5F64D6D-C958-4DB4-87FD-010D7C8796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AA31F8-259D-4F0D-A280-1204D93DE7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8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1828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2019-05-29T19:12:27Z</dcterms:created>
  <dc:creator>blanqui</dc:creator>
  <dc:description/>
  <dc:language>en-US</dc:language>
  <cp:lastModifiedBy/>
  <dcterms:modified xsi:type="dcterms:W3CDTF">2019-06-16T21:34:18Z</dcterms:modified>
  <cp:revision>287</cp:revision>
  <dc:subject/>
  <dc:title>Introduction to Git &amp; Github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