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5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3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554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4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5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7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42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7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5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9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1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7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70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52AF-BC5D-409A-AAF1-8CB4BA758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Git </a:t>
            </a:r>
            <a:r>
              <a:rPr lang="en-US"/>
              <a:t>&amp; 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CB306-BA38-4B6A-AECE-F1B53542B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Rice Data &amp; Donuts, Summer 2019</a:t>
            </a:r>
          </a:p>
        </p:txBody>
      </p:sp>
    </p:spTree>
    <p:extLst>
      <p:ext uri="{BB962C8B-B14F-4D97-AF65-F5344CB8AC3E}">
        <p14:creationId xmlns:p14="http://schemas.microsoft.com/office/powerpoint/2010/main" val="3354051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5479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Introduction to Git &amp;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blanqui</cp:lastModifiedBy>
  <cp:revision>5</cp:revision>
  <dcterms:created xsi:type="dcterms:W3CDTF">2019-05-29T19:12:27Z</dcterms:created>
  <dcterms:modified xsi:type="dcterms:W3CDTF">2019-06-03T15:21:48Z</dcterms:modified>
</cp:coreProperties>
</file>