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22"/>
  </p:notesMasterIdLst>
  <p:sldIdLst>
    <p:sldId id="266" r:id="rId2"/>
    <p:sldId id="264" r:id="rId3"/>
    <p:sldId id="269" r:id="rId4"/>
    <p:sldId id="278" r:id="rId5"/>
    <p:sldId id="267" r:id="rId6"/>
    <p:sldId id="270" r:id="rId7"/>
    <p:sldId id="272" r:id="rId8"/>
    <p:sldId id="277" r:id="rId9"/>
    <p:sldId id="276" r:id="rId10"/>
    <p:sldId id="273" r:id="rId11"/>
    <p:sldId id="274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17,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124</TotalTime>
  <Words>456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TRENDS AND SEASONALITY</vt:lpstr>
      <vt:lpstr>TRENDS</vt:lpstr>
      <vt:lpstr>PERIODIC COMPONENTS</vt:lpstr>
      <vt:lpstr>HOLIDAYS</vt:lpstr>
      <vt:lpstr>WHITE NOISE</vt:lpstr>
      <vt:lpstr>HOW TO MAKE YOUR DATA STATIONARY</vt:lpstr>
      <vt:lpstr>STATIONARITY</vt:lpstr>
      <vt:lpstr>DETRENDING</vt:lpstr>
      <vt:lpstr>LAGGING</vt:lpstr>
      <vt:lpstr>LAGGED SCATTERPLOTS</vt:lpstr>
      <vt:lpstr>ARIMA MODELS</vt:lpstr>
      <vt:lpstr>ARIMA</vt:lpstr>
      <vt:lpstr>AUTOREGRESSIVE</vt:lpstr>
      <vt:lpstr>MOVING AVERAGE</vt:lpstr>
      <vt:lpstr>PLAYING AROUND WITH ARIMA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62</cp:revision>
  <dcterms:created xsi:type="dcterms:W3CDTF">2019-05-29T19:12:27Z</dcterms:created>
  <dcterms:modified xsi:type="dcterms:W3CDTF">2019-07-17T17:01:29Z</dcterms:modified>
</cp:coreProperties>
</file>