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4.png" ContentType="image/png"/>
  <Override PartName="/ppt/media/image62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231D9D-660C-48ED-B783-EC4C08C7BE8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DBE9B9-1DBF-4A1B-A209-487793038D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B9C392-20B7-498E-B494-19CFD83320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996CC5-58CC-4715-8DBD-C46CA87192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14AF33-327A-477C-B82A-D40A2288BA0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EF5B84-A240-41C6-8C8A-48CC1B2F8B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bakitybacon/rice-data-and-donuts-github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github.com/logos" TargetMode="External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b="1" lang="en-US" sz="6600" spc="-1" strike="noStrike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 descr=""/>
          <p:cNvPicPr/>
          <p:nvPr/>
        </p:nvPicPr>
        <p:blipFill>
          <a:blip r:embed="rId1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  <a:ea typeface="Arial"/>
              </a:rPr>
              <a:t>Fondren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033040" y="535572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Digital Scholarship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Content Placeholder 5" descr=""/>
          <p:cNvPicPr/>
          <p:nvPr/>
        </p:nvPicPr>
        <p:blipFill>
          <a:blip r:embed="rId1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4D967EC-F8CC-4F0D-973D-523DAD04055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A79166-7B6A-4A75-8F9D-487E24F9C2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Hidden .git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entire history of project (compressed!)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BBAF69F-835D-40B5-931D-44974E48139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F1FDC44-5B41-487B-912D-092BAEEA21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1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.GITIGNORE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.gitignore (note the period!)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filenames. No file in here will be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Uses: backup files, stored passwords for 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BFE1773-47F7-4CFB-98A4-543130A0B05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00A198-9250-4B89-AD03-02C1D27EDE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README.md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 (note the case!)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text-based description of a directory or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Markdown language. Coming up next!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BC719AC-835B-493B-AC5E-1912FA1B003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9D7F09-802B-4B67-B55E-360EBD87C3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0"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formatting and text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dialects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in a lot of places (Reddit)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C1487BC-BA02-4990-BD94-D51D7D9DFD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982D3A-9974-4911-9AAD-F0ED9295A2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-828" t="5903" r="0" b="0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untracked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 has not been told about this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committed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made git take a snapshot of our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C36783C-C998-4960-BBF2-D33052601C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8F1905-B069-4CAB-B9BD-254E93014C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4A91AB4-1569-412C-A700-7BAB11761D9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4E85CEF-D1CF-4FDC-8C82-F4CF5D0AB4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0" name="Picture 7" descr=""/>
          <p:cNvPicPr/>
          <p:nvPr/>
        </p:nvPicPr>
        <p:blipFill>
          <a:blip r:embed="rId1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REPOSITORIES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23195E8-6515-4FB1-8137-C9EC586C2FB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80B771-0112-4144-91D7-70E335E340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C86D52F-7AF6-4B7A-8839-3108A8EFB2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6DDBAF-2BA8-42AB-8EE5-C941A870FC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6BF467B-2560-4E1E-8696-D5A9FAAE9C2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A6F8492-4987-4BD1-B399-3ADBF74FAD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rcRect l="0" t="0" r="14809" b="0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widely used version-control system!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Remembers entire project history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undo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Track contributions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Open-Source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 &amp;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Optimized for 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Non-linear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A33E8E6-263F-42ED-83E0-34E817ABC68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00A695-8129-42D8-A940-60F0CF8AAB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ways to get the URL: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B0BEAC3-6899-4A32-A0A4-511229CDA5C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68A069-5568-4AC9-AB0D-EB704A648A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4" name="Picture 6" descr=""/>
          <p:cNvPicPr/>
          <p:nvPr/>
        </p:nvPicPr>
        <p:blipFill>
          <a:blip r:embed="rId1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snapshot immediately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25F4232-21E1-4BA4-87D0-399F602CBD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203B92-0110-4B2B-9E3B-1CE57BFCD2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40703B2-6C74-47AC-8A4D-E2388B8AD0E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25C53DA-36D4-42B4-B8C0-EFEF395633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 descr=""/>
          <p:cNvPicPr/>
          <p:nvPr/>
        </p:nvPicPr>
        <p:blipFill>
          <a:blip r:embed="rId2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this repository from GitHub now!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https://github.com/bakitybacon/rice-data-and-donuts-github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55E54B7-02DB-48EF-945E-DFD296B3577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A290D7-59C4-45A1-8566-2F2254BE2B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EDITING WORKFLOW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7D627F2-6344-4ACA-BAB4-526253D23C7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C73D11-D089-4DF4-9051-67E5FA8A29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 OF FILE STATES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F9831C5-5D5E-4F93-8E54-6708C2A982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2088E7-BEB7-4C44-B9FB-F3E9B56EA6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3" name="Content Placeholder 8" descr=""/>
          <p:cNvPicPr/>
          <p:nvPr/>
        </p:nvPicPr>
        <p:blipFill>
          <a:blip r:embed="rId1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Changed files on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B6AC8DA-7B9A-421B-B72B-23F5B9601A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89C2A2-DA5A-4849-A461-E06B8784FD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and edit any file using any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2689447-9B81-4ADC-A479-B9290C77352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27FD9D-C009-4293-8766-ADBEECE4A4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Starting from an empty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do we know?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doesn’t point to anything (no snapshots!)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not yet told git to pay attention to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3CA379B-69B7-4802-B763-94CCE01BEA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AAE763-72ED-44AB-8E25-DF4F96F096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1" name="Picture 7" descr=""/>
          <p:cNvPicPr/>
          <p:nvPr/>
        </p:nvPicPr>
        <p:blipFill>
          <a:blip r:embed="rId1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changes to text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Green: added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Red: taken out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White: not changed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10AC427-34AB-4F77-875C-4A3877F518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DEA5F8-42BC-4CB5-87EC-372A5EBFDC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rcRect l="0" t="0" r="64286" b="0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 descr=""/>
          <p:cNvPicPr/>
          <p:nvPr/>
        </p:nvPicPr>
        <p:blipFill>
          <a:blip r:embed="rId2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file 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graphical user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user interfaces exist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tell git about everything we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1FFF51E-52F5-4833-BB03-B6E257E3762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EDDA73-65D1-4CC1-8FC8-11A98B0F3F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2-Up: side-by-side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1089FC0-75BA-4D68-88D6-68C2BB26AEC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0DEB97-3FEE-4130-B627-AF41258667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4" name="Picture 6" descr=""/>
          <p:cNvPicPr/>
          <p:nvPr/>
        </p:nvPicPr>
        <p:blipFill>
          <a:blip r:embed="rId1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DOCUMENTS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7BD4F7-23FF-4ACC-8600-2712E625D37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BB2AA61-40FE-4AA2-A1BB-292B91E2AB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0" name="Picture 6" descr=""/>
          <p:cNvPicPr/>
          <p:nvPr/>
        </p:nvPicPr>
        <p:blipFill>
          <a:blip r:embed="rId1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 descr=""/>
          <p:cNvPicPr/>
          <p:nvPr/>
        </p:nvPicPr>
        <p:blipFill>
          <a:blip r:embed="rId2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 descr=""/>
          <p:cNvPicPr/>
          <p:nvPr/>
        </p:nvPicPr>
        <p:blipFill>
          <a:blip r:embed="rId3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have made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file.txt, we can tell git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pay attention to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add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Whatever we have added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 be changed in the new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snapshot. No add means 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won’t change!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D3EC3E8-55C9-48D2-B9F9-971B2335C9D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5CBCC2-7E30-4013-9B55-04474E01E9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9" name="Picture 6" descr=""/>
          <p:cNvPicPr/>
          <p:nvPr/>
        </p:nvPicPr>
        <p:blipFill>
          <a:blip r:embed="rId1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Annotating our Snapshot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Short, simple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A few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Extended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approach. A few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changes locally!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2B3936C-D81C-49A6-BE57-AB50212A160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F1377F-0604-4440-94D2-82CE20441B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Tell git to take a snapshot of our files!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commit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points to our most recent snapshot!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2ECD06-397F-4159-884A-38B5B437A76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590105-A052-4966-8A14-85E0B2AABB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1" name="Picture 6" descr=""/>
          <p:cNvPicPr/>
          <p:nvPr/>
        </p:nvPicPr>
        <p:blipFill>
          <a:blip r:embed="rId1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commit, we can send it to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CC6E63C-729F-4094-93FB-CCF2C08433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9F9A10-0874-44DA-ADE1-CDCA74E795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7" name="Picture 2" descr=""/>
          <p:cNvPicPr/>
          <p:nvPr/>
        </p:nvPicPr>
        <p:blipFill>
          <a:blip r:embed="rId1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repository cloned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earlier, upload a file with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message you like!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E76C81C-3DAA-4F89-8D5E-0C2C48BD34D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62CAE2-01A7-4292-9F07-FADA3D0D1E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accidentally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made a change that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deleted something we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really needed?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Solution: Revert to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previous commit!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this doesn’t delete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changes after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DD0DE69-1FBA-462A-B244-D622C6C22E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583E87-8351-4AF9-9F6D-EB5B7E69EA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 your message,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commit something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and push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7974B14-7CBE-4F52-9FD3-54D0A2AA93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59621E-4410-4117-83F1-FF480183B3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MAKING 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10957680" cy="356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allows us to write comments about a commit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Aids discussion of changes, hopefully productive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History → Commits → Right Click → View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BE95CF5-C47E-48E9-89E5-FDDE8E2E428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48030-5DD5-4D7D-977D-214B910CE7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3657600" y="3898800"/>
            <a:ext cx="5303520" cy="21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963FEE6-DD61-4ED1-A8BE-70E50878732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453C63-0FB3-46F7-8CD2-204CD1BD8A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(for public repositories)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great place to collaborate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for unique features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Comment sections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 tracking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MAKING 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a comment on either the revision or the original commit you made!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3886CB2-9798-4E76-B3DC-0276273A402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1F8816-DE6C-4747-BB02-E591BA5061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BRANCHES &amp; MERGING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516BBC-2B29-4A27-AFCF-7F948813555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08107F-4761-4CCD-9DDA-320305684B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Divergent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Avoids unintended consequences!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Easy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4A3CAC1-2433-4692-9C36-A5897852BE5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33696F-37AE-490B-BEAE-110F2EDEEE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5" name="Picture 9" descr=""/>
          <p:cNvPicPr/>
          <p:nvPr/>
        </p:nvPicPr>
        <p:blipFill>
          <a:blip r:embed="rId1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&amp; SWITCHING 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on the “Current branch”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to publish the branch to GitHub!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C74ABFC-5EC8-49F6-BD9F-B8700FB4A5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479CF1D-72C0-41F3-B1EB-C1A727A36C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82" name="Picture 4" descr=""/>
          <p:cNvPicPr/>
          <p:nvPr/>
        </p:nvPicPr>
        <p:blipFill>
          <a:blip r:embed="rId2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FE16505-7E0D-481D-95E6-5976D904B0E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1DDAA4-4F11-4BC5-9DCB-E98B360556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rcRect l="21971" t="0" r="0" b="0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9" name="Picture 4" descr=""/>
          <p:cNvPicPr/>
          <p:nvPr/>
        </p:nvPicPr>
        <p:blipFill>
          <a:blip r:embed="rId2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BD4E9A9-8109-47D6-9AC6-5C9B19D97DE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78E56C-CFB2-4170-8F0B-8FEBC0DABC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94" name="Picture 6" descr=""/>
          <p:cNvPicPr/>
          <p:nvPr/>
        </p:nvPicPr>
        <p:blipFill>
          <a:blip r:embed="rId1"/>
          <a:srcRect l="0" t="10246" r="0" b="0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95" name="Picture 7" descr=""/>
          <p:cNvPicPr/>
          <p:nvPr/>
        </p:nvPicPr>
        <p:blipFill>
          <a:blip r:embed="rId2"/>
          <a:srcRect l="0" t="21553" r="0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1D5B2CC-C227-40D4-A763-85D9E9F59C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B9A8FC-F3FB-4CA6-92C9-187C1A1E45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rcRect l="0" t="0" r="4424" b="0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401" name="Picture 4" descr=""/>
          <p:cNvPicPr/>
          <p:nvPr/>
        </p:nvPicPr>
        <p:blipFill>
          <a:blip r:embed="rId2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402" name="Picture 6" descr=""/>
          <p:cNvPicPr/>
          <p:nvPr/>
        </p:nvPicPr>
        <p:blipFill>
          <a:blip r:embed="rId3"/>
          <a:srcRect l="0" t="6388" r="0" b="0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403" name="Picture 8" descr=""/>
          <p:cNvPicPr/>
          <p:nvPr/>
        </p:nvPicPr>
        <p:blipFill>
          <a:blip r:embed="rId4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404" name="CustomShape 5"/>
          <p:cNvSpPr/>
          <p:nvPr/>
        </p:nvSpPr>
        <p:spPr>
          <a:xfrm flipH="1" flipV="1" rot="5400000">
            <a:off x="2631960" y="14554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6"/>
          <p:cNvSpPr/>
          <p:nvPr/>
        </p:nvSpPr>
        <p:spPr>
          <a:xfrm flipH="1" rot="16200000">
            <a:off x="2785680" y="3829320"/>
            <a:ext cx="952560" cy="2071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(MERGED)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version do we take?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manually resolve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0B8F8E7-5112-4DC9-8B43-7BE43F9D2E5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C2292C-82D5-4B83-8EFD-17530329B9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7" name="Picture 4" descr=""/>
          <p:cNvPicPr/>
          <p:nvPr/>
        </p:nvPicPr>
        <p:blipFill>
          <a:blip r:embed="rId2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078AD8C-579D-48A7-BFD5-22E2D30043C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948D10-0E87-490D-BF89-6F4DCC9413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rcRect l="5194" t="0" r="4146" b="0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23" name="Picture 4" descr="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24" name="CustomShape 5"/>
          <p:cNvSpPr/>
          <p:nvPr/>
        </p:nvSpPr>
        <p:spPr>
          <a:xfrm flipH="1" flipV="1" rot="5400000">
            <a:off x="2291760" y="17272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5" name="Picture 6" descr=""/>
          <p:cNvPicPr/>
          <p:nvPr/>
        </p:nvPicPr>
        <p:blipFill>
          <a:blip r:embed="rId3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6" name="CustomShape 6"/>
          <p:cNvSpPr/>
          <p:nvPr/>
        </p:nvSpPr>
        <p:spPr>
          <a:xfrm flipH="1" rot="16200000">
            <a:off x="2458080" y="4044960"/>
            <a:ext cx="1074600" cy="1923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69BEB13-CAE1-4C0A-9CF2-220BEFDB00E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2BD59D-7D8E-41E7-9D29-D75D32F89D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34" name="Picture 4" descr=""/>
          <p:cNvPicPr/>
          <p:nvPr/>
        </p:nvPicPr>
        <p:blipFill>
          <a:blip r:embed="rId1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35" name="Picture 6" descr=""/>
          <p:cNvPicPr/>
          <p:nvPr/>
        </p:nvPicPr>
        <p:blipFill>
          <a:blip r:embed="rId2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6" name="CustomShape 5"/>
          <p:cNvSpPr/>
          <p:nvPr/>
        </p:nvSpPr>
        <p:spPr>
          <a:xfrm flipH="1" rot="16200000">
            <a:off x="3440880" y="2700000"/>
            <a:ext cx="512280" cy="21333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7" name="Picture 2" descr=""/>
          <p:cNvPicPr/>
          <p:nvPr/>
        </p:nvPicPr>
        <p:blipFill>
          <a:blip r:embed="rId3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8" name="Picture 4" descr=""/>
          <p:cNvPicPr/>
          <p:nvPr/>
        </p:nvPicPr>
        <p:blipFill>
          <a:blip r:embed="rId4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9" name="CustomShape 6"/>
          <p:cNvSpPr/>
          <p:nvPr/>
        </p:nvSpPr>
        <p:spPr>
          <a:xfrm flipH="1" flipV="1" rot="5400000">
            <a:off x="3445560" y="3205800"/>
            <a:ext cx="501480" cy="213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only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Bitbucket,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version-control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is on top of 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for source code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6E405E7-4304-4B8C-9A74-694F8C9B67B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912017-1289-4F9C-8143-A1EEE8F5A2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AND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merge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CDF54CE-B589-4048-8456-4462B95FBF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186B25-D833-4D3E-B158-40F1F3C1D9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DISTRIBUTED WORK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681059E-F387-4EF0-A97F-B7C0A14D8CC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19F440-F5F0-4A04-A40F-86444094814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BRANCHING WORKFLOWS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technically distributed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work on many problems at the same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0BDF216-44B3-4CAE-8F53-4B81A9A0924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45EAA3-9446-4601-AFD2-604CA4E128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CENTRALIZED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is equal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Leverages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must merge their own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if you don’t like how someone else merged?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overhead from dedicated integration manager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E6806F6-CEF5-4DEF-A8D5-E432969924D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C63821-3E69-4519-961E-F033FBC294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5519160" y="2319840"/>
            <a:ext cx="6276600" cy="27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accountability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B2E7278-DA82-4CA0-A449-DECA87C04A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70222B-198C-4736-8313-2CF8235DED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LIEUTENANT &amp; DICTATOR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overhead, but can use expertise effectively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99DBB09-22C4-4C34-9E44-7214692FC01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52AD7C-A778-427B-9510-CB83290296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https://github.com/logos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E199136-BD0F-47BE-AA6B-57C32572345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8F48C68-0A3E-4C51-97AD-187AE715BE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 IN GITHUB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Fork &amp; Pull Request: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copy of a repository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Ask the original repository’s owner to “pull” your proposed change into his project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EA625C6-1CB7-483E-8A6B-C1D45974E5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8715AC-A2CE-4D9A-AFBC-9E1B46176A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GITHUB &amp; GITHUB DESKTOP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A walkthrough of the user </a:t>
            </a: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interfaces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52AFA5F-89EA-4AF2-A9DB-583CC7B48E6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ECC039-F092-4EA9-B10E-E0C46C8096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GETTING OUR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BEARINGS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5A4B07E-C51E-4EBD-8727-B6403FEA94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FB3587-858D-48B7-9E67-1FF24AEFE8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STRUCTURE OF A GIT REPOSITORY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05BD415-3188-405D-B7CB-2FA6002513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BF787D-E5B4-4829-9A14-3CB8F829F78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Snapshot: Caption and Set of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44CF823-10BB-4502-95BB-76AA264E9B1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3881BB-3FB4-4316-917C-869D3D3725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7" name="Picture 11" descr=""/>
          <p:cNvPicPr/>
          <p:nvPr/>
        </p:nvPicPr>
        <p:blipFill>
          <a:blip r:embed="rId1"/>
          <a:srcRect l="0" t="38722" r="0" b="0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Picture 7" descr=""/>
          <p:cNvPicPr/>
          <p:nvPr/>
        </p:nvPicPr>
        <p:blipFill>
          <a:blip r:embed="rId2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 descr=""/>
          <p:cNvPicPr/>
          <p:nvPr/>
        </p:nvPicPr>
        <p:blipFill>
          <a:blip r:embed="rId3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2019-05-29T19:12:27Z</dcterms:created>
  <dc:creator>blanqui</dc:creator>
  <dc:description/>
  <dc:language>en-US</dc:language>
  <cp:lastModifiedBy/>
  <dcterms:modified xsi:type="dcterms:W3CDTF">2019-06-16T22:15:23Z</dcterms:modified>
  <cp:revision>317</cp:revision>
  <dc:subject/>
  <dc:title>Introduction to Git &amp;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