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2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 smtClean="0"/>
              <a:t>Digital Scholarship Services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 smtClean="0"/>
              <a:t> cf24@rice.edu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library.rice.edu/</a:t>
            </a:r>
            <a:r>
              <a:rPr lang="en-US" dirty="0" err="1" smtClean="0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7058"/>
            <a:ext cx="1059180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Scholarship Services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 smtClean="0"/>
              <a:t> cf24@rice.edu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library.rice.edu/</a:t>
            </a:r>
            <a:r>
              <a:rPr lang="en-US" dirty="0" err="1" smtClean="0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39" y="2447902"/>
            <a:ext cx="2141561" cy="214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Digital Scholarship Services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 smtClean="0"/>
              <a:t> cf24@rice.edu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library.rice.edu/</a:t>
            </a:r>
            <a:r>
              <a:rPr lang="en-US" dirty="0" err="1" smtClean="0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</a:rPr>
              <a:t> and GitHub</a:t>
            </a:r>
            <a:r>
              <a:rPr lang="en-US" sz="6600" dirty="0" smtClean="0">
                <a:solidFill>
                  <a:srgbClr val="860000"/>
                </a:solidFill>
              </a:rPr>
              <a:t/>
            </a:r>
            <a:br>
              <a:rPr lang="en-US" sz="6600" dirty="0" smtClean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379" y="503715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11" y="2583670"/>
            <a:ext cx="2830978" cy="28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STATES OF FILES IN A REPOSITORY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295" y="1853248"/>
            <a:ext cx="7857070" cy="439277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GIT?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Scholarship Services | Email cf24@rice.edu | library.rice.edu/</a:t>
            </a:r>
            <a:r>
              <a:rPr lang="en-US" dirty="0" err="1" smtClean="0"/>
              <a:t>dss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1784-8065-47E5-A0D4-5F1468301474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GIT NOT?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05B4-F50A-40F2-864E-FEAE1CD2FDAA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GITHUB?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D2E6-65B3-409B-9402-355EDF5A4942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2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GITHUB NOT?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C81-BD33-4C99-A64E-D9369B29ED11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STRUCTURE OF A GIT REPOSITORY</a:t>
            </a:r>
            <a:endParaRPr lang="en-US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Snapshots, Locality,</a:t>
            </a:r>
            <a:r>
              <a:rPr lang="en-US" dirty="0"/>
              <a:t> State </a:t>
            </a:r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EF20-B3EB-4959-B46B-C91494B3075B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SNAPSHOTS</a:t>
            </a:r>
            <a:endParaRPr lang="en-US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370" y="1807248"/>
            <a:ext cx="9079657" cy="3559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6545" y="5538300"/>
            <a:ext cx="659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Stores the entire file structure at each snapshot, not a set of changes!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4607-ECF3-4682-ABB2-71761D1D7F64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LOCALITY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Snapshots stored on your computer, not a server!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Stores entire history of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66CC-9FFB-41FB-84DB-3C959F6555A6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3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STATES OF FILES IN A REPOSITORY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untracked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 has not been told about this file.</a:t>
            </a:r>
          </a:p>
          <a:p>
            <a:r>
              <a:rPr lang="en-US" b="1" dirty="0"/>
              <a:t>modified</a:t>
            </a:r>
            <a:r>
              <a:rPr lang="en-US" dirty="0"/>
              <a:t>: we told </a:t>
            </a:r>
            <a:r>
              <a:rPr lang="en-US" dirty="0" err="1"/>
              <a:t>git</a:t>
            </a:r>
            <a:r>
              <a:rPr lang="en-US" dirty="0"/>
              <a:t> about this file, but we've changed it without telling </a:t>
            </a:r>
            <a:r>
              <a:rPr lang="en-US" dirty="0" err="1"/>
              <a:t>git</a:t>
            </a:r>
            <a:r>
              <a:rPr lang="en-US" dirty="0"/>
              <a:t> to remember our change.</a:t>
            </a:r>
          </a:p>
          <a:p>
            <a:r>
              <a:rPr lang="en-US" b="1" dirty="0"/>
              <a:t>staged</a:t>
            </a:r>
            <a:r>
              <a:rPr lang="en-US" dirty="0"/>
              <a:t>: we have told </a:t>
            </a:r>
            <a:r>
              <a:rPr lang="en-US" dirty="0" err="1"/>
              <a:t>git</a:t>
            </a:r>
            <a:r>
              <a:rPr lang="en-US" dirty="0"/>
              <a:t> about this file and told </a:t>
            </a:r>
            <a:r>
              <a:rPr lang="en-US" dirty="0" err="1"/>
              <a:t>git</a:t>
            </a:r>
            <a:r>
              <a:rPr lang="en-US" dirty="0"/>
              <a:t> we will want it to remember our change.</a:t>
            </a:r>
          </a:p>
          <a:p>
            <a:r>
              <a:rPr lang="en-US" b="1" dirty="0"/>
              <a:t>committed</a:t>
            </a:r>
            <a:r>
              <a:rPr lang="en-US" dirty="0"/>
              <a:t>: we have made </a:t>
            </a:r>
            <a:r>
              <a:rPr lang="en-US" dirty="0" err="1"/>
              <a:t>git</a:t>
            </a:r>
            <a:r>
              <a:rPr lang="en-US" dirty="0"/>
              <a:t> take a snapshot of our file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Scholarship Services | Email cf24@rice.edu | library.rice.edu/</a:t>
            </a:r>
            <a:r>
              <a:rPr lang="en-US" dirty="0" err="1" smtClean="0"/>
              <a:t>dss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C4B-D076-4699-85CC-31FBBA2EC130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85</TotalTime>
  <Words>239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fondren scholarship services</vt:lpstr>
      <vt:lpstr>Introduction to  Git and GitHub </vt:lpstr>
      <vt:lpstr>WHAT IS GIT?</vt:lpstr>
      <vt:lpstr>WHAT IS GIT NOT?</vt:lpstr>
      <vt:lpstr>WHAT IS GITHUB?</vt:lpstr>
      <vt:lpstr>WHAT IS GITHUB NOT?</vt:lpstr>
      <vt:lpstr>STRUCTURE OF A GIT REPOSITORY</vt:lpstr>
      <vt:lpstr>SNAPSHOTS</vt:lpstr>
      <vt:lpstr>LOCALITY</vt:lpstr>
      <vt:lpstr>STATES OF FILES IN A REPOSITORY</vt:lpstr>
      <vt:lpstr>STATES OF FILES IN A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Cory Fosmire</cp:lastModifiedBy>
  <cp:revision>35</cp:revision>
  <dcterms:created xsi:type="dcterms:W3CDTF">2019-05-29T19:12:27Z</dcterms:created>
  <dcterms:modified xsi:type="dcterms:W3CDTF">2019-06-03T16:48:42Z</dcterms:modified>
</cp:coreProperties>
</file>