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24"/>
  </p:notesMasterIdLst>
  <p:sldIdLst>
    <p:sldId id="266" r:id="rId2"/>
    <p:sldId id="264" r:id="rId3"/>
    <p:sldId id="269" r:id="rId4"/>
    <p:sldId id="286" r:id="rId5"/>
    <p:sldId id="278" r:id="rId6"/>
    <p:sldId id="288" r:id="rId7"/>
    <p:sldId id="267" r:id="rId8"/>
    <p:sldId id="270" r:id="rId9"/>
    <p:sldId id="272" r:id="rId10"/>
    <p:sldId id="277" r:id="rId11"/>
    <p:sldId id="276" r:id="rId12"/>
    <p:sldId id="273" r:id="rId13"/>
    <p:sldId id="274" r:id="rId14"/>
    <p:sldId id="275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3C59A9-E4E5-4D3F-8716-3C8F974175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38200" y="365125"/>
            <a:ext cx="1282521" cy="12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9378849" y="2581174"/>
            <a:ext cx="1981301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Time Series Analysis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491D1FC-6841-42CB-9899-8DD49951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356415" y="2549820"/>
            <a:ext cx="3175116" cy="31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7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YOUR</a:t>
            </a:r>
            <a:br>
              <a:rPr lang="en-US" dirty="0"/>
            </a:br>
            <a:r>
              <a:rPr lang="en-US" dirty="0"/>
              <a:t>DATA STATIONARY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your data appetizing for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3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9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7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40A6-4344-46B7-89C4-4E16031C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51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6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Interpretable, simple and speedy time series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50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ARE TIME SERIES?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Simply, data that are collected in a certain order</a:t>
            </a:r>
          </a:p>
          <a:p>
            <a:r>
              <a:rPr lang="en-US" dirty="0"/>
              <a:t>Evenly or unevenly spaced</a:t>
            </a:r>
          </a:p>
          <a:p>
            <a:r>
              <a:rPr lang="en-US" dirty="0"/>
              <a:t>Any number of variables</a:t>
            </a:r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CF90-3E7B-4978-AB0C-ED516541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FEF5-E74A-4EFE-9368-8FD74B05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A09F-EC7A-4EF6-AB3A-0DC48B1B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7F07-2C50-4473-BABC-57C52FDD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E43E-0696-4C60-A72C-BBB5B444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77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AROUND WITH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71C9-2790-46C9-B80B-52D21543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40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statistical models depend upon data points being independent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Many more!</a:t>
            </a:r>
          </a:p>
          <a:p>
            <a:r>
              <a:rPr lang="en-US" dirty="0"/>
              <a:t>With time series, this basic assumption underlying the entire model can be wrong!</a:t>
            </a:r>
          </a:p>
          <a:p>
            <a:r>
              <a:rPr lang="en-US" dirty="0"/>
              <a:t>Disastrous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are extremely useful for forecasting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Stocks (although this is very hard!)</a:t>
            </a:r>
          </a:p>
          <a:p>
            <a:pPr lvl="1"/>
            <a:r>
              <a:rPr lang="en-US" dirty="0"/>
              <a:t>Sports predictions</a:t>
            </a:r>
          </a:p>
          <a:p>
            <a:pPr lvl="1"/>
            <a:r>
              <a:rPr lang="en-US" dirty="0"/>
              <a:t>Election predictions</a:t>
            </a:r>
          </a:p>
          <a:p>
            <a:r>
              <a:rPr lang="en-US" dirty="0"/>
              <a:t>Well suited to a wide class of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A picture containing sky, water, boat&#10;&#10;Description automatically generated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3"/>
          <a:stretch/>
        </p:blipFill>
        <p:spPr>
          <a:xfrm>
            <a:off x="2422966" y="2285662"/>
            <a:ext cx="7339519" cy="40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6"/>
          <a:stretch/>
        </p:blipFill>
        <p:spPr>
          <a:xfrm>
            <a:off x="2588062" y="2302043"/>
            <a:ext cx="7015876" cy="41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AND</a:t>
            </a:r>
            <a:br>
              <a:rPr lang="en-US" dirty="0"/>
            </a:br>
            <a:r>
              <a:rPr lang="en-US" dirty="0"/>
              <a:t>SEASONALITY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filter out the noise and model what really matters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2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COMPONENTS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1034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164</TotalTime>
  <Words>605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fondren scholarship services</vt:lpstr>
      <vt:lpstr>Introduction to  Time Series Analysis </vt:lpstr>
      <vt:lpstr>WHAT ARE TIME SERIES?</vt:lpstr>
      <vt:lpstr>WHAT’S SO SPECIAL ABOUT TIME?</vt:lpstr>
      <vt:lpstr>WHY IS THIS IMPORTANT?</vt:lpstr>
      <vt:lpstr>ONE QUICK EXAMPLE</vt:lpstr>
      <vt:lpstr>ONE QUICK EXAMPLE</vt:lpstr>
      <vt:lpstr>TRENDS AND SEASONALITY</vt:lpstr>
      <vt:lpstr>TRENDS</vt:lpstr>
      <vt:lpstr>PERIODIC COMPONENTS</vt:lpstr>
      <vt:lpstr>HOLIDAYS</vt:lpstr>
      <vt:lpstr>WHITE NOISE</vt:lpstr>
      <vt:lpstr>HOW TO MAKE YOUR DATA STATIONARY</vt:lpstr>
      <vt:lpstr>STATIONARITY</vt:lpstr>
      <vt:lpstr>DETRENDING</vt:lpstr>
      <vt:lpstr>LAGGING</vt:lpstr>
      <vt:lpstr>LAGGED SCATTERPLOTS</vt:lpstr>
      <vt:lpstr>ARIMA MODELS</vt:lpstr>
      <vt:lpstr>ARIMA</vt:lpstr>
      <vt:lpstr>AUTOREGRESSIVE</vt:lpstr>
      <vt:lpstr>MOVING AVERAGE</vt:lpstr>
      <vt:lpstr>PLAYING AROUND WITH ARIMA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73</cp:revision>
  <dcterms:created xsi:type="dcterms:W3CDTF">2019-05-29T19:12:27Z</dcterms:created>
  <dcterms:modified xsi:type="dcterms:W3CDTF">2019-07-29T22:40:54Z</dcterms:modified>
</cp:coreProperties>
</file>