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07" r:id="rId1"/>
  </p:sldMasterIdLst>
  <p:notesMasterIdLst>
    <p:notesMasterId r:id="rId6"/>
  </p:notesMasterIdLst>
  <p:sldIdLst>
    <p:sldId id="266" r:id="rId2"/>
    <p:sldId id="264" r:id="rId3"/>
    <p:sldId id="267" r:id="rId4"/>
    <p:sldId id="26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56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E3B93-8523-4DBC-8FC5-65A9B9CDE5EE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28E46-8560-4C79-B9D9-6B96D08CE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58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6EB4-B6EF-44F6-BBD1-CD5E279CFAE2}" type="datetime4">
              <a:rPr lang="en-US" smtClean="0"/>
              <a:t>June 22,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471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5AA7-4C18-4A99-8AAA-8677C1976FC9}" type="datetime4">
              <a:rPr lang="en-US" smtClean="0"/>
              <a:t>June 22,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028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D668-33DD-41B9-B668-7E7FF430C345}" type="datetime4">
              <a:rPr lang="en-US" smtClean="0"/>
              <a:t>June 22,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32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966" y="365125"/>
            <a:ext cx="8930833" cy="132556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June 22,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</p:spPr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373C59A9-E4E5-4D3F-8716-3C8F974175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838200" y="365125"/>
            <a:ext cx="1282521" cy="128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569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22,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C2F255A-62D8-4526-AB18-ADD83C0FBA9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9378849" y="2581174"/>
            <a:ext cx="1981301" cy="1981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27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C325-9442-4629-8CC6-5CAC69736C93}" type="datetime4">
              <a:rPr lang="en-US" smtClean="0"/>
              <a:t>June 22,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019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AFACB-3FED-4607-9FDD-34A82581A119}" type="datetime4">
              <a:rPr lang="en-US" smtClean="0"/>
              <a:t>June 22, 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883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05D6-2E3E-42F7-ABBA-DCD51C704328}" type="datetime4">
              <a:rPr lang="en-US" smtClean="0"/>
              <a:t>June 22, 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37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5AAB-8888-45FB-8C4E-B86AF9A05200}" type="datetime4">
              <a:rPr lang="en-US" smtClean="0"/>
              <a:t>June 22, 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61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6CED-8AFA-412F-B61A-472E6093CDBA}" type="datetime4">
              <a:rPr lang="en-US" smtClean="0"/>
              <a:t>June 22,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584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8AB2-2970-444D-B1FF-A9F37FC020F5}" type="datetime4">
              <a:rPr lang="en-US" smtClean="0"/>
              <a:t>June 22,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384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8AE1E-D441-45CD-8192-49B13802301D}" type="datetime4">
              <a:rPr lang="en-US" smtClean="0"/>
              <a:t>June 22,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1400" y="635635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08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06236"/>
            <a:ext cx="9144000" cy="260372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Introduction to </a:t>
            </a:r>
            <a:br>
              <a:rPr lang="en-US" b="1" dirty="0"/>
            </a:br>
            <a:r>
              <a:rPr lang="en-US" sz="6600" b="1" dirty="0">
                <a:solidFill>
                  <a:schemeClr val="accent1">
                    <a:lumMod val="50000"/>
                  </a:schemeClr>
                </a:solidFill>
              </a:rPr>
              <a:t>Time Series Analysis</a:t>
            </a:r>
            <a:br>
              <a:rPr lang="en-US" sz="6600" dirty="0">
                <a:solidFill>
                  <a:srgbClr val="860000"/>
                </a:solidFill>
              </a:rPr>
            </a:br>
            <a:endParaRPr lang="en-US" dirty="0">
              <a:solidFill>
                <a:srgbClr val="86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27113" y="804231"/>
            <a:ext cx="10421957" cy="2203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727112" y="6090491"/>
            <a:ext cx="10421957" cy="2203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image1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7159" y="5088031"/>
            <a:ext cx="1849755" cy="6369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119309" y="5045316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666666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Fondren</a:t>
            </a:r>
            <a:r>
              <a:rPr lang="en-US" b="1" dirty="0">
                <a:solidFill>
                  <a:srgbClr val="666666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Library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351342" y="5355604"/>
            <a:ext cx="272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Digital Scholarship Services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E491D1FC-6841-42CB-9899-8DD49951D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4356415" y="2549820"/>
            <a:ext cx="3175116" cy="3175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3095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WHAT ARE TIME SERIES?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6C9ED-58DA-41A6-B894-9B830C59600E}" type="datetime4">
              <a:rPr lang="en-US" smtClean="0"/>
              <a:t>June 22, 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C03A20F-A47A-4830-AA63-199D95995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144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84E2338-1026-45D4-9455-B21A88F1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TRENDS AND</a:t>
            </a:r>
            <a:br>
              <a:rPr lang="en-US" dirty="0"/>
            </a:br>
            <a:r>
              <a:rPr lang="en-US" dirty="0"/>
              <a:t>SEASONALITY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42CCAB-C8E2-48A8-A9DF-EB0383A8B3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filter out the noise and model what really matters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94ACB-62A5-4F09-8C21-F0CE9BFB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June 22,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B02B0-893D-4696-B6F7-A126B8D1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DA495-0063-4571-8969-0DD770DB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962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ED3EB3-7E98-4A82-8335-7321D9E37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22,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568494"/>
      </p:ext>
    </p:extLst>
  </p:cSld>
  <p:clrMapOvr>
    <a:masterClrMapping/>
  </p:clrMapOvr>
</p:sld>
</file>

<file path=ppt/theme/theme1.xml><?xml version="1.0" encoding="utf-8"?>
<a:theme xmlns:a="http://schemas.openxmlformats.org/drawingml/2006/main" name="fondren scholarship servic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ndren scholarship services" id="{8F06649C-F4CB-4283-B31C-864C02E279B8}" vid="{A4B97B29-6DDA-4F37-9EE7-1740D7A852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fondren scholarship services</Template>
  <TotalTime>100</TotalTime>
  <Words>86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fondren scholarship services</vt:lpstr>
      <vt:lpstr>Introduction to  Time Series Analysis </vt:lpstr>
      <vt:lpstr>WHAT ARE TIME SERIES?</vt:lpstr>
      <vt:lpstr>TRENDS AND SEASONALITY</vt:lpstr>
      <vt:lpstr>ACKNOWLEDGMENTS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 &amp; Github</dc:title>
  <dc:creator>blanqui</dc:creator>
  <cp:lastModifiedBy>Corrin Fosmire</cp:lastModifiedBy>
  <cp:revision>50</cp:revision>
  <dcterms:created xsi:type="dcterms:W3CDTF">2019-05-29T19:12:27Z</dcterms:created>
  <dcterms:modified xsi:type="dcterms:W3CDTF">2019-06-23T03:08:15Z</dcterms:modified>
</cp:coreProperties>
</file>