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75" r:id="rId20"/>
    <p:sldId id="297" r:id="rId21"/>
    <p:sldId id="298" r:id="rId22"/>
    <p:sldId id="279" r:id="rId23"/>
    <p:sldId id="301" r:id="rId24"/>
    <p:sldId id="302" r:id="rId25"/>
    <p:sldId id="303" r:id="rId26"/>
    <p:sldId id="280" r:id="rId27"/>
    <p:sldId id="304" r:id="rId28"/>
    <p:sldId id="310" r:id="rId29"/>
    <p:sldId id="311" r:id="rId30"/>
    <p:sldId id="281" r:id="rId31"/>
    <p:sldId id="282" r:id="rId32"/>
    <p:sldId id="283" r:id="rId33"/>
    <p:sldId id="284" r:id="rId34"/>
    <p:sldId id="299" r:id="rId35"/>
    <p:sldId id="300" r:id="rId36"/>
    <p:sldId id="285" r:id="rId37"/>
    <p:sldId id="305" r:id="rId38"/>
    <p:sldId id="307" r:id="rId39"/>
    <p:sldId id="306" r:id="rId40"/>
    <p:sldId id="309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A picture containing wall, photo&#10;&#10;Description automatically generated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36" y="1605064"/>
            <a:ext cx="6761123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Also,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390</TotalTime>
  <Words>1528</Words>
  <Application>Microsoft Office PowerPoint</Application>
  <PresentationFormat>Widescreen</PresentationFormat>
  <Paragraphs>238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DETRENDING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ARIMA MODELS</vt:lpstr>
      <vt:lpstr>ARIMA MODELS</vt:lpstr>
      <vt:lpstr>AUTOREGRESSIVE</vt:lpstr>
      <vt:lpstr>MOVING AVERAGE</vt:lpstr>
      <vt:lpstr>AUTOCORRELATION PLOTS</vt:lpstr>
      <vt:lpstr>PARTIAL AUTOCORRELATION PLOTS</vt:lpstr>
      <vt:lpstr>PLAYING AROUND WITH ARIMA</vt:lpstr>
      <vt:lpstr>PROPHET MODELS</vt:lpstr>
      <vt:lpstr>PROPHET MODELS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133</cp:revision>
  <dcterms:created xsi:type="dcterms:W3CDTF">2019-05-29T19:12:27Z</dcterms:created>
  <dcterms:modified xsi:type="dcterms:W3CDTF">2019-07-30T03:10:23Z</dcterms:modified>
</cp:coreProperties>
</file>