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54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25" r:id="rId50"/>
    <p:sldId id="306" r:id="rId51"/>
    <p:sldId id="309" r:id="rId52"/>
    <p:sldId id="26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library(forecast)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library(forecast)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493</TotalTime>
  <Words>2666</Words>
  <Application>Microsoft Office PowerPoint</Application>
  <PresentationFormat>Widescreen</PresentationFormat>
  <Paragraphs>370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A PROPHET MODEL</vt:lpstr>
      <vt:lpstr>NEURAL NETWORK APPROACHES</vt:lpstr>
      <vt:lpstr>NEURAL NETWORK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207</cp:revision>
  <dcterms:created xsi:type="dcterms:W3CDTF">2019-05-29T19:12:27Z</dcterms:created>
  <dcterms:modified xsi:type="dcterms:W3CDTF">2019-07-30T16:57:25Z</dcterms:modified>
</cp:coreProperties>
</file>