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57" r:id="rId3"/>
    <p:sldId id="258" r:id="rId4"/>
    <p:sldId id="259" r:id="rId5"/>
    <p:sldId id="260" r:id="rId6"/>
    <p:sldId id="267" r:id="rId7"/>
    <p:sldId id="262" r:id="rId8"/>
    <p:sldId id="274" r:id="rId9"/>
    <p:sldId id="265" r:id="rId10"/>
    <p:sldId id="263" r:id="rId11"/>
    <p:sldId id="264" r:id="rId12"/>
    <p:sldId id="268" r:id="rId13"/>
    <p:sldId id="275" r:id="rId14"/>
    <p:sldId id="291" r:id="rId15"/>
    <p:sldId id="276" r:id="rId16"/>
    <p:sldId id="277" r:id="rId17"/>
    <p:sldId id="289" r:id="rId18"/>
    <p:sldId id="278" r:id="rId19"/>
    <p:sldId id="273" r:id="rId20"/>
    <p:sldId id="279" r:id="rId21"/>
    <p:sldId id="280" r:id="rId22"/>
    <p:sldId id="285" r:id="rId23"/>
    <p:sldId id="281" r:id="rId24"/>
    <p:sldId id="286" r:id="rId25"/>
    <p:sldId id="282" r:id="rId26"/>
    <p:sldId id="287" r:id="rId27"/>
    <p:sldId id="283" r:id="rId28"/>
    <p:sldId id="284" r:id="rId29"/>
    <p:sldId id="297" r:id="rId30"/>
    <p:sldId id="288" r:id="rId31"/>
    <p:sldId id="270" r:id="rId32"/>
    <p:sldId id="292" r:id="rId33"/>
    <p:sldId id="293" r:id="rId34"/>
    <p:sldId id="295" r:id="rId35"/>
    <p:sldId id="294" r:id="rId36"/>
    <p:sldId id="299" r:id="rId37"/>
    <p:sldId id="296" r:id="rId38"/>
    <p:sldId id="300" r:id="rId39"/>
    <p:sldId id="301" r:id="rId40"/>
    <p:sldId id="298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824" autoAdjust="0"/>
  </p:normalViewPr>
  <p:slideViewPr>
    <p:cSldViewPr snapToGrid="0">
      <p:cViewPr varScale="1">
        <p:scale>
          <a:sx n="85" d="100"/>
          <a:sy n="85" d="100"/>
        </p:scale>
        <p:origin x="629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&amp; CLONING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REPOSITORIES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Initialization &amp; Copying from a server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3" y="1870075"/>
            <a:ext cx="4169341" cy="3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empty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/>
        </p:blipFill>
        <p:spPr bwMode="auto">
          <a:xfrm>
            <a:off x="5580995" y="2933672"/>
            <a:ext cx="6306206" cy="10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Downloads entire history of a repository hosted on GitHub</a:t>
            </a:r>
          </a:p>
          <a:p>
            <a:r>
              <a:rPr lang="en-US" dirty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993" cy="4351338"/>
          </a:xfrm>
        </p:spPr>
        <p:txBody>
          <a:bodyPr/>
          <a:lstStyle/>
          <a:p>
            <a:r>
              <a:rPr lang="en-US" dirty="0"/>
              <a:t>Most recent snapshot immediately available</a:t>
            </a:r>
          </a:p>
          <a:p>
            <a:r>
              <a:rPr lang="en-US" dirty="0"/>
              <a:t>Full history needs to be downloaded as well. Takes time &amp; space!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7" y="1152682"/>
            <a:ext cx="5142232" cy="32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clone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5441621" cy="3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06" y="2592297"/>
            <a:ext cx="5258013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EDITING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Editing, adding, staging, and committing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FILE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/>
              <a:t>Working Directory</a:t>
            </a:r>
          </a:p>
          <a:p>
            <a:pPr lvl="1"/>
            <a:r>
              <a:rPr lang="en-US" dirty="0"/>
              <a:t>Changed files on disk.</a:t>
            </a:r>
          </a:p>
          <a:p>
            <a:r>
              <a:rPr lang="en-US" b="1" dirty="0"/>
              <a:t>Index</a:t>
            </a:r>
          </a:p>
          <a:p>
            <a:pPr lvl="1"/>
            <a:r>
              <a:rPr lang="en-US" dirty="0"/>
              <a:t>We’ve told </a:t>
            </a:r>
            <a:r>
              <a:rPr lang="en-US" dirty="0" err="1"/>
              <a:t>git</a:t>
            </a:r>
            <a:r>
              <a:rPr lang="en-US" dirty="0"/>
              <a:t> to pay attention to these changes.</a:t>
            </a:r>
          </a:p>
          <a:p>
            <a:r>
              <a:rPr lang="en-US" b="1" dirty="0"/>
              <a:t>HEAD</a:t>
            </a:r>
            <a:endParaRPr lang="en-US" dirty="0"/>
          </a:p>
          <a:p>
            <a:pPr lvl="1"/>
            <a:r>
              <a:rPr lang="en-US" dirty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/>
              <a:t>Open and edit any file using any program</a:t>
            </a:r>
          </a:p>
          <a:p>
            <a:r>
              <a:rPr lang="en-US" dirty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47" y="1690688"/>
            <a:ext cx="5535540" cy="4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/>
              <a:t>Starting from an empty repository</a:t>
            </a:r>
          </a:p>
          <a:p>
            <a:pPr lvl="1"/>
            <a:r>
              <a:rPr lang="en-US" dirty="0"/>
              <a:t>How do we know? 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doesn’t point to anything (no snapshots!)</a:t>
            </a:r>
            <a:endParaRPr lang="en-US" b="1" dirty="0"/>
          </a:p>
          <a:p>
            <a:r>
              <a:rPr lang="en-US" dirty="0"/>
              <a:t>We have edited a file in the </a:t>
            </a:r>
            <a:r>
              <a:rPr lang="en-US" b="1" dirty="0"/>
              <a:t>Working Directory</a:t>
            </a:r>
            <a:r>
              <a:rPr lang="en-US" dirty="0"/>
              <a:t>, but not yet told </a:t>
            </a:r>
            <a:r>
              <a:rPr lang="en-US" dirty="0" err="1"/>
              <a:t>git</a:t>
            </a:r>
            <a:r>
              <a:rPr lang="en-US" dirty="0"/>
              <a:t> to pay attention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automatically find what we changed. All we have to do is tell it what we want to save</a:t>
            </a:r>
          </a:p>
          <a:p>
            <a:r>
              <a:rPr lang="en-US" dirty="0"/>
              <a:t>Toggle whether we want to add this change using check boxes</a:t>
            </a:r>
          </a:p>
          <a:p>
            <a:r>
              <a:rPr lang="en-US" dirty="0"/>
              <a:t>Monitor Changes</a:t>
            </a:r>
          </a:p>
          <a:p>
            <a:pPr lvl="1"/>
            <a:r>
              <a:rPr lang="en-US" dirty="0"/>
              <a:t>Green: added in</a:t>
            </a:r>
          </a:p>
          <a:p>
            <a:pPr lvl="1"/>
            <a:r>
              <a:rPr lang="en-US" dirty="0"/>
              <a:t>Red: taken out</a:t>
            </a:r>
          </a:p>
          <a:p>
            <a:pPr lvl="1"/>
            <a:r>
              <a:rPr lang="en-US" dirty="0"/>
              <a:t>White: not 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editing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 bwMode="auto">
          <a:xfrm>
            <a:off x="7112712" y="1467486"/>
            <a:ext cx="3733963" cy="28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n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2" y="4383353"/>
            <a:ext cx="3762923" cy="17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/>
              <a:t>Now that we have made file.txt, we can tell </a:t>
            </a:r>
            <a:r>
              <a:rPr lang="en-US" dirty="0" err="1"/>
              <a:t>git</a:t>
            </a:r>
            <a:r>
              <a:rPr lang="en-US" dirty="0"/>
              <a:t> to pay attention to the file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Once we have reached a milestone, or we just want to quickly and reversibly save our changes</a:t>
            </a:r>
          </a:p>
          <a:p>
            <a:r>
              <a:rPr lang="en-US" dirty="0"/>
              <a:t>Annotating our Snapshot </a:t>
            </a:r>
          </a:p>
          <a:p>
            <a:pPr lvl="1"/>
            <a:r>
              <a:rPr lang="en-US" dirty="0"/>
              <a:t>Short, simple </a:t>
            </a:r>
            <a:r>
              <a:rPr lang="en-US" b="1" dirty="0"/>
              <a:t>summary</a:t>
            </a:r>
            <a:r>
              <a:rPr lang="en-US" dirty="0"/>
              <a:t>. A few words</a:t>
            </a:r>
          </a:p>
          <a:p>
            <a:pPr lvl="1"/>
            <a:r>
              <a:rPr lang="en-US" dirty="0"/>
              <a:t>Extended </a:t>
            </a:r>
            <a:r>
              <a:rPr lang="en-US" b="1" dirty="0"/>
              <a:t>description</a:t>
            </a:r>
            <a:r>
              <a:rPr lang="en-US" dirty="0"/>
              <a:t> of approach. A few sentences</a:t>
            </a:r>
          </a:p>
          <a:p>
            <a:r>
              <a:rPr lang="en-US" dirty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170" name="Picture 2" descr="example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73" y="1870075"/>
            <a:ext cx="4699227" cy="37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take a snapshot of our files!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HEAD </a:t>
            </a:r>
            <a:r>
              <a:rPr lang="en-US" dirty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/>
              <a:t>Once we have a commit, we can send it to GitHub</a:t>
            </a:r>
          </a:p>
          <a:p>
            <a:r>
              <a:rPr lang="en-US" dirty="0"/>
              <a:t>This is called a </a:t>
            </a:r>
            <a:r>
              <a:rPr lang="en-US" b="1" dirty="0"/>
              <a:t>push</a:t>
            </a:r>
          </a:p>
          <a:p>
            <a:r>
              <a:rPr lang="en-US" dirty="0"/>
              <a:t>Note: Changes are not sent to the server by default!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8194" name="Picture 2" descr="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8209" cy="41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repository cloned earlier, upload a file with any message you like!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What if we made a change we realized deleted something we really needed?</a:t>
            </a:r>
          </a:p>
          <a:p>
            <a:r>
              <a:rPr lang="en-US" dirty="0"/>
              <a:t>Solution: Reverting to a previous commit!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218" name="Picture 2" descr="rever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027906"/>
            <a:ext cx="2972260" cy="5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 &amp; MERGING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Creating, working on, combining, and switching branches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r>
              <a:rPr lang="en-US" dirty="0"/>
              <a:t>If you’re working on different features or as part of a larger team</a:t>
            </a:r>
          </a:p>
          <a:p>
            <a:r>
              <a:rPr lang="en-US" dirty="0"/>
              <a:t>Divergent history</a:t>
            </a:r>
          </a:p>
          <a:p>
            <a:r>
              <a:rPr lang="en-US" dirty="0"/>
              <a:t>Independent files</a:t>
            </a:r>
          </a:p>
          <a:p>
            <a:pPr lvl="1"/>
            <a:r>
              <a:rPr lang="en-US" dirty="0"/>
              <a:t>Avoids unintended consequences!</a:t>
            </a:r>
          </a:p>
          <a:p>
            <a:r>
              <a:rPr lang="en-US" dirty="0"/>
              <a:t>Easy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362501"/>
            <a:ext cx="6153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290" cy="4351338"/>
          </a:xfrm>
        </p:spPr>
        <p:txBody>
          <a:bodyPr/>
          <a:lstStyle/>
          <a:p>
            <a:r>
              <a:rPr lang="en-US" dirty="0"/>
              <a:t>Click on the “Current branch” tab</a:t>
            </a:r>
          </a:p>
          <a:p>
            <a:r>
              <a:rPr lang="en-US" dirty="0"/>
              <a:t>If a branch isn’t listed, you may have to search for it</a:t>
            </a:r>
          </a:p>
          <a:p>
            <a:r>
              <a:rPr lang="en-US" dirty="0"/>
              <a:t>Make sure to publish the branch to GitHub!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creatingswi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2111612"/>
            <a:ext cx="4306942" cy="35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" y="4405203"/>
            <a:ext cx="56292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743200" cy="4351338"/>
          </a:xfrm>
        </p:spPr>
        <p:txBody>
          <a:bodyPr/>
          <a:lstStyle/>
          <a:p>
            <a:r>
              <a:rPr lang="en-US" dirty="0"/>
              <a:t>Integrates changes that take place in a different branch</a:t>
            </a:r>
          </a:p>
          <a:p>
            <a:r>
              <a:rPr lang="en-US" dirty="0"/>
              <a:t>Usually goes smoothly if branches don’t overlap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/>
          <a:stretch/>
        </p:blipFill>
        <p:spPr bwMode="auto">
          <a:xfrm>
            <a:off x="3581400" y="1488704"/>
            <a:ext cx="3471040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d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33" y="1488703"/>
            <a:ext cx="4552019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4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239"/>
          <a:stretch/>
        </p:blipFill>
        <p:spPr>
          <a:xfrm>
            <a:off x="3220435" y="1418897"/>
            <a:ext cx="6572250" cy="230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1550" b="5598"/>
          <a:stretch/>
        </p:blipFill>
        <p:spPr>
          <a:xfrm>
            <a:off x="3220435" y="4143204"/>
            <a:ext cx="657225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156178" y="3121433"/>
            <a:ext cx="4141075" cy="12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ght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1" y="4573027"/>
            <a:ext cx="3594538" cy="15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ftme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 bwMode="auto">
          <a:xfrm>
            <a:off x="4297253" y="1318447"/>
            <a:ext cx="3597494" cy="16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talme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2758830"/>
            <a:ext cx="3206776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74" idx="0"/>
          </p:cNvCxnSpPr>
          <p:nvPr/>
        </p:nvCxnSpPr>
        <p:spPr>
          <a:xfrm rot="5400000" flipH="1" flipV="1">
            <a:off x="2631433" y="1455614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074" idx="2"/>
            <a:endCxn id="3076" idx="1"/>
          </p:cNvCxnSpPr>
          <p:nvPr/>
        </p:nvCxnSpPr>
        <p:spPr>
          <a:xfrm rot="16200000" flipH="1">
            <a:off x="2786229" y="3829535"/>
            <a:ext cx="952988" cy="207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080" idx="0"/>
          </p:cNvCxnSpPr>
          <p:nvPr/>
        </p:nvCxnSpPr>
        <p:spPr>
          <a:xfrm>
            <a:off x="7893271" y="1860331"/>
            <a:ext cx="1857141" cy="89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76" idx="3"/>
            <a:endCxn id="3080" idx="2"/>
          </p:cNvCxnSpPr>
          <p:nvPr/>
        </p:nvCxnSpPr>
        <p:spPr>
          <a:xfrm flipV="1">
            <a:off x="7893269" y="4751651"/>
            <a:ext cx="1857143" cy="59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865" y="1552188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(INTO)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3864" y="5010332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2</a:t>
            </a:r>
          </a:p>
          <a:p>
            <a:pPr algn="ctr"/>
            <a:r>
              <a:rPr lang="en-US" dirty="0"/>
              <a:t>(IN)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50412" y="2003298"/>
            <a:ext cx="142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358252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/>
              <a:t>Occasionally, two people may have edited the same file on different branches</a:t>
            </a:r>
          </a:p>
          <a:p>
            <a:r>
              <a:rPr lang="en-US" dirty="0"/>
              <a:t>Which version do we take?</a:t>
            </a:r>
          </a:p>
          <a:p>
            <a:r>
              <a:rPr lang="en-US" dirty="0"/>
              <a:t>Must manually resolve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4098" name="Picture 2" descr="badme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1" y="1150883"/>
            <a:ext cx="4135259" cy="4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li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6" y="4048987"/>
            <a:ext cx="4113488" cy="22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19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5122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4146"/>
          <a:stretch/>
        </p:blipFill>
        <p:spPr bwMode="auto">
          <a:xfrm>
            <a:off x="110359" y="3334106"/>
            <a:ext cx="3846786" cy="1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3957145" y="1457840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2291325" y="1727148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45" y="4732591"/>
            <a:ext cx="3589022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5122" idx="2"/>
            <a:endCxn id="5126" idx="1"/>
          </p:cNvCxnSpPr>
          <p:nvPr/>
        </p:nvCxnSpPr>
        <p:spPr>
          <a:xfrm rot="16200000" flipH="1">
            <a:off x="2457902" y="4045227"/>
            <a:ext cx="1075093" cy="192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4" idx="3"/>
            <a:endCxn id="15" idx="0"/>
          </p:cNvCxnSpPr>
          <p:nvPr/>
        </p:nvCxnSpPr>
        <p:spPr>
          <a:xfrm>
            <a:off x="7546167" y="2264367"/>
            <a:ext cx="2685654" cy="106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79187" y="333410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0" name="Elbow Connector 19"/>
          <p:cNvCxnSpPr>
            <a:endCxn id="15" idx="2"/>
          </p:cNvCxnSpPr>
          <p:nvPr/>
        </p:nvCxnSpPr>
        <p:spPr>
          <a:xfrm flipV="1">
            <a:off x="7546167" y="4257436"/>
            <a:ext cx="2685654" cy="13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835442" y="1897798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2" y="4525481"/>
            <a:ext cx="3586263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124" idx="2"/>
            <a:endCxn id="6148" idx="1"/>
          </p:cNvCxnSpPr>
          <p:nvPr/>
        </p:nvCxnSpPr>
        <p:spPr>
          <a:xfrm rot="16200000" flipH="1">
            <a:off x="3440520" y="2700284"/>
            <a:ext cx="512667" cy="21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nal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2" y="3157507"/>
            <a:ext cx="3872255" cy="17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l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54" y="2222604"/>
            <a:ext cx="2940269" cy="36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5126" idx="0"/>
            <a:endCxn id="6148" idx="1"/>
          </p:cNvCxnSpPr>
          <p:nvPr/>
        </p:nvCxnSpPr>
        <p:spPr>
          <a:xfrm rot="5400000" flipH="1" flipV="1">
            <a:off x="3445183" y="3206910"/>
            <a:ext cx="501962" cy="213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148" idx="3"/>
            <a:endCxn id="6146" idx="1"/>
          </p:cNvCxnSpPr>
          <p:nvPr/>
        </p:nvCxnSpPr>
        <p:spPr>
          <a:xfrm>
            <a:off x="7704023" y="4023519"/>
            <a:ext cx="342049" cy="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branch.</a:t>
            </a:r>
          </a:p>
          <a:p>
            <a:r>
              <a:rPr lang="en-US" dirty="0"/>
              <a:t>Edit community.txt to include only a one-line message.</a:t>
            </a:r>
          </a:p>
          <a:p>
            <a:r>
              <a:rPr lang="en-US" dirty="0"/>
              <a:t>Try to merge it.</a:t>
            </a:r>
          </a:p>
          <a:p>
            <a:r>
              <a:rPr lang="en-US" dirty="0"/>
              <a:t>If it fails, merge by combining the two messages. Don’t delete anyone else’s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9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figures are 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used under 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License.</a:t>
            </a:r>
          </a:p>
          <a:p>
            <a:r>
              <a:rPr lang="en-US" dirty="0"/>
              <a:t>The GitHub mark is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/>
              <a:t>)</a:t>
            </a:r>
          </a:p>
          <a:p>
            <a:r>
              <a:rPr lang="en-US" dirty="0"/>
              <a:t>Screenshots are taken from </a:t>
            </a:r>
            <a:r>
              <a:rPr lang="en-US"/>
              <a:t>GitHub Desktop and Atom.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STRUCTURE OF A GIT REPOSITORY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Snapshots, Locality, File States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545" y="5538300"/>
            <a:ext cx="659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the entire file structure at each snapshot, not a set of changes!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/>
              <a:t>Sample Snapshot: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see all files present at any of these times!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525504" y="291966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/>
              <a:t>Snapshots stored on your computer, not only on a server!</a:t>
            </a:r>
          </a:p>
          <a:p>
            <a:pPr lvl="1"/>
            <a:r>
              <a:rPr lang="en-US" dirty="0"/>
              <a:t>Hidden .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Stores entire history of project (compressed!)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507</TotalTime>
  <Words>1743</Words>
  <Application>Microsoft Office PowerPoint</Application>
  <PresentationFormat>Widescreen</PresentationFormat>
  <Paragraphs>261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INITIALIZATION</vt:lpstr>
      <vt:lpstr>CLONING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TELLING GIT ABOUT OUR CHANGES</vt:lpstr>
      <vt:lpstr>SNAPSHOTS OF OUR CHANGES</vt:lpstr>
      <vt:lpstr>SNAPSHOTS OF OUR CHANGES</vt:lpstr>
      <vt:lpstr>UPLOADING OUR CHANGES</vt:lpstr>
      <vt:lpstr>UPLOADING OUR CHANGES</vt:lpstr>
      <vt:lpstr>GOING BACK IN TIME</vt:lpstr>
      <vt:lpstr>BRANCHES &amp; MERGING</vt:lpstr>
      <vt:lpstr>BRANCHES</vt:lpstr>
      <vt:lpstr>CREATING &amp; SWITCHING BRANCHES</vt:lpstr>
      <vt:lpstr>MERGING</vt:lpstr>
      <vt:lpstr>MERGING</vt:lpstr>
      <vt:lpstr>MERGING IN ACTION</vt:lpstr>
      <vt:lpstr>CONFLICTS</vt:lpstr>
      <vt:lpstr>CONFLICTS IN ACTION</vt:lpstr>
      <vt:lpstr>CONFLICTS IN ACTION</vt:lpstr>
      <vt:lpstr>CONFLICTS AND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blanqui</cp:lastModifiedBy>
  <cp:revision>220</cp:revision>
  <dcterms:created xsi:type="dcterms:W3CDTF">2019-05-29T19:12:27Z</dcterms:created>
  <dcterms:modified xsi:type="dcterms:W3CDTF">2019-06-05T17:25:31Z</dcterms:modified>
</cp:coreProperties>
</file>