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67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6" r:id="rId50"/>
    <p:sldId id="327" r:id="rId51"/>
    <p:sldId id="328" r:id="rId52"/>
    <p:sldId id="330" r:id="rId53"/>
    <p:sldId id="329" r:id="rId54"/>
    <p:sldId id="325" r:id="rId55"/>
    <p:sldId id="331" r:id="rId56"/>
    <p:sldId id="306" r:id="rId57"/>
    <p:sldId id="309" r:id="rId58"/>
    <p:sldId id="332" r:id="rId59"/>
    <p:sldId id="333" r:id="rId60"/>
    <p:sldId id="335" r:id="rId61"/>
    <p:sldId id="336" r:id="rId62"/>
    <p:sldId id="337" r:id="rId63"/>
    <p:sldId id="338" r:id="rId64"/>
    <p:sldId id="339" r:id="rId65"/>
    <p:sldId id="26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time series applicable neural network model</a:t>
            </a:r>
          </a:p>
          <a:p>
            <a:r>
              <a:rPr lang="en-US" dirty="0"/>
              <a:t>Neural net that feeds back into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pic>
        <p:nvPicPr>
          <p:cNvPr id="3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46F705B0-A535-470D-A5E2-A0308894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4" y="2753222"/>
            <a:ext cx="10800945" cy="3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4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Cells and gates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Basically, LSTM models ‘learn’ how long they need to pay attention</a:t>
            </a:r>
          </a:p>
          <a:p>
            <a:r>
              <a:rPr lang="en-US" dirty="0"/>
              <a:t>Don’t </a:t>
            </a:r>
            <a:r>
              <a:rPr lang="en-US"/>
              <a:t>worry about the details!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1CCF5F-655F-4E5A-BA70-B8FBB983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57542"/>
            <a:ext cx="6272718" cy="34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RNN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2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472AF-9F8F-4DDB-87F2-C7E7CE4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88F21-A860-408B-AB59-DE6ECA05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back at our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E93-390C-49C9-82C5-E17C875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ED-0352-4AB1-9F1D-E1A89A11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B17D-061B-423C-94B0-38D32F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6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</a:p>
          <a:p>
            <a:r>
              <a:rPr lang="en-US" dirty="0"/>
              <a:t>The pictures under Neural Networks are licensed for free use under Wikimedia Commons.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546</TotalTime>
  <Words>3298</Words>
  <Application>Microsoft Office PowerPoint</Application>
  <PresentationFormat>Widescreen</PresentationFormat>
  <Paragraphs>475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RECURRENT NEURAL NETWORKS</vt:lpstr>
      <vt:lpstr>LONG SHORT-TERM MEMORY</vt:lpstr>
      <vt:lpstr>BUILDING AN RNN MODEL</vt:lpstr>
      <vt:lpstr>AN RNN MODEL</vt:lpstr>
      <vt:lpstr>BUILDING AN LSTM MODEL</vt:lpstr>
      <vt:lpstr>AN LSTM MODEL</vt:lpstr>
      <vt:lpstr>COMPARISON AND SUMMARY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246</cp:revision>
  <dcterms:created xsi:type="dcterms:W3CDTF">2019-05-29T19:12:27Z</dcterms:created>
  <dcterms:modified xsi:type="dcterms:W3CDTF">2019-07-30T17:50:00Z</dcterms:modified>
</cp:coreProperties>
</file>