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35"/>
  </p:notesMasterIdLst>
  <p:sldIdLst>
    <p:sldId id="266" r:id="rId2"/>
    <p:sldId id="273" r:id="rId3"/>
    <p:sldId id="264" r:id="rId4"/>
    <p:sldId id="280" r:id="rId5"/>
    <p:sldId id="281" r:id="rId6"/>
    <p:sldId id="282" r:id="rId7"/>
    <p:sldId id="274" r:id="rId8"/>
    <p:sldId id="275" r:id="rId9"/>
    <p:sldId id="283" r:id="rId10"/>
    <p:sldId id="284" r:id="rId11"/>
    <p:sldId id="276" r:id="rId12"/>
    <p:sldId id="277" r:id="rId13"/>
    <p:sldId id="278" r:id="rId14"/>
    <p:sldId id="279" r:id="rId15"/>
    <p:sldId id="285" r:id="rId16"/>
    <p:sldId id="270" r:id="rId17"/>
    <p:sldId id="269" r:id="rId18"/>
    <p:sldId id="287" r:id="rId19"/>
    <p:sldId id="288" r:id="rId20"/>
    <p:sldId id="286" r:id="rId21"/>
    <p:sldId id="271" r:id="rId22"/>
    <p:sldId id="268" r:id="rId23"/>
    <p:sldId id="292" r:id="rId24"/>
    <p:sldId id="296" r:id="rId25"/>
    <p:sldId id="297" r:id="rId26"/>
    <p:sldId id="293" r:id="rId27"/>
    <p:sldId id="294" r:id="rId28"/>
    <p:sldId id="298" r:id="rId29"/>
    <p:sldId id="291" r:id="rId30"/>
    <p:sldId id="289" r:id="rId31"/>
    <p:sldId id="295" r:id="rId32"/>
    <p:sldId id="290" r:id="rId33"/>
    <p:sldId id="27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B737A-CDF2-4CEC-9D3B-537121A8FDCE}" v="95" dt="2019-06-19T19:17:49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rin Fosmire" userId="a524964c-8ea2-4043-a42f-6197262f79fd" providerId="ADAL" clId="{D757F5B3-0678-46AB-8D95-A69C2A76921D}"/>
    <pc:docChg chg="custSel addSld delSld modSld sldOrd modMainMaster">
      <pc:chgData name="Corrin Fosmire" userId="a524964c-8ea2-4043-a42f-6197262f79fd" providerId="ADAL" clId="{D757F5B3-0678-46AB-8D95-A69C2A76921D}" dt="2019-06-19T19:18:04.447" v="364" actId="20577"/>
      <pc:docMkLst>
        <pc:docMk/>
      </pc:docMkLst>
      <pc:sldChg chg="addSp delSp modSp">
        <pc:chgData name="Corrin Fosmire" userId="a524964c-8ea2-4043-a42f-6197262f79fd" providerId="ADAL" clId="{D757F5B3-0678-46AB-8D95-A69C2A76921D}" dt="2019-06-19T19:11:47.879" v="135"/>
        <pc:sldMkLst>
          <pc:docMk/>
          <pc:sldMk cId="999144808" sldId="264"/>
        </pc:sldMkLst>
        <pc:spChg chg="mod">
          <ac:chgData name="Corrin Fosmire" userId="a524964c-8ea2-4043-a42f-6197262f79fd" providerId="ADAL" clId="{D757F5B3-0678-46AB-8D95-A69C2A76921D}" dt="2019-06-19T19:02:21.208" v="123" actId="20577"/>
          <ac:spMkLst>
            <pc:docMk/>
            <pc:sldMk cId="999144808" sldId="264"/>
            <ac:spMk id="2" creationId="{00000000-0000-0000-0000-000000000000}"/>
          </ac:spMkLst>
        </pc:spChg>
        <pc:spChg chg="del">
          <ac:chgData name="Corrin Fosmire" userId="a524964c-8ea2-4043-a42f-6197262f79fd" providerId="ADAL" clId="{D757F5B3-0678-46AB-8D95-A69C2A76921D}" dt="2019-06-19T19:11:47.879" v="135"/>
          <ac:spMkLst>
            <pc:docMk/>
            <pc:sldMk cId="999144808" sldId="264"/>
            <ac:spMk id="8" creationId="{9C03A20F-A47A-4830-AA63-199D95995645}"/>
          </ac:spMkLst>
        </pc:spChg>
        <pc:spChg chg="add mod">
          <ac:chgData name="Corrin Fosmire" userId="a524964c-8ea2-4043-a42f-6197262f79fd" providerId="ADAL" clId="{D757F5B3-0678-46AB-8D95-A69C2A76921D}" dt="2019-06-19T19:11:47.879" v="135"/>
          <ac:spMkLst>
            <pc:docMk/>
            <pc:sldMk cId="999144808" sldId="264"/>
            <ac:spMk id="9" creationId="{8772C546-7E83-4A84-BA9F-EA0D0CA5A804}"/>
          </ac:spMkLst>
        </pc:spChg>
      </pc:sldChg>
      <pc:sldChg chg="addSp delSp modSp">
        <pc:chgData name="Corrin Fosmire" userId="a524964c-8ea2-4043-a42f-6197262f79fd" providerId="ADAL" clId="{D757F5B3-0678-46AB-8D95-A69C2A76921D}" dt="2019-06-19T19:01:45.004" v="84" actId="20577"/>
        <pc:sldMkLst>
          <pc:docMk/>
          <pc:sldMk cId="2473095914" sldId="266"/>
        </pc:sldMkLst>
        <pc:spChg chg="mod">
          <ac:chgData name="Corrin Fosmire" userId="a524964c-8ea2-4043-a42f-6197262f79fd" providerId="ADAL" clId="{D757F5B3-0678-46AB-8D95-A69C2A76921D}" dt="2019-06-19T19:01:45.004" v="84" actId="20577"/>
          <ac:spMkLst>
            <pc:docMk/>
            <pc:sldMk cId="2473095914" sldId="266"/>
            <ac:spMk id="2" creationId="{00000000-0000-0000-0000-000000000000}"/>
          </ac:spMkLst>
        </pc:spChg>
        <pc:picChg chg="del">
          <ac:chgData name="Corrin Fosmire" userId="a524964c-8ea2-4043-a42f-6197262f79fd" providerId="ADAL" clId="{D757F5B3-0678-46AB-8D95-A69C2A76921D}" dt="2019-06-19T18:41:03.873" v="0" actId="478"/>
          <ac:picMkLst>
            <pc:docMk/>
            <pc:sldMk cId="2473095914" sldId="266"/>
            <ac:picMk id="10" creationId="{F8D5928D-0061-478D-A5BF-2828C9E66416}"/>
          </ac:picMkLst>
        </pc:picChg>
        <pc:picChg chg="add del mod">
          <ac:chgData name="Corrin Fosmire" userId="a524964c-8ea2-4043-a42f-6197262f79fd" providerId="ADAL" clId="{D757F5B3-0678-46AB-8D95-A69C2A76921D}" dt="2019-06-19T19:00:46.024" v="30" actId="478"/>
          <ac:picMkLst>
            <pc:docMk/>
            <pc:sldMk cId="2473095914" sldId="266"/>
            <ac:picMk id="3074" creationId="{AD4BF5D8-838D-4C5B-B756-671A7B196425}"/>
          </ac:picMkLst>
        </pc:picChg>
        <pc:picChg chg="add mod">
          <ac:chgData name="Corrin Fosmire" userId="a524964c-8ea2-4043-a42f-6197262f79fd" providerId="ADAL" clId="{D757F5B3-0678-46AB-8D95-A69C2A76921D}" dt="2019-06-19T19:01:20.101" v="37" actId="1076"/>
          <ac:picMkLst>
            <pc:docMk/>
            <pc:sldMk cId="2473095914" sldId="266"/>
            <ac:picMk id="3076" creationId="{5A8BE6FE-13B6-4535-A943-2337EFA6DDA3}"/>
          </ac:picMkLst>
        </pc:picChg>
      </pc:sldChg>
      <pc:sldChg chg="add del">
        <pc:chgData name="Corrin Fosmire" userId="a524964c-8ea2-4043-a42f-6197262f79fd" providerId="ADAL" clId="{D757F5B3-0678-46AB-8D95-A69C2A76921D}" dt="2019-06-19T19:12:04.706" v="138" actId="2696"/>
        <pc:sldMkLst>
          <pc:docMk/>
          <pc:sldMk cId="3125377559" sldId="267"/>
        </pc:sldMkLst>
      </pc:sldChg>
      <pc:sldChg chg="addSp delSp modSp add">
        <pc:chgData name="Corrin Fosmire" userId="a524964c-8ea2-4043-a42f-6197262f79fd" providerId="ADAL" clId="{D757F5B3-0678-46AB-8D95-A69C2A76921D}" dt="2019-06-19T19:12:14.838" v="153"/>
        <pc:sldMkLst>
          <pc:docMk/>
          <pc:sldMk cId="2814895575" sldId="268"/>
        </pc:sldMkLst>
        <pc:spChg chg="mod">
          <ac:chgData name="Corrin Fosmire" userId="a524964c-8ea2-4043-a42f-6197262f79fd" providerId="ADAL" clId="{D757F5B3-0678-46AB-8D95-A69C2A76921D}" dt="2019-06-19T19:12:09.221" v="151" actId="20577"/>
          <ac:spMkLst>
            <pc:docMk/>
            <pc:sldMk cId="2814895575" sldId="268"/>
            <ac:spMk id="2" creationId="{8BB31801-2E3E-485F-82B8-81F94CAC0E69}"/>
          </ac:spMkLst>
        </pc:spChg>
        <pc:picChg chg="add del">
          <ac:chgData name="Corrin Fosmire" userId="a524964c-8ea2-4043-a42f-6197262f79fd" providerId="ADAL" clId="{D757F5B3-0678-46AB-8D95-A69C2A76921D}" dt="2019-06-19T19:12:14.838" v="153"/>
          <ac:picMkLst>
            <pc:docMk/>
            <pc:sldMk cId="2814895575" sldId="268"/>
            <ac:picMk id="6146" creationId="{A51DE127-4F6B-4BFD-966E-F05D8C6C96F4}"/>
          </ac:picMkLst>
        </pc:picChg>
      </pc:sldChg>
      <pc:sldChg chg="modSp add ord">
        <pc:chgData name="Corrin Fosmire" userId="a524964c-8ea2-4043-a42f-6197262f79fd" providerId="ADAL" clId="{D757F5B3-0678-46AB-8D95-A69C2A76921D}" dt="2019-06-19T19:12:33.291" v="167"/>
        <pc:sldMkLst>
          <pc:docMk/>
          <pc:sldMk cId="773067360" sldId="269"/>
        </pc:sldMkLst>
        <pc:spChg chg="mod">
          <ac:chgData name="Corrin Fosmire" userId="a524964c-8ea2-4043-a42f-6197262f79fd" providerId="ADAL" clId="{D757F5B3-0678-46AB-8D95-A69C2A76921D}" dt="2019-06-19T19:12:26.437" v="166" actId="20577"/>
          <ac:spMkLst>
            <pc:docMk/>
            <pc:sldMk cId="773067360" sldId="269"/>
            <ac:spMk id="2" creationId="{783AB27B-A036-46B4-8273-B00B4CC009E5}"/>
          </ac:spMkLst>
        </pc:spChg>
      </pc:sldChg>
      <pc:sldChg chg="addSp delSp modSp add">
        <pc:chgData name="Corrin Fosmire" userId="a524964c-8ea2-4043-a42f-6197262f79fd" providerId="ADAL" clId="{D757F5B3-0678-46AB-8D95-A69C2A76921D}" dt="2019-06-19T19:13:11.918" v="223" actId="20577"/>
        <pc:sldMkLst>
          <pc:docMk/>
          <pc:sldMk cId="2464089218" sldId="270"/>
        </pc:sldMkLst>
        <pc:spChg chg="del">
          <ac:chgData name="Corrin Fosmire" userId="a524964c-8ea2-4043-a42f-6197262f79fd" providerId="ADAL" clId="{D757F5B3-0678-46AB-8D95-A69C2A76921D}" dt="2019-06-19T19:12:55.229" v="171"/>
          <ac:spMkLst>
            <pc:docMk/>
            <pc:sldMk cId="2464089218" sldId="270"/>
            <ac:spMk id="2" creationId="{F366ACA6-0080-4E1E-B9A9-A57DEFA661A6}"/>
          </ac:spMkLst>
        </pc:spChg>
        <pc:spChg chg="del">
          <ac:chgData name="Corrin Fosmire" userId="a524964c-8ea2-4043-a42f-6197262f79fd" providerId="ADAL" clId="{D757F5B3-0678-46AB-8D95-A69C2A76921D}" dt="2019-06-19T19:12:55.229" v="171"/>
          <ac:spMkLst>
            <pc:docMk/>
            <pc:sldMk cId="2464089218" sldId="270"/>
            <ac:spMk id="3" creationId="{86EE26B4-B393-4F0D-96F3-41251C9A25D9}"/>
          </ac:spMkLst>
        </pc:spChg>
        <pc:spChg chg="add mod">
          <ac:chgData name="Corrin Fosmire" userId="a524964c-8ea2-4043-a42f-6197262f79fd" providerId="ADAL" clId="{D757F5B3-0678-46AB-8D95-A69C2A76921D}" dt="2019-06-19T19:13:06.854" v="196" actId="20577"/>
          <ac:spMkLst>
            <pc:docMk/>
            <pc:sldMk cId="2464089218" sldId="270"/>
            <ac:spMk id="7" creationId="{F9B622D1-34BF-44D8-BDC0-3D31803EC1C8}"/>
          </ac:spMkLst>
        </pc:spChg>
        <pc:spChg chg="add mod">
          <ac:chgData name="Corrin Fosmire" userId="a524964c-8ea2-4043-a42f-6197262f79fd" providerId="ADAL" clId="{D757F5B3-0678-46AB-8D95-A69C2A76921D}" dt="2019-06-19T19:13:11.918" v="223" actId="20577"/>
          <ac:spMkLst>
            <pc:docMk/>
            <pc:sldMk cId="2464089218" sldId="270"/>
            <ac:spMk id="8" creationId="{DD6D9B92-0C9B-4797-BC66-E014C6A328D0}"/>
          </ac:spMkLst>
        </pc:spChg>
      </pc:sldChg>
      <pc:sldChg chg="add del">
        <pc:chgData name="Corrin Fosmire" userId="a524964c-8ea2-4043-a42f-6197262f79fd" providerId="ADAL" clId="{D757F5B3-0678-46AB-8D95-A69C2A76921D}" dt="2019-06-19T19:12:47.684" v="169" actId="2696"/>
        <pc:sldMkLst>
          <pc:docMk/>
          <pc:sldMk cId="4238098952" sldId="270"/>
        </pc:sldMkLst>
      </pc:sldChg>
      <pc:sldChg chg="modSp add">
        <pc:chgData name="Corrin Fosmire" userId="a524964c-8ea2-4043-a42f-6197262f79fd" providerId="ADAL" clId="{D757F5B3-0678-46AB-8D95-A69C2A76921D}" dt="2019-06-19T19:13:35.620" v="259" actId="20577"/>
        <pc:sldMkLst>
          <pc:docMk/>
          <pc:sldMk cId="2922848558" sldId="271"/>
        </pc:sldMkLst>
        <pc:spChg chg="mod">
          <ac:chgData name="Corrin Fosmire" userId="a524964c-8ea2-4043-a42f-6197262f79fd" providerId="ADAL" clId="{D757F5B3-0678-46AB-8D95-A69C2A76921D}" dt="2019-06-19T19:13:28.688" v="231" actId="20577"/>
          <ac:spMkLst>
            <pc:docMk/>
            <pc:sldMk cId="2922848558" sldId="271"/>
            <ac:spMk id="7" creationId="{F9B622D1-34BF-44D8-BDC0-3D31803EC1C8}"/>
          </ac:spMkLst>
        </pc:spChg>
        <pc:spChg chg="mod">
          <ac:chgData name="Corrin Fosmire" userId="a524964c-8ea2-4043-a42f-6197262f79fd" providerId="ADAL" clId="{D757F5B3-0678-46AB-8D95-A69C2A76921D}" dt="2019-06-19T19:13:35.620" v="259" actId="20577"/>
          <ac:spMkLst>
            <pc:docMk/>
            <pc:sldMk cId="2922848558" sldId="271"/>
            <ac:spMk id="8" creationId="{DD6D9B92-0C9B-4797-BC66-E014C6A328D0}"/>
          </ac:spMkLst>
        </pc:spChg>
      </pc:sldChg>
      <pc:sldChg chg="addSp delSp modSp add">
        <pc:chgData name="Corrin Fosmire" userId="a524964c-8ea2-4043-a42f-6197262f79fd" providerId="ADAL" clId="{D757F5B3-0678-46AB-8D95-A69C2A76921D}" dt="2019-06-19T19:17:35.214" v="296"/>
        <pc:sldMkLst>
          <pc:docMk/>
          <pc:sldMk cId="1583061505" sldId="272"/>
        </pc:sldMkLst>
        <pc:spChg chg="mod">
          <ac:chgData name="Corrin Fosmire" userId="a524964c-8ea2-4043-a42f-6197262f79fd" providerId="ADAL" clId="{D757F5B3-0678-46AB-8D95-A69C2A76921D}" dt="2019-06-19T19:17:28.869" v="295" actId="20577"/>
          <ac:spMkLst>
            <pc:docMk/>
            <pc:sldMk cId="1583061505" sldId="272"/>
            <ac:spMk id="2" creationId="{A8909A85-5F97-4785-BA4C-680457A0F1AF}"/>
          </ac:spMkLst>
        </pc:spChg>
        <pc:spChg chg="del">
          <ac:chgData name="Corrin Fosmire" userId="a524964c-8ea2-4043-a42f-6197262f79fd" providerId="ADAL" clId="{D757F5B3-0678-46AB-8D95-A69C2A76921D}" dt="2019-06-19T19:17:35.214" v="296"/>
          <ac:spMkLst>
            <pc:docMk/>
            <pc:sldMk cId="1583061505" sldId="272"/>
            <ac:spMk id="3" creationId="{3DFF09E7-B1BA-41B2-A7D8-29660FFA46D5}"/>
          </ac:spMkLst>
        </pc:spChg>
        <pc:spChg chg="add mod">
          <ac:chgData name="Corrin Fosmire" userId="a524964c-8ea2-4043-a42f-6197262f79fd" providerId="ADAL" clId="{D757F5B3-0678-46AB-8D95-A69C2A76921D}" dt="2019-06-19T19:17:35.214" v="296"/>
          <ac:spMkLst>
            <pc:docMk/>
            <pc:sldMk cId="1583061505" sldId="272"/>
            <ac:spMk id="7" creationId="{063C36B6-F28F-4BE7-9B27-1DD6F6385857}"/>
          </ac:spMkLst>
        </pc:spChg>
      </pc:sldChg>
      <pc:sldChg chg="addSp delSp modSp add">
        <pc:chgData name="Corrin Fosmire" userId="a524964c-8ea2-4043-a42f-6197262f79fd" providerId="ADAL" clId="{D757F5B3-0678-46AB-8D95-A69C2A76921D}" dt="2019-06-19T19:18:04.447" v="364" actId="20577"/>
        <pc:sldMkLst>
          <pc:docMk/>
          <pc:sldMk cId="1352389852" sldId="273"/>
        </pc:sldMkLst>
        <pc:spChg chg="del">
          <ac:chgData name="Corrin Fosmire" userId="a524964c-8ea2-4043-a42f-6197262f79fd" providerId="ADAL" clId="{D757F5B3-0678-46AB-8D95-A69C2A76921D}" dt="2019-06-19T19:17:49.401" v="298"/>
          <ac:spMkLst>
            <pc:docMk/>
            <pc:sldMk cId="1352389852" sldId="273"/>
            <ac:spMk id="2" creationId="{C017F9D3-C7A7-4E5F-8D80-DE024113B0FA}"/>
          </ac:spMkLst>
        </pc:spChg>
        <pc:spChg chg="del">
          <ac:chgData name="Corrin Fosmire" userId="a524964c-8ea2-4043-a42f-6197262f79fd" providerId="ADAL" clId="{D757F5B3-0678-46AB-8D95-A69C2A76921D}" dt="2019-06-19T19:17:49.401" v="298"/>
          <ac:spMkLst>
            <pc:docMk/>
            <pc:sldMk cId="1352389852" sldId="273"/>
            <ac:spMk id="3" creationId="{1D330353-D2DF-4FD2-8286-BA98BACE63B1}"/>
          </ac:spMkLst>
        </pc:spChg>
        <pc:spChg chg="add mod">
          <ac:chgData name="Corrin Fosmire" userId="a524964c-8ea2-4043-a42f-6197262f79fd" providerId="ADAL" clId="{D757F5B3-0678-46AB-8D95-A69C2A76921D}" dt="2019-06-19T19:17:56.263" v="325" actId="20577"/>
          <ac:spMkLst>
            <pc:docMk/>
            <pc:sldMk cId="1352389852" sldId="273"/>
            <ac:spMk id="7" creationId="{2C7C7B52-4FB0-4A0B-B5E1-EDD5A9ADA476}"/>
          </ac:spMkLst>
        </pc:spChg>
        <pc:spChg chg="add mod">
          <ac:chgData name="Corrin Fosmire" userId="a524964c-8ea2-4043-a42f-6197262f79fd" providerId="ADAL" clId="{D757F5B3-0678-46AB-8D95-A69C2A76921D}" dt="2019-06-19T19:18:04.447" v="364" actId="20577"/>
          <ac:spMkLst>
            <pc:docMk/>
            <pc:sldMk cId="1352389852" sldId="273"/>
            <ac:spMk id="8" creationId="{235128D3-FA6E-47E7-87E1-272DD4C10B55}"/>
          </ac:spMkLst>
        </pc:spChg>
      </pc:sldChg>
      <pc:sldMasterChg chg="modSldLayout">
        <pc:chgData name="Corrin Fosmire" userId="a524964c-8ea2-4043-a42f-6197262f79fd" providerId="ADAL" clId="{D757F5B3-0678-46AB-8D95-A69C2A76921D}" dt="2019-06-19T19:16:50.681" v="278" actId="14100"/>
        <pc:sldMasterMkLst>
          <pc:docMk/>
          <pc:sldMasterMk cId="900081173" sldId="2147483707"/>
        </pc:sldMasterMkLst>
        <pc:sldLayoutChg chg="addSp delSp modSp">
          <pc:chgData name="Corrin Fosmire" userId="a524964c-8ea2-4043-a42f-6197262f79fd" providerId="ADAL" clId="{D757F5B3-0678-46AB-8D95-A69C2A76921D}" dt="2019-06-19T18:58:41.981" v="29" actId="14100"/>
          <pc:sldLayoutMkLst>
            <pc:docMk/>
            <pc:sldMasterMk cId="900081173" sldId="2147483707"/>
            <pc:sldLayoutMk cId="1808569555" sldId="2147483709"/>
          </pc:sldLayoutMkLst>
          <pc:picChg chg="del">
            <ac:chgData name="Corrin Fosmire" userId="a524964c-8ea2-4043-a42f-6197262f79fd" providerId="ADAL" clId="{D757F5B3-0678-46AB-8D95-A69C2A76921D}" dt="2019-06-19T18:44:11.096" v="12" actId="478"/>
            <ac:picMkLst>
              <pc:docMk/>
              <pc:sldMasterMk cId="900081173" sldId="2147483707"/>
              <pc:sldLayoutMk cId="1808569555" sldId="2147483709"/>
              <ac:picMk id="9" creationId="{93C9F7BD-F268-4C6C-A4D6-B43AB1E4A025}"/>
            </ac:picMkLst>
          </pc:picChg>
          <pc:picChg chg="add del mod">
            <ac:chgData name="Corrin Fosmire" userId="a524964c-8ea2-4043-a42f-6197262f79fd" providerId="ADAL" clId="{D757F5B3-0678-46AB-8D95-A69C2A76921D}" dt="2019-06-19T18:57:53.031" v="24" actId="478"/>
            <ac:picMkLst>
              <pc:docMk/>
              <pc:sldMasterMk cId="900081173" sldId="2147483707"/>
              <pc:sldLayoutMk cId="1808569555" sldId="2147483709"/>
              <ac:picMk id="2050" creationId="{054C54F5-53B0-4085-BCF6-3E14CB6F4EB1}"/>
            </ac:picMkLst>
          </pc:picChg>
          <pc:picChg chg="add del">
            <ac:chgData name="Corrin Fosmire" userId="a524964c-8ea2-4043-a42f-6197262f79fd" providerId="ADAL" clId="{D757F5B3-0678-46AB-8D95-A69C2A76921D}" dt="2019-06-19T18:58:02.326" v="26" actId="478"/>
            <ac:picMkLst>
              <pc:docMk/>
              <pc:sldMasterMk cId="900081173" sldId="2147483707"/>
              <pc:sldLayoutMk cId="1808569555" sldId="2147483709"/>
              <ac:picMk id="2052" creationId="{EC020F3A-4134-4C52-BF0B-8ECCEDC0B379}"/>
            </ac:picMkLst>
          </pc:picChg>
          <pc:picChg chg="add mod">
            <ac:chgData name="Corrin Fosmire" userId="a524964c-8ea2-4043-a42f-6197262f79fd" providerId="ADAL" clId="{D757F5B3-0678-46AB-8D95-A69C2A76921D}" dt="2019-06-19T18:58:41.981" v="29" actId="14100"/>
            <ac:picMkLst>
              <pc:docMk/>
              <pc:sldMasterMk cId="900081173" sldId="2147483707"/>
              <pc:sldLayoutMk cId="1808569555" sldId="2147483709"/>
              <ac:picMk id="2054" creationId="{E6548B91-9F8D-4993-A187-9A451BE46FD8}"/>
            </ac:picMkLst>
          </pc:picChg>
        </pc:sldLayoutChg>
        <pc:sldLayoutChg chg="addSp delSp modSp">
          <pc:chgData name="Corrin Fosmire" userId="a524964c-8ea2-4043-a42f-6197262f79fd" providerId="ADAL" clId="{D757F5B3-0678-46AB-8D95-A69C2A76921D}" dt="2019-06-19T19:11:33.674" v="134" actId="14100"/>
          <pc:sldLayoutMkLst>
            <pc:docMk/>
            <pc:sldMasterMk cId="900081173" sldId="2147483707"/>
            <pc:sldLayoutMk cId="49427724" sldId="2147483710"/>
          </pc:sldLayoutMkLst>
          <pc:picChg chg="del">
            <ac:chgData name="Corrin Fosmire" userId="a524964c-8ea2-4043-a42f-6197262f79fd" providerId="ADAL" clId="{D757F5B3-0678-46AB-8D95-A69C2A76921D}" dt="2019-06-19T19:11:17.291" v="130" actId="478"/>
            <ac:picMkLst>
              <pc:docMk/>
              <pc:sldMasterMk cId="900081173" sldId="2147483707"/>
              <pc:sldLayoutMk cId="49427724" sldId="2147483710"/>
              <ac:picMk id="8" creationId="{4511FBB2-1A2A-41A5-9E35-F225C7338F5E}"/>
            </ac:picMkLst>
          </pc:picChg>
          <pc:picChg chg="add mod">
            <ac:chgData name="Corrin Fosmire" userId="a524964c-8ea2-4043-a42f-6197262f79fd" providerId="ADAL" clId="{D757F5B3-0678-46AB-8D95-A69C2A76921D}" dt="2019-06-19T19:11:33.674" v="134" actId="14100"/>
            <ac:picMkLst>
              <pc:docMk/>
              <pc:sldMasterMk cId="900081173" sldId="2147483707"/>
              <pc:sldLayoutMk cId="49427724" sldId="2147483710"/>
              <ac:picMk id="1026" creationId="{72D18DC8-9A40-4D01-845D-4D6CB7B9B60C}"/>
            </ac:picMkLst>
          </pc:picChg>
        </pc:sldLayoutChg>
        <pc:sldLayoutChg chg="addSp delSp modSp">
          <pc:chgData name="Corrin Fosmire" userId="a524964c-8ea2-4043-a42f-6197262f79fd" providerId="ADAL" clId="{D757F5B3-0678-46AB-8D95-A69C2A76921D}" dt="2019-06-19T18:57:16.987" v="23" actId="14100"/>
          <pc:sldLayoutMkLst>
            <pc:docMk/>
            <pc:sldMasterMk cId="900081173" sldId="2147483707"/>
            <pc:sldLayoutMk cId="4186932437" sldId="2147483719"/>
          </pc:sldLayoutMkLst>
          <pc:picChg chg="del">
            <ac:chgData name="Corrin Fosmire" userId="a524964c-8ea2-4043-a42f-6197262f79fd" providerId="ADAL" clId="{D757F5B3-0678-46AB-8D95-A69C2A76921D}" dt="2019-06-19T18:57:07.252" v="21" actId="478"/>
            <ac:picMkLst>
              <pc:docMk/>
              <pc:sldMasterMk cId="900081173" sldId="2147483707"/>
              <pc:sldLayoutMk cId="4186932437" sldId="2147483719"/>
              <ac:picMk id="2050" creationId="{054C54F5-53B0-4085-BCF6-3E14CB6F4EB1}"/>
            </ac:picMkLst>
          </pc:picChg>
          <pc:picChg chg="add mod">
            <ac:chgData name="Corrin Fosmire" userId="a524964c-8ea2-4043-a42f-6197262f79fd" providerId="ADAL" clId="{D757F5B3-0678-46AB-8D95-A69C2A76921D}" dt="2019-06-19T18:57:16.987" v="23" actId="14100"/>
            <ac:picMkLst>
              <pc:docMk/>
              <pc:sldMasterMk cId="900081173" sldId="2147483707"/>
              <pc:sldLayoutMk cId="4186932437" sldId="2147483719"/>
              <ac:picMk id="4098" creationId="{84924D5D-31FF-4BA9-9128-2F2F5F93EF67}"/>
            </ac:picMkLst>
          </pc:picChg>
        </pc:sldLayoutChg>
        <pc:sldLayoutChg chg="addSp delSp modSp">
          <pc:chgData name="Corrin Fosmire" userId="a524964c-8ea2-4043-a42f-6197262f79fd" providerId="ADAL" clId="{D757F5B3-0678-46AB-8D95-A69C2A76921D}" dt="2019-06-19T19:10:53.311" v="129" actId="14100"/>
          <pc:sldLayoutMkLst>
            <pc:docMk/>
            <pc:sldMasterMk cId="900081173" sldId="2147483707"/>
            <pc:sldLayoutMk cId="289356546" sldId="2147483720"/>
          </pc:sldLayoutMkLst>
          <pc:picChg chg="del mod">
            <ac:chgData name="Corrin Fosmire" userId="a524964c-8ea2-4043-a42f-6197262f79fd" providerId="ADAL" clId="{D757F5B3-0678-46AB-8D95-A69C2A76921D}" dt="2019-06-19T19:10:26.783" v="127" actId="478"/>
            <ac:picMkLst>
              <pc:docMk/>
              <pc:sldMasterMk cId="900081173" sldId="2147483707"/>
              <pc:sldLayoutMk cId="289356546" sldId="2147483720"/>
              <ac:picMk id="4098" creationId="{84924D5D-31FF-4BA9-9128-2F2F5F93EF67}"/>
            </ac:picMkLst>
          </pc:picChg>
          <pc:picChg chg="add mod">
            <ac:chgData name="Corrin Fosmire" userId="a524964c-8ea2-4043-a42f-6197262f79fd" providerId="ADAL" clId="{D757F5B3-0678-46AB-8D95-A69C2A76921D}" dt="2019-06-19T19:10:53.311" v="129" actId="14100"/>
            <ac:picMkLst>
              <pc:docMk/>
              <pc:sldMasterMk cId="900081173" sldId="2147483707"/>
              <pc:sldLayoutMk cId="289356546" sldId="2147483720"/>
              <ac:picMk id="5122" creationId="{F76BB529-BB3C-45E9-92B0-880F5B9ECB98}"/>
            </ac:picMkLst>
          </pc:picChg>
        </pc:sldLayoutChg>
        <pc:sldLayoutChg chg="addSp delSp modSp">
          <pc:chgData name="Corrin Fosmire" userId="a524964c-8ea2-4043-a42f-6197262f79fd" providerId="ADAL" clId="{D757F5B3-0678-46AB-8D95-A69C2A76921D}" dt="2019-06-19T19:14:53.445" v="268" actId="14100"/>
          <pc:sldLayoutMkLst>
            <pc:docMk/>
            <pc:sldMasterMk cId="900081173" sldId="2147483707"/>
            <pc:sldLayoutMk cId="799889474" sldId="2147483721"/>
          </pc:sldLayoutMkLst>
          <pc:picChg chg="add mod">
            <ac:chgData name="Corrin Fosmire" userId="a524964c-8ea2-4043-a42f-6197262f79fd" providerId="ADAL" clId="{D757F5B3-0678-46AB-8D95-A69C2A76921D}" dt="2019-06-19T19:14:53.445" v="268" actId="14100"/>
            <ac:picMkLst>
              <pc:docMk/>
              <pc:sldMasterMk cId="900081173" sldId="2147483707"/>
              <pc:sldLayoutMk cId="799889474" sldId="2147483721"/>
              <ac:picMk id="8" creationId="{2B423E35-BB3A-420D-97DC-41C64528DCAD}"/>
            </ac:picMkLst>
          </pc:picChg>
          <pc:picChg chg="add del">
            <ac:chgData name="Corrin Fosmire" userId="a524964c-8ea2-4043-a42f-6197262f79fd" providerId="ADAL" clId="{D757F5B3-0678-46AB-8D95-A69C2A76921D}" dt="2019-06-19T19:14:45.899" v="267" actId="478"/>
            <ac:picMkLst>
              <pc:docMk/>
              <pc:sldMasterMk cId="900081173" sldId="2147483707"/>
              <pc:sldLayoutMk cId="799889474" sldId="2147483721"/>
              <ac:picMk id="1026" creationId="{72D18DC8-9A40-4D01-845D-4D6CB7B9B60C}"/>
            </ac:picMkLst>
          </pc:picChg>
        </pc:sldLayoutChg>
        <pc:sldLayoutChg chg="addSp delSp modSp">
          <pc:chgData name="Corrin Fosmire" userId="a524964c-8ea2-4043-a42f-6197262f79fd" providerId="ADAL" clId="{D757F5B3-0678-46AB-8D95-A69C2A76921D}" dt="2019-06-19T19:16:50.681" v="278" actId="14100"/>
          <pc:sldLayoutMkLst>
            <pc:docMk/>
            <pc:sldMasterMk cId="900081173" sldId="2147483707"/>
            <pc:sldLayoutMk cId="844720777" sldId="2147483722"/>
          </pc:sldLayoutMkLst>
          <pc:picChg chg="del">
            <ac:chgData name="Corrin Fosmire" userId="a524964c-8ea2-4043-a42f-6197262f79fd" providerId="ADAL" clId="{D757F5B3-0678-46AB-8D95-A69C2A76921D}" dt="2019-06-19T19:16:45.947" v="277" actId="478"/>
            <ac:picMkLst>
              <pc:docMk/>
              <pc:sldMasterMk cId="900081173" sldId="2147483707"/>
              <pc:sldLayoutMk cId="844720777" sldId="2147483722"/>
              <ac:picMk id="8" creationId="{2B423E35-BB3A-420D-97DC-41C64528DCAD}"/>
            </ac:picMkLst>
          </pc:picChg>
          <pc:picChg chg="add mod">
            <ac:chgData name="Corrin Fosmire" userId="a524964c-8ea2-4043-a42f-6197262f79fd" providerId="ADAL" clId="{D757F5B3-0678-46AB-8D95-A69C2A76921D}" dt="2019-06-19T19:16:50.681" v="278" actId="14100"/>
            <ac:picMkLst>
              <pc:docMk/>
              <pc:sldMasterMk cId="900081173" sldId="2147483707"/>
              <pc:sldLayoutMk cId="844720777" sldId="2147483722"/>
              <ac:picMk id="7170" creationId="{7028791A-2A4F-4650-BD0F-4D8A55BAECCC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read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 descr="https://raw.githubusercontent.com/rstudio/hex-stickers/master/PNG/read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873" y="2500906"/>
            <a:ext cx="1778577" cy="206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14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dply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 descr="https://raw.githubusercontent.com/rstudio/hex-stickers/master/PNG/dplyr.png">
            <a:extLst>
              <a:ext uri="{FF2B5EF4-FFF2-40B4-BE49-F238E27FC236}">
                <a16:creationId xmlns:a16="http://schemas.microsoft.com/office/drawing/2014/main" id="{2B423E35-BB3A-420D-97DC-41C64528DC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382" y="2495549"/>
            <a:ext cx="1783201" cy="206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889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ggplo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170" name="Picture 2" descr="https://raw.githubusercontent.com/rstudio/hex-stickers/master/PNG/ggplot2.png">
            <a:extLst>
              <a:ext uri="{FF2B5EF4-FFF2-40B4-BE49-F238E27FC236}">
                <a16:creationId xmlns:a16="http://schemas.microsoft.com/office/drawing/2014/main" id="{7028791A-2A4F-4650-BD0F-4D8A55BAEC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382" y="2495549"/>
            <a:ext cx="1783068" cy="206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720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purr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028791A-2A4F-4650-BD0F-4D8A55BAEC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64384" y="2495549"/>
            <a:ext cx="1783064" cy="206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605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tidy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122" name="Picture 2" descr="https://raw.githubusercontent.com/rstudio/hex-stickers/master/PNG/tidyverse.png">
            <a:extLst>
              <a:ext uri="{FF2B5EF4-FFF2-40B4-BE49-F238E27FC236}">
                <a16:creationId xmlns:a16="http://schemas.microsoft.com/office/drawing/2014/main" id="{F76BB529-BB3C-45E9-92B0-880F5B9ECB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114063" cy="128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56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ti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6548B91-9F8D-4993-A187-9A451BE46F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1" y="365125"/>
            <a:ext cx="1105254" cy="128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89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read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https://raw.githubusercontent.com/rstudio/hex-stickers/master/PNG/read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105254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94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dply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098" name="Picture 2" descr="https://raw.githubusercontent.com/rstudio/hex-stickers/master/PNG/dplyr.png">
            <a:extLst>
              <a:ext uri="{FF2B5EF4-FFF2-40B4-BE49-F238E27FC236}">
                <a16:creationId xmlns:a16="http://schemas.microsoft.com/office/drawing/2014/main" id="{84924D5D-31FF-4BA9-9128-2F2F5F93EF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65125"/>
            <a:ext cx="1105256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93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4" name="Picture 6" descr="https://raw.githubusercontent.com/rstudio/hex-stickers/master/PNG/ggplot2.png">
            <a:extLst>
              <a:ext uri="{FF2B5EF4-FFF2-40B4-BE49-F238E27FC236}">
                <a16:creationId xmlns:a16="http://schemas.microsoft.com/office/drawing/2014/main" id="{E6548B91-9F8D-4993-A187-9A451BE46F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105257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purr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6548B91-9F8D-4993-A187-9A451BE46F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1" y="365125"/>
            <a:ext cx="1105254" cy="12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62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 descr="https://raw.githubusercontent.com/rstudio/hex-stickers/master/PNG/tidyverse.png">
            <a:extLst>
              <a:ext uri="{FF2B5EF4-FFF2-40B4-BE49-F238E27FC236}">
                <a16:creationId xmlns:a16="http://schemas.microsoft.com/office/drawing/2014/main" id="{72D18DC8-9A40-4D01-845D-4D6CB7B9B6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383" y="2503989"/>
            <a:ext cx="1783067" cy="205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_tib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028791A-2A4F-4650-BD0F-4D8A55BAEC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64384" y="2495550"/>
            <a:ext cx="1783064" cy="206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39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20" r:id="rId2"/>
    <p:sldLayoutId id="2147483727" r:id="rId3"/>
    <p:sldLayoutId id="2147483723" r:id="rId4"/>
    <p:sldLayoutId id="2147483719" r:id="rId5"/>
    <p:sldLayoutId id="2147483709" r:id="rId6"/>
    <p:sldLayoutId id="2147483725" r:id="rId7"/>
    <p:sldLayoutId id="2147483710" r:id="rId8"/>
    <p:sldLayoutId id="2147483728" r:id="rId9"/>
    <p:sldLayoutId id="2147483724" r:id="rId10"/>
    <p:sldLayoutId id="2147483721" r:id="rId11"/>
    <p:sldLayoutId id="2147483722" r:id="rId12"/>
    <p:sldLayoutId id="2147483726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R Visualization and Data Manipulation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3076" name="Picture 4" descr="https://raw.githubusercontent.com/rstudio/hex-stickers/master/PNG/tidyverse.png">
            <a:extLst>
              <a:ext uri="{FF2B5EF4-FFF2-40B4-BE49-F238E27FC236}">
                <a16:creationId xmlns:a16="http://schemas.microsoft.com/office/drawing/2014/main" id="{5A8BE6FE-13B6-4535-A943-2337EFA6D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48" y="2675379"/>
            <a:ext cx="2641538" cy="304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9F97-B0A8-4DB2-9DE0-969BB64F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TIBBLES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2362-EAA1-46F7-BBD3-98F5DB3E3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40D1E-2834-437A-B521-E508A42A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C0EA0-C443-4DBC-AF3A-C12205C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02CF0-8A95-4DA8-A147-B61B55A2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6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  <a:br>
              <a:rPr lang="en-US" dirty="0"/>
            </a:br>
            <a:r>
              <a:rPr lang="en-US" dirty="0"/>
              <a:t>WITH READR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Fast, simple, and instantly in the </a:t>
            </a:r>
            <a:r>
              <a:rPr lang="en-US" dirty="0" err="1"/>
              <a:t>tidyverse</a:t>
            </a:r>
            <a:r>
              <a:rPr lang="en-US" dirty="0"/>
              <a:t>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9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DATA, TIDY-STYLE!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read_csv</a:t>
            </a:r>
            <a:r>
              <a:rPr lang="en-US" dirty="0"/>
              <a:t>(“filename”)</a:t>
            </a:r>
          </a:p>
          <a:p>
            <a:pPr lvl="1"/>
            <a:r>
              <a:rPr lang="en-US" dirty="0"/>
              <a:t>Also, csv2 (;), </a:t>
            </a:r>
            <a:r>
              <a:rPr lang="en-US" dirty="0" err="1"/>
              <a:t>tsv</a:t>
            </a:r>
            <a:r>
              <a:rPr lang="en-US" dirty="0"/>
              <a:t> (tabs), and more</a:t>
            </a:r>
          </a:p>
          <a:p>
            <a:r>
              <a:rPr lang="en-US" dirty="0" err="1"/>
              <a:t>read_fwf</a:t>
            </a:r>
            <a:r>
              <a:rPr lang="en-US" dirty="0"/>
              <a:t>(“filename”, </a:t>
            </a:r>
            <a:r>
              <a:rPr lang="en-US" dirty="0" err="1"/>
              <a:t>fwf_widths</a:t>
            </a:r>
            <a:r>
              <a:rPr lang="en-US" dirty="0"/>
              <a:t>(c(3, 5, …)))</a:t>
            </a:r>
          </a:p>
          <a:p>
            <a:r>
              <a:rPr lang="en-US" dirty="0"/>
              <a:t>Other libraries for reading xlsx, json, xml and more!</a:t>
            </a:r>
          </a:p>
          <a:p>
            <a:pPr lvl="1"/>
            <a:r>
              <a:rPr lang="en-US" dirty="0" err="1"/>
              <a:t>readxl</a:t>
            </a:r>
            <a:r>
              <a:rPr lang="en-US" dirty="0"/>
              <a:t>, </a:t>
            </a:r>
            <a:r>
              <a:rPr lang="en-US" dirty="0" err="1"/>
              <a:t>tidyjson</a:t>
            </a:r>
            <a:r>
              <a:rPr lang="en-US" dirty="0"/>
              <a:t>, XML</a:t>
            </a:r>
          </a:p>
          <a:p>
            <a:r>
              <a:rPr lang="en-US" dirty="0"/>
              <a:t>Base R: read.csv, </a:t>
            </a:r>
            <a:r>
              <a:rPr lang="en-US" dirty="0" err="1"/>
              <a:t>read.fwf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Much slower! </a:t>
            </a:r>
          </a:p>
          <a:p>
            <a:pPr lvl="1"/>
            <a:r>
              <a:rPr lang="en-US" dirty="0" err="1"/>
              <a:t>data.frame</a:t>
            </a:r>
            <a:r>
              <a:rPr lang="en-US" dirty="0"/>
              <a:t>, not </a:t>
            </a:r>
            <a:r>
              <a:rPr lang="en-US" dirty="0" err="1"/>
              <a:t>tibble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85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MANIPULATION </a:t>
            </a:r>
            <a:br>
              <a:rPr lang="en-US" dirty="0"/>
            </a:br>
            <a:r>
              <a:rPr lang="en-US" dirty="0"/>
              <a:t>WITH PURRR AND FURRR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and expressive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1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ALTERATIONS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purrr</a:t>
            </a:r>
            <a:r>
              <a:rPr lang="en-US" dirty="0"/>
              <a:t> vs. for loops:</a:t>
            </a:r>
          </a:p>
          <a:p>
            <a:pPr lvl="1"/>
            <a:r>
              <a:rPr lang="en-US" dirty="0" err="1"/>
              <a:t>purrr</a:t>
            </a:r>
            <a:r>
              <a:rPr lang="en-US" dirty="0"/>
              <a:t> is extremely easy to parallelize, much cleaner and more expressive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88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2CD6-B011-46A8-9A47-7E3AD0FD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PARALLELIZATION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D8F2-6A4D-4EE1-8023-B20D3C4C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many tasks at the same time</a:t>
            </a:r>
          </a:p>
          <a:p>
            <a:r>
              <a:rPr lang="en-US" dirty="0"/>
              <a:t>Considerable speedup!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44D0B-69F9-46DE-A9F4-524D5DED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3C41-4DEE-4F1E-BF3C-57EFEEB4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27A91-5286-414F-BEF7-86ACFEEB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91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B622D1-34BF-44D8-BDC0-3D31803E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  <a:br>
              <a:rPr lang="en-US" dirty="0"/>
            </a:br>
            <a:r>
              <a:rPr lang="en-US" dirty="0"/>
              <a:t>WITH DPLYR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6D9B92-0C9B-4797-BC66-E014C6A32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C02FB-F57E-4A39-8820-BCD7DA0F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278C-B6CF-46D2-A2D7-DB522B8F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072A8-158A-417B-B985-B4D802B5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89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B27B-A036-46B4-8273-B00B4CC0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6DA3-E238-45FB-9460-C178D50D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06012-E22D-4816-AAB2-FA54D59A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55683-DD74-4221-B1D1-E97AA77E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E6B8A-86A7-4271-AD53-EA475A59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67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E4A7-44B8-4AF2-8CD7-D2F4583F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/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9079-854B-411C-B824-947E44C14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BF28-A0DD-44D1-99BD-6CDDA65C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6681-CDCF-4CCC-998D-14B77E6C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EAA25-7DC0-4506-9B3F-554960FA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8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C6FE-E79C-4C80-88FE-72C34F9C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1A6E-EBE5-4696-830C-DB21AF26D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BADC7-C4F0-4682-AB40-262467FD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40E38-D198-41BA-A22B-F75B4D93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6146F-7E0F-4CA1-971D-E4BDF048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7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7C7B52-4FB0-4A0B-B5E1-EDD5A9AD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TIDYVERSE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5128D3-FA6E-47E7-87E1-272DD4C10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and attractive packages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242CD-322A-4BBF-A5F9-A0BD7FF8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AF9A1-04F4-4BAE-9142-17FB314C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1AE9-B6B5-4DDB-B0E8-6F790417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89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87A0-6F31-4A21-ACD0-FE8A0EAF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88887-9B0E-44EE-96AD-018B60F0F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A16B2-C60B-487F-B375-1D39D8DE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90653-BBD4-4EE6-A72C-B74A92C1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00C04-F127-4514-B7CF-AEEB3F54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53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B622D1-34BF-44D8-BDC0-3D31803E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</a:t>
            </a:r>
            <a:br>
              <a:rPr lang="en-US" dirty="0"/>
            </a:br>
            <a:r>
              <a:rPr lang="en-US" dirty="0"/>
              <a:t>WITH GGPLOT2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6D9B92-0C9B-4797-BC66-E014C6A32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Versatile and customizable plotting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C02FB-F57E-4A39-8820-BCD7DA0F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278C-B6CF-46D2-A2D7-DB522B8F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072A8-158A-417B-B985-B4D802B5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48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1801-2E3E-485F-82B8-81F94CAC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LAYERED PLOTTING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EC6AF-F6AE-4708-966A-6ECE19BE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AEF07-9EEF-437A-AC4E-2B14BC28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C591F-3ACD-494A-9A2B-670AE711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D70CE-B53B-4527-BDF0-0FA1B017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95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1801-2E3E-485F-82B8-81F94CAC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EC6AF-F6AE-4708-966A-6ECE19BE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AEF07-9EEF-437A-AC4E-2B14BC28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C591F-3ACD-494A-9A2B-670AE711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D70CE-B53B-4527-BDF0-0FA1B017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38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2A62-78C8-40EF-A013-D6F0DC8A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CA4E4-3313-4802-884F-A7157A5C5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8233A-9ECB-4631-AC6A-87E78610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DB5CB-F1EA-4D91-9B7C-3992A69C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0A9BB-53F5-4A07-87B1-9155518E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28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CEAC-2500-40D0-B447-4F4FC891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1A63E-863F-463B-85EA-DB461912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A380E-0B0F-4BC2-923E-26A60084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E7F1-5952-4CD5-928E-D5BD868D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A041A-1824-4A4D-A98C-12CC6F5E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04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272F-7F81-477F-8457-DF92B49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(GEOMS)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07E2-E3EA-4C43-9AA0-BE38BA10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F671-EF2F-4B41-B0DF-212711FF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84EA-9794-42B6-89F0-804EDF8F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9DA6F-0E92-4216-B0CA-EB20441D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30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272F-7F81-477F-8457-DF92B49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07E2-E3EA-4C43-9AA0-BE38BA10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F671-EF2F-4B41-B0DF-212711FF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84EA-9794-42B6-89F0-804EDF8F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9DA6F-0E92-4216-B0CA-EB20441D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72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068E-C01E-4BED-AF24-C2E9D57D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146B7-6BDE-4F21-A09D-FE7EF30B6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A3CF3-42A7-4E41-869A-BE3767CD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33ADC-5CEC-49E7-BF4C-B805C52E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AA732-BBD1-4FE8-891E-2C7E97D8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42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E55C-1D1A-4A9F-8642-A70D3233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E7F0-95B2-48B3-AE13-C6A98FE00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899FC-979F-477E-96F7-1EC709A1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A767A-D929-4954-970D-E16719EC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CE1FE-97DC-4E1A-B048-0A1A42B4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4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THE TIDYVERSE?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72C546-7E83-4A84-BA9F-EA0D0CA5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Hadley Wickham’s brainchild</a:t>
            </a:r>
          </a:p>
          <a:p>
            <a:r>
              <a:rPr lang="en-US" dirty="0"/>
              <a:t>The most important and influential development in R in the past decade</a:t>
            </a:r>
          </a:p>
          <a:p>
            <a:r>
              <a:rPr lang="en-US" dirty="0"/>
              <a:t>An ecosystem of packages that hold a similar philosophy about tidy data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F5CD-9232-4308-9E65-DB6DA7EB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A16E-823F-4C14-86FD-FED8F2321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F9B61-B132-4A1F-956F-C7FA5894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40B43-4E0D-4617-A8E2-BB5B9401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A36E9-613D-4BC5-B0F7-4BBB217D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01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7C7B52-4FB0-4A0B-B5E1-EDD5A9AD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TOGETHER NOW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5128D3-FA6E-47E7-87E1-272DD4C10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Integrating all the components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242CD-322A-4BBF-A5F9-A0BD7FF8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AF9A1-04F4-4BAE-9142-17FB314C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1AE9-B6B5-4DDB-B0E8-6F790417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40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AEC1-B86D-49DC-8240-FC110A09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FULL TIDYVERSE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5980-9286-4387-A5A5-A575E659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2AD3C-9F7E-457C-AE3F-422282C0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1C866-EB47-455D-BF46-BFC50304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3362D-7208-43A1-B722-15CB9305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89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9A85-5F97-4785-BA4C-680457A0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3C36B6-F28F-4BE7-9B27-1DD6F6385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of this tutorial is based on Hadley Wickham’s Amazing </a:t>
            </a:r>
            <a:r>
              <a:rPr lang="en-US" i="1" dirty="0"/>
              <a:t>R For Data Science</a:t>
            </a:r>
            <a:r>
              <a:rPr lang="en-US" dirty="0"/>
              <a:t>, available for free at </a:t>
            </a:r>
            <a:r>
              <a:rPr lang="en-US" dirty="0">
                <a:hlinkClick r:id="rId2"/>
              </a:rPr>
              <a:t>https://r4ds.had.co.nz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hex stickers are used under the terms of the Creative Commons 1.0 Universal license.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03D3F-8307-4B2B-85E0-9639DD7F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B1389-2798-4D26-8CCE-27767E9E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B88B7-3533-4306-8F51-5BF384E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6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D2C8-CA66-4474-9054-C86682ED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IS TIDY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B716-6636-4CE5-AF81-A8022A953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rules:</a:t>
            </a:r>
          </a:p>
          <a:p>
            <a:pPr lvl="1"/>
            <a:r>
              <a:rPr lang="en-US" dirty="0"/>
              <a:t>Row is an observation</a:t>
            </a:r>
          </a:p>
          <a:p>
            <a:pPr lvl="1"/>
            <a:r>
              <a:rPr lang="en-US" dirty="0"/>
              <a:t>Column is a variable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92FF7-2196-494F-A448-BB3E07B4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360DC-41A9-4763-9A01-DADA907D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BE5DC-8415-4C59-968F-565BD51F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C3F2-CBDA-4672-8B83-4F930CB2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UNTIDY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26D5-D5E3-443C-90A8-1F589C6C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1D2A5-24F2-4C7D-9E1A-9436BD79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9B3FC-7BE6-4A8E-92E4-564BC33E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D5C6-6376-4F7A-B222-7E3A35E0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18C9-37B1-4A44-BDC9-66C93A37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6CB89-3DE6-4D10-A1F7-AA94A3C5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</a:t>
            </a:r>
          </a:p>
          <a:p>
            <a:r>
              <a:rPr lang="en-US" dirty="0"/>
              <a:t>Gather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B7839-776B-4589-AF4D-7397BC31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B8EC1-C8AC-4904-9B4B-7B50AD1E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BE43A-9C3A-45B5-A29D-838E6783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8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  <a:br>
              <a:rPr lang="en-US" dirty="0"/>
            </a:br>
            <a:r>
              <a:rPr lang="en-US" dirty="0"/>
              <a:t>WITH TIBBLES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modernized approach to data frames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1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TIBBLES?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Fixes many annoyances with base R</a:t>
            </a:r>
          </a:p>
          <a:p>
            <a:pPr lvl="1"/>
            <a:r>
              <a:rPr lang="en-US" dirty="0" err="1"/>
              <a:t>stringsAsFactors</a:t>
            </a:r>
            <a:endParaRPr lang="en-US" dirty="0"/>
          </a:p>
          <a:p>
            <a:pPr lvl="1"/>
            <a:r>
              <a:rPr lang="en-US" dirty="0"/>
              <a:t>Partial column name matching</a:t>
            </a:r>
          </a:p>
          <a:p>
            <a:pPr lvl="1"/>
            <a:r>
              <a:rPr lang="en-US" dirty="0"/>
              <a:t>Unhelpful printing</a:t>
            </a:r>
          </a:p>
          <a:p>
            <a:r>
              <a:rPr lang="en-US" dirty="0"/>
              <a:t>Very easy to use with all the packages we are going to talk about today!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6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A098-C6E6-4EFF-89D4-4E2579E3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TIBBLES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30EB-BBFF-4E48-AAD5-A2A14CE8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30FEA-F721-4C6A-99EA-F0C4FD86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7,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9460F-2B9A-44B8-A446-7E2F0C99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9086C-5DE7-4831-876E-27FB795F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17470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170</TotalTime>
  <Words>979</Words>
  <Application>Microsoft Office PowerPoint</Application>
  <PresentationFormat>Widescreen</PresentationFormat>
  <Paragraphs>165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fondren scholarship services</vt:lpstr>
      <vt:lpstr>R Visualization and Data Manipulation </vt:lpstr>
      <vt:lpstr>ABOUT THE TIDYVERSE</vt:lpstr>
      <vt:lpstr>WHAT IS THE TIDYVERSE?</vt:lpstr>
      <vt:lpstr>SO, WHAT IS TIDY DATA?</vt:lpstr>
      <vt:lpstr>EXAMPLES OF UNTIDY DATA</vt:lpstr>
      <vt:lpstr>TIDYING UP</vt:lpstr>
      <vt:lpstr>DATA STORAGE WITH TIBBLES</vt:lpstr>
      <vt:lpstr>WHY TIBBLES?</vt:lpstr>
      <vt:lpstr>CONVERTING TO TIBBLES</vt:lpstr>
      <vt:lpstr>MAKING TIBBLES</vt:lpstr>
      <vt:lpstr>DATA ACQUISITION WITH READR</vt:lpstr>
      <vt:lpstr>READING DATA, TIDY-STYLE!</vt:lpstr>
      <vt:lpstr>VECTOR MANIPULATION  WITH PURRR AND FURRR</vt:lpstr>
      <vt:lpstr>FUNCTIONAL ALTERATIONS</vt:lpstr>
      <vt:lpstr>EASY PARALLELIZATION</vt:lpstr>
      <vt:lpstr>DATA MANIPULATION WITH DPLYR</vt:lpstr>
      <vt:lpstr>FILTER</vt:lpstr>
      <vt:lpstr>JOIN / MERGE</vt:lpstr>
      <vt:lpstr>ARRANGE</vt:lpstr>
      <vt:lpstr>THE PIPE</vt:lpstr>
      <vt:lpstr>VISUALIZING DATA WITH GGPLOT2</vt:lpstr>
      <vt:lpstr>THE LAYERED PLOTTING MODEL</vt:lpstr>
      <vt:lpstr>COORDINATES</vt:lpstr>
      <vt:lpstr>MAPPINGS</vt:lpstr>
      <vt:lpstr>STATS</vt:lpstr>
      <vt:lpstr>PLOTS (GEOMS)</vt:lpstr>
      <vt:lpstr>FACETS</vt:lpstr>
      <vt:lpstr>COLORS</vt:lpstr>
      <vt:lpstr>A TEMPLATE</vt:lpstr>
      <vt:lpstr>PUTTING IT TOGETHER</vt:lpstr>
      <vt:lpstr>ALL TOGETHER NOW</vt:lpstr>
      <vt:lpstr>A FULL TIDYVERSE WORKFLOW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102</cp:revision>
  <dcterms:created xsi:type="dcterms:W3CDTF">2019-05-29T19:12:27Z</dcterms:created>
  <dcterms:modified xsi:type="dcterms:W3CDTF">2019-07-07T18:10:44Z</dcterms:modified>
</cp:coreProperties>
</file>