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"/>
  </p:notesMasterIdLst>
  <p:sldIdLst>
    <p:sldId id="26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6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7657988-EFC8-472F-894A-5E18A170D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r="62560"/>
          <a:stretch/>
        </p:blipFill>
        <p:spPr bwMode="auto">
          <a:xfrm>
            <a:off x="997016" y="365125"/>
            <a:ext cx="1139981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C1A90A0-3CAD-4979-9C14-5237DC70A1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98042" y="3321499"/>
            <a:ext cx="2949408" cy="12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Bash Shell Scripting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8D5928D-0061-478D-A5BF-2828C9E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870837" y="3276002"/>
            <a:ext cx="4096521" cy="17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Bash Logo is licensed for free use under the Copyleft license.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3135</TotalTime>
  <Words>41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fondren scholarship services</vt:lpstr>
      <vt:lpstr>Introduction to  Bash Shell Scripting 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311</cp:revision>
  <dcterms:created xsi:type="dcterms:W3CDTF">2019-05-29T19:12:27Z</dcterms:created>
  <dcterms:modified xsi:type="dcterms:W3CDTF">2019-08-07T18:30:30Z</dcterms:modified>
</cp:coreProperties>
</file>