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29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 descr="A picture containing wall, photo&#10;&#10;Description automatically generated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36" y="1605064"/>
            <a:ext cx="6761123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214</TotalTime>
  <Words>776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STATIONARITY</vt:lpstr>
      <vt:lpstr>DETRENDING</vt:lpstr>
      <vt:lpstr>LAGGING</vt:lpstr>
      <vt:lpstr>LAGGED SCATTERPLOTS</vt:lpstr>
      <vt:lpstr>ARIMA MODELS</vt:lpstr>
      <vt:lpstr>ARIMA</vt:lpstr>
      <vt:lpstr>AUTOREGRESSIVE</vt:lpstr>
      <vt:lpstr>MOVING AVERAGE</vt:lpstr>
      <vt:lpstr>PLAYING AROUND WITH ARIMA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88</cp:revision>
  <dcterms:created xsi:type="dcterms:W3CDTF">2019-05-29T19:12:27Z</dcterms:created>
  <dcterms:modified xsi:type="dcterms:W3CDTF">2019-07-30T00:14:05Z</dcterms:modified>
</cp:coreProperties>
</file>