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36"/>
  </p:notesMasterIdLst>
  <p:sldIdLst>
    <p:sldId id="266" r:id="rId2"/>
    <p:sldId id="264" r:id="rId3"/>
    <p:sldId id="274" r:id="rId4"/>
    <p:sldId id="275" r:id="rId5"/>
    <p:sldId id="273" r:id="rId6"/>
    <p:sldId id="277" r:id="rId7"/>
    <p:sldId id="280" r:id="rId8"/>
    <p:sldId id="269" r:id="rId9"/>
    <p:sldId id="281" r:id="rId10"/>
    <p:sldId id="283" r:id="rId11"/>
    <p:sldId id="282" r:id="rId12"/>
    <p:sldId id="284" r:id="rId13"/>
    <p:sldId id="285" r:id="rId14"/>
    <p:sldId id="286" r:id="rId15"/>
    <p:sldId id="276" r:id="rId16"/>
    <p:sldId id="278" r:id="rId17"/>
    <p:sldId id="279" r:id="rId18"/>
    <p:sldId id="288" r:id="rId19"/>
    <p:sldId id="287" r:id="rId20"/>
    <p:sldId id="271" r:id="rId21"/>
    <p:sldId id="289" r:id="rId22"/>
    <p:sldId id="290" r:id="rId23"/>
    <p:sldId id="267" r:id="rId24"/>
    <p:sldId id="291" r:id="rId25"/>
    <p:sldId id="293" r:id="rId26"/>
    <p:sldId id="294" r:id="rId27"/>
    <p:sldId id="272" r:id="rId28"/>
    <p:sldId id="295" r:id="rId29"/>
    <p:sldId id="296" r:id="rId30"/>
    <p:sldId id="297" r:id="rId31"/>
    <p:sldId id="270" r:id="rId32"/>
    <p:sldId id="298" r:id="rId33"/>
    <p:sldId id="299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7F5B3-0678-46AB-8D95-A69C2A76921D}" v="17" dt="2019-06-19T19:23:3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rin Fosmire" userId="a524964c-8ea2-4043-a42f-6197262f79fd" providerId="ADAL" clId="{D757F5B3-0678-46AB-8D95-A69C2A76921D}"/>
    <pc:docChg chg="addSld modSld modMainMaster">
      <pc:chgData name="Corrin Fosmire" userId="a524964c-8ea2-4043-a42f-6197262f79fd" providerId="ADAL" clId="{D757F5B3-0678-46AB-8D95-A69C2A76921D}" dt="2019-06-19T19:23:42.621" v="128" actId="20577"/>
      <pc:docMkLst>
        <pc:docMk/>
      </pc:docMkLst>
      <pc:sldChg chg="addSp delSp modSp add">
        <pc:chgData name="Corrin Fosmire" userId="a524964c-8ea2-4043-a42f-6197262f79fd" providerId="ADAL" clId="{D757F5B3-0678-46AB-8D95-A69C2A76921D}" dt="2019-06-19T19:23:23.214" v="109" actId="20577"/>
        <pc:sldMkLst>
          <pc:docMk/>
          <pc:sldMk cId="2581962988" sldId="267"/>
        </pc:sldMkLst>
        <pc:spChg chg="del">
          <ac:chgData name="Corrin Fosmire" userId="a524964c-8ea2-4043-a42f-6197262f79fd" providerId="ADAL" clId="{D757F5B3-0678-46AB-8D95-A69C2A76921D}" dt="2019-06-19T19:21:13.072" v="12"/>
          <ac:spMkLst>
            <pc:docMk/>
            <pc:sldMk cId="2581962988" sldId="267"/>
            <ac:spMk id="2" creationId="{64FA5CC3-4314-494E-BD37-7E285AA2F203}"/>
          </ac:spMkLst>
        </pc:spChg>
        <pc:spChg chg="del">
          <ac:chgData name="Corrin Fosmire" userId="a524964c-8ea2-4043-a42f-6197262f79fd" providerId="ADAL" clId="{D757F5B3-0678-46AB-8D95-A69C2A76921D}" dt="2019-06-19T19:21:13.072" v="12"/>
          <ac:spMkLst>
            <pc:docMk/>
            <pc:sldMk cId="2581962988" sldId="267"/>
            <ac:spMk id="3" creationId="{B393D912-B3D7-4403-BF26-76E4FBF5C041}"/>
          </ac:spMkLst>
        </pc:spChg>
        <pc:spChg chg="add mod">
          <ac:chgData name="Corrin Fosmire" userId="a524964c-8ea2-4043-a42f-6197262f79fd" providerId="ADAL" clId="{D757F5B3-0678-46AB-8D95-A69C2A76921D}" dt="2019-06-19T19:23:05.153" v="51" actId="20577"/>
          <ac:spMkLst>
            <pc:docMk/>
            <pc:sldMk cId="2581962988" sldId="267"/>
            <ac:spMk id="7" creationId="{184E2338-1026-45D4-9455-B21A88F18B28}"/>
          </ac:spMkLst>
        </pc:spChg>
        <pc:spChg chg="add mod">
          <ac:chgData name="Corrin Fosmire" userId="a524964c-8ea2-4043-a42f-6197262f79fd" providerId="ADAL" clId="{D757F5B3-0678-46AB-8D95-A69C2A76921D}" dt="2019-06-19T19:23:23.214" v="109" actId="20577"/>
          <ac:spMkLst>
            <pc:docMk/>
            <pc:sldMk cId="2581962988" sldId="267"/>
            <ac:spMk id="8" creationId="{DB42CCAB-C8E2-48A8-A9DF-EB0383A8B33C}"/>
          </ac:spMkLst>
        </pc:spChg>
      </pc:sldChg>
      <pc:sldChg chg="addSp delSp modSp add">
        <pc:chgData name="Corrin Fosmire" userId="a524964c-8ea2-4043-a42f-6197262f79fd" providerId="ADAL" clId="{D757F5B3-0678-46AB-8D95-A69C2A76921D}" dt="2019-06-19T19:23:42.621" v="128" actId="20577"/>
        <pc:sldMkLst>
          <pc:docMk/>
          <pc:sldMk cId="1585568494" sldId="268"/>
        </pc:sldMkLst>
        <pc:spChg chg="del">
          <ac:chgData name="Corrin Fosmire" userId="a524964c-8ea2-4043-a42f-6197262f79fd" providerId="ADAL" clId="{D757F5B3-0678-46AB-8D95-A69C2A76921D}" dt="2019-06-19T19:23:33.605" v="111"/>
          <ac:spMkLst>
            <pc:docMk/>
            <pc:sldMk cId="1585568494" sldId="268"/>
            <ac:spMk id="2" creationId="{57E082EF-2989-4405-AB46-60D34EB6198F}"/>
          </ac:spMkLst>
        </pc:spChg>
        <pc:spChg chg="del">
          <ac:chgData name="Corrin Fosmire" userId="a524964c-8ea2-4043-a42f-6197262f79fd" providerId="ADAL" clId="{D757F5B3-0678-46AB-8D95-A69C2A76921D}" dt="2019-06-19T19:23:33.605" v="111"/>
          <ac:spMkLst>
            <pc:docMk/>
            <pc:sldMk cId="1585568494" sldId="268"/>
            <ac:spMk id="3" creationId="{62B635A7-EC9C-4FFE-8E0A-921D1A64E9A4}"/>
          </ac:spMkLst>
        </pc:spChg>
        <pc:spChg chg="add mod">
          <ac:chgData name="Corrin Fosmire" userId="a524964c-8ea2-4043-a42f-6197262f79fd" providerId="ADAL" clId="{D757F5B3-0678-46AB-8D95-A69C2A76921D}" dt="2019-06-19T19:23:42.621" v="128" actId="20577"/>
          <ac:spMkLst>
            <pc:docMk/>
            <pc:sldMk cId="1585568494" sldId="268"/>
            <ac:spMk id="7" creationId="{495B4BC0-844B-4414-A623-BEF78AAC1BA1}"/>
          </ac:spMkLst>
        </pc:spChg>
        <pc:spChg chg="add mod">
          <ac:chgData name="Corrin Fosmire" userId="a524964c-8ea2-4043-a42f-6197262f79fd" providerId="ADAL" clId="{D757F5B3-0678-46AB-8D95-A69C2A76921D}" dt="2019-06-19T19:23:33.605" v="111"/>
          <ac:spMkLst>
            <pc:docMk/>
            <pc:sldMk cId="1585568494" sldId="268"/>
            <ac:spMk id="8" creationId="{2BED3EB3-7E98-4A82-8335-7321D9E37B16}"/>
          </ac:spMkLst>
        </pc:spChg>
      </pc:sldChg>
      <pc:sldMasterChg chg="modSldLayout">
        <pc:chgData name="Corrin Fosmire" userId="a524964c-8ea2-4043-a42f-6197262f79fd" providerId="ADAL" clId="{D757F5B3-0678-46AB-8D95-A69C2A76921D}" dt="2019-06-19T19:22:27.400" v="17" actId="2711"/>
        <pc:sldMasterMkLst>
          <pc:docMk/>
          <pc:sldMasterMk cId="900081173" sldId="2147483707"/>
        </pc:sldMasterMkLst>
        <pc:sldLayoutChg chg="addSp delSp modSp">
          <pc:chgData name="Corrin Fosmire" userId="a524964c-8ea2-4043-a42f-6197262f79fd" providerId="ADAL" clId="{D757F5B3-0678-46AB-8D95-A69C2A76921D}" dt="2019-06-19T19:22:11.618" v="16" actId="2711"/>
          <pc:sldLayoutMkLst>
            <pc:docMk/>
            <pc:sldMasterMk cId="900081173" sldId="2147483707"/>
            <pc:sldLayoutMk cId="1808569555" sldId="2147483709"/>
          </pc:sldLayoutMkLst>
          <pc:spChg chg="mod">
            <ac:chgData name="Corrin Fosmire" userId="a524964c-8ea2-4043-a42f-6197262f79fd" providerId="ADAL" clId="{D757F5B3-0678-46AB-8D95-A69C2A76921D}" dt="2019-06-19T19:22:11.618" v="16" actId="2711"/>
            <ac:spMkLst>
              <pc:docMk/>
              <pc:sldMasterMk cId="900081173" sldId="2147483707"/>
              <pc:sldLayoutMk cId="1808569555" sldId="2147483709"/>
              <ac:spMk id="2" creationId="{00000000-0000-0000-0000-000000000000}"/>
            </ac:spMkLst>
          </pc:spChg>
          <pc:picChg chg="del">
            <ac:chgData name="Corrin Fosmire" userId="a524964c-8ea2-4043-a42f-6197262f79fd" providerId="ADAL" clId="{D757F5B3-0678-46AB-8D95-A69C2A76921D}" dt="2019-06-19T19:19:36.233" v="1" actId="478"/>
            <ac:picMkLst>
              <pc:docMk/>
              <pc:sldMasterMk cId="900081173" sldId="2147483707"/>
              <pc:sldLayoutMk cId="1808569555" sldId="2147483709"/>
              <ac:picMk id="9" creationId="{93C9F7BD-F268-4C6C-A4D6-B43AB1E4A025}"/>
            </ac:picMkLst>
          </pc:picChg>
          <pc:picChg chg="add mod">
            <ac:chgData name="Corrin Fosmire" userId="a524964c-8ea2-4043-a42f-6197262f79fd" providerId="ADAL" clId="{D757F5B3-0678-46AB-8D95-A69C2A76921D}" dt="2019-06-19T19:20:01.592" v="3" actId="14100"/>
            <ac:picMkLst>
              <pc:docMk/>
              <pc:sldMasterMk cId="900081173" sldId="2147483707"/>
              <pc:sldLayoutMk cId="1808569555" sldId="2147483709"/>
              <ac:picMk id="1026" creationId="{22F5568E-0FEC-41B2-BC84-B0C48CC4DEA1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9:22:27.400" v="17" actId="2711"/>
          <pc:sldLayoutMkLst>
            <pc:docMk/>
            <pc:sldMasterMk cId="900081173" sldId="2147483707"/>
            <pc:sldLayoutMk cId="49427724" sldId="2147483710"/>
          </pc:sldLayoutMkLst>
          <pc:spChg chg="mod">
            <ac:chgData name="Corrin Fosmire" userId="a524964c-8ea2-4043-a42f-6197262f79fd" providerId="ADAL" clId="{D757F5B3-0678-46AB-8D95-A69C2A76921D}" dt="2019-06-19T19:22:27.400" v="17" actId="2711"/>
            <ac:spMkLst>
              <pc:docMk/>
              <pc:sldMasterMk cId="900081173" sldId="2147483707"/>
              <pc:sldLayoutMk cId="49427724" sldId="2147483710"/>
              <ac:spMk id="2" creationId="{00000000-0000-0000-0000-000000000000}"/>
            </ac:spMkLst>
          </pc:spChg>
          <pc:picChg chg="del mod">
            <ac:chgData name="Corrin Fosmire" userId="a524964c-8ea2-4043-a42f-6197262f79fd" providerId="ADAL" clId="{D757F5B3-0678-46AB-8D95-A69C2A76921D}" dt="2019-06-19T19:20:27.436" v="8" actId="478"/>
            <ac:picMkLst>
              <pc:docMk/>
              <pc:sldMasterMk cId="900081173" sldId="2147483707"/>
              <pc:sldLayoutMk cId="49427724" sldId="2147483710"/>
              <ac:picMk id="8" creationId="{4511FBB2-1A2A-41A5-9E35-F225C7338F5E}"/>
            </ac:picMkLst>
          </pc:picChg>
          <pc:picChg chg="add mod">
            <ac:chgData name="Corrin Fosmire" userId="a524964c-8ea2-4043-a42f-6197262f79fd" providerId="ADAL" clId="{D757F5B3-0678-46AB-8D95-A69C2A76921D}" dt="2019-06-19T19:20:58.046" v="10" actId="14100"/>
            <ac:picMkLst>
              <pc:docMk/>
              <pc:sldMasterMk cId="900081173" sldId="2147483707"/>
              <pc:sldLayoutMk cId="49427724" sldId="2147483710"/>
              <ac:picMk id="2050" creationId="{3C2F255A-62D8-4526-AB18-ADD83C0FBA9A}"/>
            </ac:picMkLst>
          </pc:picChg>
        </pc:sldLayoutChg>
        <pc:sldLayoutChg chg="modSp">
          <pc:chgData name="Corrin Fosmire" userId="a524964c-8ea2-4043-a42f-6197262f79fd" providerId="ADAL" clId="{D757F5B3-0678-46AB-8D95-A69C2A76921D}" dt="2019-06-19T19:21:57.180" v="15" actId="2711"/>
          <pc:sldLayoutMkLst>
            <pc:docMk/>
            <pc:sldMasterMk cId="900081173" sldId="2147483707"/>
            <pc:sldLayoutMk cId="554019197" sldId="2147483711"/>
          </pc:sldLayoutMkLst>
          <pc:spChg chg="mod">
            <ac:chgData name="Corrin Fosmire" userId="a524964c-8ea2-4043-a42f-6197262f79fd" providerId="ADAL" clId="{D757F5B3-0678-46AB-8D95-A69C2A76921D}" dt="2019-06-19T19:21:57.180" v="15" actId="2711"/>
            <ac:spMkLst>
              <pc:docMk/>
              <pc:sldMasterMk cId="900081173" sldId="2147483707"/>
              <pc:sldLayoutMk cId="554019197" sldId="2147483711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upload.wikimedia.org/wikipedia/commons/thumb/1/1b/R_logo.svg/724px-R_logo.svg.png">
            <a:extLst>
              <a:ext uri="{FF2B5EF4-FFF2-40B4-BE49-F238E27FC236}">
                <a16:creationId xmlns:a16="http://schemas.microsoft.com/office/drawing/2014/main" id="{22F5568E-0FEC-41B2-BC84-B0C48CC4DE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6"/>
            <a:ext cx="1484453" cy="11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https://upload.wikimedia.org/wikipedia/commons/thumb/1/1b/R_logo.svg/724px-R_logo.svg.png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176" y="2608162"/>
            <a:ext cx="2556973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R and RStudio</a:t>
            </a:r>
            <a:r>
              <a:rPr lang="en-US" sz="6600" dirty="0">
                <a:solidFill>
                  <a:srgbClr val="860000"/>
                </a:solidFill>
              </a:rPr>
              <a:t/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0" name="Picture 8" descr="Image result for R logo">
            <a:extLst>
              <a:ext uri="{FF2B5EF4-FFF2-40B4-BE49-F238E27FC236}">
                <a16:creationId xmlns:a16="http://schemas.microsoft.com/office/drawing/2014/main" id="{F8D5928D-0061-478D-A5BF-2828C9E6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837" y="2550698"/>
            <a:ext cx="4096521" cy="317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3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8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Arrays: just matrices with the option to have more dimensions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4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Arithmetic, assignment, matrix multiplication, </a:t>
            </a:r>
            <a:r>
              <a:rPr lang="en-US" dirty="0" smtClean="0"/>
              <a:t>converting between types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1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Addition:</a:t>
            </a:r>
          </a:p>
          <a:p>
            <a:r>
              <a:rPr lang="en-US" dirty="0" smtClean="0"/>
              <a:t>Subtraction:</a:t>
            </a:r>
          </a:p>
          <a:p>
            <a:r>
              <a:rPr lang="en-US" dirty="0" smtClean="0"/>
              <a:t>Multiplication:</a:t>
            </a:r>
          </a:p>
          <a:p>
            <a:r>
              <a:rPr lang="en-US" dirty="0" smtClean="0"/>
              <a:t>Division: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0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a value</a:t>
            </a:r>
            <a:endParaRPr lang="en-US" dirty="0"/>
          </a:p>
          <a:p>
            <a:r>
              <a:rPr lang="en-US" dirty="0" smtClean="0"/>
              <a:t>Name can change!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9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8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Free, open-source</a:t>
            </a:r>
          </a:p>
          <a:p>
            <a:r>
              <a:rPr lang="en-US" dirty="0" smtClean="0"/>
              <a:t>Data handling and storage</a:t>
            </a:r>
          </a:p>
          <a:p>
            <a:r>
              <a:rPr lang="en-US" dirty="0"/>
              <a:t>P</a:t>
            </a:r>
            <a:r>
              <a:rPr lang="en-US" dirty="0" smtClean="0"/>
              <a:t>rogramming language</a:t>
            </a:r>
          </a:p>
          <a:p>
            <a:r>
              <a:rPr lang="en-US" dirty="0" smtClean="0"/>
              <a:t>Huge number of free packages give extended modeling, visualization, manipulation, and more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Subsetting</a:t>
            </a:r>
            <a:r>
              <a:rPr lang="en-US" dirty="0"/>
              <a:t> </a:t>
            </a:r>
            <a:r>
              <a:rPr lang="en-US" dirty="0" smtClean="0"/>
              <a:t>and filtering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9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SUBSETTING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Row:</a:t>
            </a:r>
          </a:p>
          <a:p>
            <a:r>
              <a:rPr lang="en-US" dirty="0" smtClean="0"/>
              <a:t>By Column: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48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24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WRITING DATA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Excel, Comma-Separated and Tab-Separated Values, and more!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FILE FORMATS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Comma/Tab Separated Values: (.csv, .</a:t>
            </a:r>
            <a:r>
              <a:rPr lang="en-US" dirty="0" err="1" smtClean="0"/>
              <a:t>tsv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Excel files (.</a:t>
            </a:r>
            <a:r>
              <a:rPr lang="en-US" dirty="0" err="1" smtClean="0"/>
              <a:t>xlsx</a:t>
            </a:r>
            <a:r>
              <a:rPr lang="en-US" dirty="0" smtClean="0"/>
              <a:t>, .</a:t>
            </a:r>
            <a:r>
              <a:rPr lang="en-US" dirty="0" err="1" smtClean="0"/>
              <a:t>xls</a:t>
            </a:r>
            <a:r>
              <a:rPr lang="en-US" dirty="0" smtClean="0"/>
              <a:t>*)</a:t>
            </a:r>
          </a:p>
          <a:p>
            <a:r>
              <a:rPr lang="en-US" dirty="0" smtClean="0"/>
              <a:t>JSON (.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XML (.xml)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66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 FORMATS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Comma/Tab Separated Values: (.csv, .</a:t>
            </a:r>
            <a:r>
              <a:rPr lang="en-US" dirty="0" err="1" smtClean="0"/>
              <a:t>tsv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Read.csv</a:t>
            </a:r>
          </a:p>
          <a:p>
            <a:r>
              <a:rPr lang="en-US" dirty="0" smtClean="0"/>
              <a:t>Excel files (.</a:t>
            </a:r>
            <a:r>
              <a:rPr lang="en-US" dirty="0" err="1" smtClean="0"/>
              <a:t>xlsx</a:t>
            </a:r>
            <a:r>
              <a:rPr lang="en-US" dirty="0" smtClean="0"/>
              <a:t>, .</a:t>
            </a:r>
            <a:r>
              <a:rPr lang="en-US" dirty="0" err="1" smtClean="0"/>
              <a:t>xls</a:t>
            </a:r>
            <a:r>
              <a:rPr lang="en-US" dirty="0" smtClean="0"/>
              <a:t>*)</a:t>
            </a:r>
          </a:p>
          <a:p>
            <a:r>
              <a:rPr lang="en-US" dirty="0" smtClean="0"/>
              <a:t>JSON (.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XML (.xml)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07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FILE FORMATS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Comma/Tab Separated Values: (.csv, .</a:t>
            </a:r>
            <a:r>
              <a:rPr lang="en-US" dirty="0" err="1" smtClean="0"/>
              <a:t>tsv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Write.csv</a:t>
            </a:r>
          </a:p>
          <a:p>
            <a:r>
              <a:rPr lang="en-US" dirty="0" smtClean="0"/>
              <a:t>Excel files (.</a:t>
            </a:r>
            <a:r>
              <a:rPr lang="en-US" dirty="0" err="1" smtClean="0"/>
              <a:t>xlsx</a:t>
            </a:r>
            <a:r>
              <a:rPr lang="en-US" dirty="0" smtClean="0"/>
              <a:t>, .</a:t>
            </a:r>
            <a:r>
              <a:rPr lang="en-US" dirty="0" err="1" smtClean="0"/>
              <a:t>xls</a:t>
            </a:r>
            <a:r>
              <a:rPr lang="en-US" dirty="0" smtClean="0"/>
              <a:t>*)</a:t>
            </a:r>
          </a:p>
          <a:p>
            <a:r>
              <a:rPr lang="en-US" dirty="0" smtClean="0"/>
              <a:t>JSON (.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XML (.xml)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88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Scatterplots, boxplots, and histograms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20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4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8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</a:t>
            </a:r>
            <a:r>
              <a:rPr lang="en-US" dirty="0" smtClean="0">
                <a:latin typeface="+mn-lt"/>
              </a:rPr>
              <a:t>RSTUDIO?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Open-source, but not entirely free</a:t>
            </a:r>
            <a:endParaRPr lang="en-US" dirty="0"/>
          </a:p>
          <a:p>
            <a:r>
              <a:rPr lang="en-US" dirty="0" smtClean="0"/>
              <a:t>Graphical user interface providing easy access to R</a:t>
            </a:r>
          </a:p>
          <a:p>
            <a:r>
              <a:rPr lang="en-US" dirty="0" smtClean="0"/>
              <a:t>Not officially affiliated with R</a:t>
            </a:r>
            <a:endParaRPr lang="en-US" dirty="0" smtClean="0"/>
          </a:p>
          <a:p>
            <a:r>
              <a:rPr lang="en-US" dirty="0" smtClean="0"/>
              <a:t>Provides amazing cheat sheets!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1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78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and Multiple Linear Regression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6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24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LINEAR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73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 logo (https://www.r-project.org/logo/) is used under the terms of the Creative Commons Attribution-</a:t>
            </a:r>
            <a:r>
              <a:rPr lang="en-US" dirty="0" err="1" smtClean="0"/>
              <a:t>ShareAlike</a:t>
            </a:r>
            <a:r>
              <a:rPr lang="en-US" dirty="0" smtClean="0"/>
              <a:t> 4.0 International license.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RICE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Hadley Wickham</a:t>
            </a:r>
          </a:p>
          <a:p>
            <a:pPr lvl="1"/>
            <a:r>
              <a:rPr lang="en-US" dirty="0" smtClean="0"/>
              <a:t>former Rice professor</a:t>
            </a:r>
          </a:p>
          <a:p>
            <a:pPr lvl="1"/>
            <a:r>
              <a:rPr lang="en-US" dirty="0" smtClean="0"/>
              <a:t>Chief Scientist at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Originator of the </a:t>
            </a:r>
            <a:r>
              <a:rPr lang="en-US" dirty="0" err="1" smtClean="0"/>
              <a:t>tidyverse</a:t>
            </a:r>
            <a:endParaRPr lang="en-US" dirty="0" smtClean="0"/>
          </a:p>
          <a:p>
            <a:pPr lvl="1"/>
            <a:r>
              <a:rPr lang="en-US" dirty="0" smtClean="0"/>
              <a:t>Author of “R for Data Science”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Image result for hadley wickh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77" y="1332246"/>
            <a:ext cx="4683542" cy="46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3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RSTUDIO</a:t>
            </a:r>
            <a:br>
              <a:rPr lang="en-US" dirty="0" smtClean="0"/>
            </a:b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walkthrough of important features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1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https://pbs.twimg.com/media/D83d2-dW4AULriR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597318"/>
            <a:ext cx="9210675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81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RSTUDIO INTERFACE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Scalars, </a:t>
            </a:r>
            <a:r>
              <a:rPr lang="en-US" dirty="0"/>
              <a:t>l</a:t>
            </a:r>
            <a:r>
              <a:rPr lang="en-US" dirty="0" smtClean="0"/>
              <a:t>ists, arrays, matrices, factors, data frames, and vectors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5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value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Character: ‘a’</a:t>
            </a:r>
          </a:p>
          <a:p>
            <a:pPr lvl="1"/>
            <a:r>
              <a:rPr lang="en-US" dirty="0" smtClean="0"/>
              <a:t>Numeric (decimal)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Logical: True or False</a:t>
            </a:r>
          </a:p>
          <a:p>
            <a:pPr lvl="1"/>
            <a:r>
              <a:rPr lang="en-US" dirty="0" smtClean="0"/>
              <a:t>Complex</a:t>
            </a:r>
          </a:p>
          <a:p>
            <a:r>
              <a:rPr lang="en-US" dirty="0" smtClean="0"/>
              <a:t>Special missing value: 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June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Scholarship Services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smtClean="0"/>
              <a:t> cf24@rice.edu 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mtClean="0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74287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391</TotalTime>
  <Words>685</Words>
  <Application>Microsoft Office PowerPoint</Application>
  <PresentationFormat>Widescreen</PresentationFormat>
  <Paragraphs>193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fondren scholarship services</vt:lpstr>
      <vt:lpstr>Introduction to  R and RStudio </vt:lpstr>
      <vt:lpstr>WHAT IS R?</vt:lpstr>
      <vt:lpstr>WHAT IS RSTUDIO?</vt:lpstr>
      <vt:lpstr>THE RICE CONNECTION</vt:lpstr>
      <vt:lpstr>THE RSTUDIO INTERFACE</vt:lpstr>
      <vt:lpstr>PowerPoint Presentation</vt:lpstr>
      <vt:lpstr>RSTUDIO INTERFACE</vt:lpstr>
      <vt:lpstr>DATA TYPES</vt:lpstr>
      <vt:lpstr>SCALARS</vt:lpstr>
      <vt:lpstr>VECTORS</vt:lpstr>
      <vt:lpstr>LISTS</vt:lpstr>
      <vt:lpstr>MATRICES</vt:lpstr>
      <vt:lpstr>DATA FRAME</vt:lpstr>
      <vt:lpstr>FACTORS</vt:lpstr>
      <vt:lpstr>SIMPLE OPERATIONS</vt:lpstr>
      <vt:lpstr>ARITHMETIC</vt:lpstr>
      <vt:lpstr>ASSIGNMENT</vt:lpstr>
      <vt:lpstr>MATRIX MULTIPLICATION</vt:lpstr>
      <vt:lpstr>TYPE CONVERSION</vt:lpstr>
      <vt:lpstr>DATA MANIPULATION</vt:lpstr>
      <vt:lpstr>SUBSETTING</vt:lpstr>
      <vt:lpstr>FILTERING</vt:lpstr>
      <vt:lpstr>READING AND  WRITING DATA</vt:lpstr>
      <vt:lpstr>COMMON FILE FORMATS</vt:lpstr>
      <vt:lpstr>READING FILE FORMATS</vt:lpstr>
      <vt:lpstr>WRITING FILE FORMATS</vt:lpstr>
      <vt:lpstr>VISUALIZATION</vt:lpstr>
      <vt:lpstr>SCATTERPLOTS</vt:lpstr>
      <vt:lpstr>HISTOGRAMS</vt:lpstr>
      <vt:lpstr>BOXPLOTS</vt:lpstr>
      <vt:lpstr>MODELING</vt:lpstr>
      <vt:lpstr>LINEAR MODELING</vt:lpstr>
      <vt:lpstr>VISUALIZING LINEAR MODELS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113</cp:revision>
  <dcterms:created xsi:type="dcterms:W3CDTF">2019-05-29T19:12:27Z</dcterms:created>
  <dcterms:modified xsi:type="dcterms:W3CDTF">2019-06-25T16:47:07Z</dcterms:modified>
</cp:coreProperties>
</file>