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0"/>
  </p:notesMasterIdLst>
  <p:sldIdLst>
    <p:sldId id="266" r:id="rId2"/>
    <p:sldId id="273" r:id="rId3"/>
    <p:sldId id="264" r:id="rId4"/>
    <p:sldId id="270" r:id="rId5"/>
    <p:sldId id="269" r:id="rId6"/>
    <p:sldId id="271" r:id="rId7"/>
    <p:sldId id="26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B737A-CDF2-4CEC-9D3B-537121A8FDCE}" v="95" dt="2019-06-19T19:17:4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custSel addSld delSld modSld sldOrd modMainMaster">
      <pc:chgData name="Corrin Fosmire" userId="a524964c-8ea2-4043-a42f-6197262f79fd" providerId="ADAL" clId="{D757F5B3-0678-46AB-8D95-A69C2A76921D}" dt="2019-06-19T19:18:04.447" v="364" actId="20577"/>
      <pc:docMkLst>
        <pc:docMk/>
      </pc:docMkLst>
      <pc:sldChg chg="addSp delSp modSp">
        <pc:chgData name="Corrin Fosmire" userId="a524964c-8ea2-4043-a42f-6197262f79fd" providerId="ADAL" clId="{D757F5B3-0678-46AB-8D95-A69C2A76921D}" dt="2019-06-19T19:11:47.879" v="135"/>
        <pc:sldMkLst>
          <pc:docMk/>
          <pc:sldMk cId="999144808" sldId="264"/>
        </pc:sldMkLst>
        <pc:spChg chg="mod">
          <ac:chgData name="Corrin Fosmire" userId="a524964c-8ea2-4043-a42f-6197262f79fd" providerId="ADAL" clId="{D757F5B3-0678-46AB-8D95-A69C2A76921D}" dt="2019-06-19T19:02:21.208" v="123" actId="20577"/>
          <ac:spMkLst>
            <pc:docMk/>
            <pc:sldMk cId="999144808" sldId="264"/>
            <ac:spMk id="2" creationId="{00000000-0000-0000-0000-000000000000}"/>
          </ac:spMkLst>
        </pc:spChg>
        <pc:spChg chg="del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8" creationId="{9C03A20F-A47A-4830-AA63-199D95995645}"/>
          </ac:spMkLst>
        </pc:spChg>
        <pc:spChg chg="add mod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9" creationId="{8772C546-7E83-4A84-BA9F-EA0D0CA5A804}"/>
          </ac:spMkLst>
        </pc:spChg>
      </pc:sldChg>
      <pc:sldChg chg="addSp delSp modSp">
        <pc:chgData name="Corrin Fosmire" userId="a524964c-8ea2-4043-a42f-6197262f79fd" providerId="ADAL" clId="{D757F5B3-0678-46AB-8D95-A69C2A76921D}" dt="2019-06-19T19:01:45.004" v="84" actId="20577"/>
        <pc:sldMkLst>
          <pc:docMk/>
          <pc:sldMk cId="2473095914" sldId="266"/>
        </pc:sldMkLst>
        <pc:spChg chg="mod">
          <ac:chgData name="Corrin Fosmire" userId="a524964c-8ea2-4043-a42f-6197262f79fd" providerId="ADAL" clId="{D757F5B3-0678-46AB-8D95-A69C2A76921D}" dt="2019-06-19T19:01:45.004" v="84" actId="20577"/>
          <ac:spMkLst>
            <pc:docMk/>
            <pc:sldMk cId="2473095914" sldId="266"/>
            <ac:spMk id="2" creationId="{00000000-0000-0000-0000-000000000000}"/>
          </ac:spMkLst>
        </pc:spChg>
        <pc:picChg chg="del">
          <ac:chgData name="Corrin Fosmire" userId="a524964c-8ea2-4043-a42f-6197262f79fd" providerId="ADAL" clId="{D757F5B3-0678-46AB-8D95-A69C2A76921D}" dt="2019-06-19T18:41:03.873" v="0" actId="478"/>
          <ac:picMkLst>
            <pc:docMk/>
            <pc:sldMk cId="2473095914" sldId="266"/>
            <ac:picMk id="10" creationId="{F8D5928D-0061-478D-A5BF-2828C9E66416}"/>
          </ac:picMkLst>
        </pc:picChg>
        <pc:picChg chg="add del mod">
          <ac:chgData name="Corrin Fosmire" userId="a524964c-8ea2-4043-a42f-6197262f79fd" providerId="ADAL" clId="{D757F5B3-0678-46AB-8D95-A69C2A76921D}" dt="2019-06-19T19:00:46.024" v="30" actId="478"/>
          <ac:picMkLst>
            <pc:docMk/>
            <pc:sldMk cId="2473095914" sldId="266"/>
            <ac:picMk id="3074" creationId="{AD4BF5D8-838D-4C5B-B756-671A7B196425}"/>
          </ac:picMkLst>
        </pc:picChg>
        <pc:picChg chg="add mod">
          <ac:chgData name="Corrin Fosmire" userId="a524964c-8ea2-4043-a42f-6197262f79fd" providerId="ADAL" clId="{D757F5B3-0678-46AB-8D95-A69C2A76921D}" dt="2019-06-19T19:01:20.101" v="37" actId="1076"/>
          <ac:picMkLst>
            <pc:docMk/>
            <pc:sldMk cId="2473095914" sldId="266"/>
            <ac:picMk id="3076" creationId="{5A8BE6FE-13B6-4535-A943-2337EFA6DDA3}"/>
          </ac:picMkLst>
        </pc:picChg>
      </pc:sldChg>
      <pc:sldChg chg="add del">
        <pc:chgData name="Corrin Fosmire" userId="a524964c-8ea2-4043-a42f-6197262f79fd" providerId="ADAL" clId="{D757F5B3-0678-46AB-8D95-A69C2A76921D}" dt="2019-06-19T19:12:04.706" v="138" actId="2696"/>
        <pc:sldMkLst>
          <pc:docMk/>
          <pc:sldMk cId="3125377559" sldId="267"/>
        </pc:sldMkLst>
      </pc:sldChg>
      <pc:sldChg chg="addSp delSp modSp add">
        <pc:chgData name="Corrin Fosmire" userId="a524964c-8ea2-4043-a42f-6197262f79fd" providerId="ADAL" clId="{D757F5B3-0678-46AB-8D95-A69C2A76921D}" dt="2019-06-19T19:12:14.838" v="153"/>
        <pc:sldMkLst>
          <pc:docMk/>
          <pc:sldMk cId="2814895575" sldId="268"/>
        </pc:sldMkLst>
        <pc:spChg chg="mod">
          <ac:chgData name="Corrin Fosmire" userId="a524964c-8ea2-4043-a42f-6197262f79fd" providerId="ADAL" clId="{D757F5B3-0678-46AB-8D95-A69C2A76921D}" dt="2019-06-19T19:12:09.221" v="151" actId="20577"/>
          <ac:spMkLst>
            <pc:docMk/>
            <pc:sldMk cId="2814895575" sldId="268"/>
            <ac:spMk id="2" creationId="{8BB31801-2E3E-485F-82B8-81F94CAC0E69}"/>
          </ac:spMkLst>
        </pc:spChg>
        <pc:picChg chg="add del">
          <ac:chgData name="Corrin Fosmire" userId="a524964c-8ea2-4043-a42f-6197262f79fd" providerId="ADAL" clId="{D757F5B3-0678-46AB-8D95-A69C2A76921D}" dt="2019-06-19T19:12:14.838" v="153"/>
          <ac:picMkLst>
            <pc:docMk/>
            <pc:sldMk cId="2814895575" sldId="268"/>
            <ac:picMk id="6146" creationId="{A51DE127-4F6B-4BFD-966E-F05D8C6C96F4}"/>
          </ac:picMkLst>
        </pc:picChg>
      </pc:sldChg>
      <pc:sldChg chg="modSp add ord">
        <pc:chgData name="Corrin Fosmire" userId="a524964c-8ea2-4043-a42f-6197262f79fd" providerId="ADAL" clId="{D757F5B3-0678-46AB-8D95-A69C2A76921D}" dt="2019-06-19T19:12:33.291" v="167"/>
        <pc:sldMkLst>
          <pc:docMk/>
          <pc:sldMk cId="773067360" sldId="269"/>
        </pc:sldMkLst>
        <pc:spChg chg="mod">
          <ac:chgData name="Corrin Fosmire" userId="a524964c-8ea2-4043-a42f-6197262f79fd" providerId="ADAL" clId="{D757F5B3-0678-46AB-8D95-A69C2A76921D}" dt="2019-06-19T19:12:26.437" v="166" actId="20577"/>
          <ac:spMkLst>
            <pc:docMk/>
            <pc:sldMk cId="773067360" sldId="269"/>
            <ac:spMk id="2" creationId="{783AB27B-A036-46B4-8273-B00B4CC009E5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3:11.918" v="223" actId="20577"/>
        <pc:sldMkLst>
          <pc:docMk/>
          <pc:sldMk cId="2464089218" sldId="270"/>
        </pc:sldMkLst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2" creationId="{F366ACA6-0080-4E1E-B9A9-A57DEFA661A6}"/>
          </ac:spMkLst>
        </pc:spChg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3" creationId="{86EE26B4-B393-4F0D-96F3-41251C9A25D9}"/>
          </ac:spMkLst>
        </pc:spChg>
        <pc:spChg chg="add mod">
          <ac:chgData name="Corrin Fosmire" userId="a524964c-8ea2-4043-a42f-6197262f79fd" providerId="ADAL" clId="{D757F5B3-0678-46AB-8D95-A69C2A76921D}" dt="2019-06-19T19:13:06.854" v="196" actId="20577"/>
          <ac:spMkLst>
            <pc:docMk/>
            <pc:sldMk cId="2464089218" sldId="270"/>
            <ac:spMk id="7" creationId="{F9B622D1-34BF-44D8-BDC0-3D31803EC1C8}"/>
          </ac:spMkLst>
        </pc:spChg>
        <pc:spChg chg="add mod">
          <ac:chgData name="Corrin Fosmire" userId="a524964c-8ea2-4043-a42f-6197262f79fd" providerId="ADAL" clId="{D757F5B3-0678-46AB-8D95-A69C2A76921D}" dt="2019-06-19T19:13:11.918" v="223" actId="20577"/>
          <ac:spMkLst>
            <pc:docMk/>
            <pc:sldMk cId="2464089218" sldId="270"/>
            <ac:spMk id="8" creationId="{DD6D9B92-0C9B-4797-BC66-E014C6A328D0}"/>
          </ac:spMkLst>
        </pc:spChg>
      </pc:sldChg>
      <pc:sldChg chg="add del">
        <pc:chgData name="Corrin Fosmire" userId="a524964c-8ea2-4043-a42f-6197262f79fd" providerId="ADAL" clId="{D757F5B3-0678-46AB-8D95-A69C2A76921D}" dt="2019-06-19T19:12:47.684" v="169" actId="2696"/>
        <pc:sldMkLst>
          <pc:docMk/>
          <pc:sldMk cId="4238098952" sldId="270"/>
        </pc:sldMkLst>
      </pc:sldChg>
      <pc:sldChg chg="modSp add">
        <pc:chgData name="Corrin Fosmire" userId="a524964c-8ea2-4043-a42f-6197262f79fd" providerId="ADAL" clId="{D757F5B3-0678-46AB-8D95-A69C2A76921D}" dt="2019-06-19T19:13:35.620" v="259" actId="20577"/>
        <pc:sldMkLst>
          <pc:docMk/>
          <pc:sldMk cId="2922848558" sldId="271"/>
        </pc:sldMkLst>
        <pc:spChg chg="mod">
          <ac:chgData name="Corrin Fosmire" userId="a524964c-8ea2-4043-a42f-6197262f79fd" providerId="ADAL" clId="{D757F5B3-0678-46AB-8D95-A69C2A76921D}" dt="2019-06-19T19:13:28.688" v="231" actId="20577"/>
          <ac:spMkLst>
            <pc:docMk/>
            <pc:sldMk cId="2922848558" sldId="271"/>
            <ac:spMk id="7" creationId="{F9B622D1-34BF-44D8-BDC0-3D31803EC1C8}"/>
          </ac:spMkLst>
        </pc:spChg>
        <pc:spChg chg="mod">
          <ac:chgData name="Corrin Fosmire" userId="a524964c-8ea2-4043-a42f-6197262f79fd" providerId="ADAL" clId="{D757F5B3-0678-46AB-8D95-A69C2A76921D}" dt="2019-06-19T19:13:35.620" v="259" actId="20577"/>
          <ac:spMkLst>
            <pc:docMk/>
            <pc:sldMk cId="2922848558" sldId="271"/>
            <ac:spMk id="8" creationId="{DD6D9B92-0C9B-4797-BC66-E014C6A328D0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7:35.214" v="296"/>
        <pc:sldMkLst>
          <pc:docMk/>
          <pc:sldMk cId="1583061505" sldId="272"/>
        </pc:sldMkLst>
        <pc:spChg chg="mod">
          <ac:chgData name="Corrin Fosmire" userId="a524964c-8ea2-4043-a42f-6197262f79fd" providerId="ADAL" clId="{D757F5B3-0678-46AB-8D95-A69C2A76921D}" dt="2019-06-19T19:17:28.869" v="295" actId="20577"/>
          <ac:spMkLst>
            <pc:docMk/>
            <pc:sldMk cId="1583061505" sldId="272"/>
            <ac:spMk id="2" creationId="{A8909A85-5F97-4785-BA4C-680457A0F1AF}"/>
          </ac:spMkLst>
        </pc:spChg>
        <pc:spChg chg="del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3" creationId="{3DFF09E7-B1BA-41B2-A7D8-29660FFA46D5}"/>
          </ac:spMkLst>
        </pc:spChg>
        <pc:spChg chg="add mod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7" creationId="{063C36B6-F28F-4BE7-9B27-1DD6F6385857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8:04.447" v="364" actId="20577"/>
        <pc:sldMkLst>
          <pc:docMk/>
          <pc:sldMk cId="1352389852" sldId="273"/>
        </pc:sldMkLst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2" creationId="{C017F9D3-C7A7-4E5F-8D80-DE024113B0FA}"/>
          </ac:spMkLst>
        </pc:spChg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3" creationId="{1D330353-D2DF-4FD2-8286-BA98BACE63B1}"/>
          </ac:spMkLst>
        </pc:spChg>
        <pc:spChg chg="add mod">
          <ac:chgData name="Corrin Fosmire" userId="a524964c-8ea2-4043-a42f-6197262f79fd" providerId="ADAL" clId="{D757F5B3-0678-46AB-8D95-A69C2A76921D}" dt="2019-06-19T19:17:56.263" v="325" actId="20577"/>
          <ac:spMkLst>
            <pc:docMk/>
            <pc:sldMk cId="1352389852" sldId="273"/>
            <ac:spMk id="7" creationId="{2C7C7B52-4FB0-4A0B-B5E1-EDD5A9ADA476}"/>
          </ac:spMkLst>
        </pc:spChg>
        <pc:spChg chg="add mod">
          <ac:chgData name="Corrin Fosmire" userId="a524964c-8ea2-4043-a42f-6197262f79fd" providerId="ADAL" clId="{D757F5B3-0678-46AB-8D95-A69C2A76921D}" dt="2019-06-19T19:18:04.447" v="364" actId="20577"/>
          <ac:spMkLst>
            <pc:docMk/>
            <pc:sldMk cId="1352389852" sldId="273"/>
            <ac:spMk id="8" creationId="{235128D3-FA6E-47E7-87E1-272DD4C10B55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16:50.681" v="278" actId="14100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8:58:41.981" v="29" actId="14100"/>
          <pc:sldLayoutMkLst>
            <pc:docMk/>
            <pc:sldMasterMk cId="900081173" sldId="2147483707"/>
            <pc:sldLayoutMk cId="1808569555" sldId="2147483709"/>
          </pc:sldLayoutMkLst>
          <pc:picChg chg="del">
            <ac:chgData name="Corrin Fosmire" userId="a524964c-8ea2-4043-a42f-6197262f79fd" providerId="ADAL" clId="{D757F5B3-0678-46AB-8D95-A69C2A76921D}" dt="2019-06-19T18:44:11.096" v="12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del mod">
            <ac:chgData name="Corrin Fosmire" userId="a524964c-8ea2-4043-a42f-6197262f79fd" providerId="ADAL" clId="{D757F5B3-0678-46AB-8D95-A69C2A76921D}" dt="2019-06-19T18:57:53.031" v="24" actId="478"/>
            <ac:picMkLst>
              <pc:docMk/>
              <pc:sldMasterMk cId="900081173" sldId="2147483707"/>
              <pc:sldLayoutMk cId="1808569555" sldId="2147483709"/>
              <ac:picMk id="2050" creationId="{054C54F5-53B0-4085-BCF6-3E14CB6F4EB1}"/>
            </ac:picMkLst>
          </pc:picChg>
          <pc:picChg chg="add del">
            <ac:chgData name="Corrin Fosmire" userId="a524964c-8ea2-4043-a42f-6197262f79fd" providerId="ADAL" clId="{D757F5B3-0678-46AB-8D95-A69C2A76921D}" dt="2019-06-19T18:58:02.326" v="26" actId="478"/>
            <ac:picMkLst>
              <pc:docMk/>
              <pc:sldMasterMk cId="900081173" sldId="2147483707"/>
              <pc:sldLayoutMk cId="1808569555" sldId="2147483709"/>
              <ac:picMk id="2052" creationId="{EC020F3A-4134-4C52-BF0B-8ECCEDC0B379}"/>
            </ac:picMkLst>
          </pc:picChg>
          <pc:picChg chg="add mod">
            <ac:chgData name="Corrin Fosmire" userId="a524964c-8ea2-4043-a42f-6197262f79fd" providerId="ADAL" clId="{D757F5B3-0678-46AB-8D95-A69C2A76921D}" dt="2019-06-19T18:58:41.981" v="29" actId="14100"/>
            <ac:picMkLst>
              <pc:docMk/>
              <pc:sldMasterMk cId="900081173" sldId="2147483707"/>
              <pc:sldLayoutMk cId="1808569555" sldId="2147483709"/>
              <ac:picMk id="2054" creationId="{E6548B91-9F8D-4993-A187-9A451BE46FD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1:33.674" v="134" actId="14100"/>
          <pc:sldLayoutMkLst>
            <pc:docMk/>
            <pc:sldMasterMk cId="900081173" sldId="2147483707"/>
            <pc:sldLayoutMk cId="49427724" sldId="2147483710"/>
          </pc:sldLayoutMkLst>
          <pc:picChg chg="del">
            <ac:chgData name="Corrin Fosmire" userId="a524964c-8ea2-4043-a42f-6197262f79fd" providerId="ADAL" clId="{D757F5B3-0678-46AB-8D95-A69C2A76921D}" dt="2019-06-19T19:11:17.291" v="130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11:33.674" v="134" actId="14100"/>
            <ac:picMkLst>
              <pc:docMk/>
              <pc:sldMasterMk cId="900081173" sldId="2147483707"/>
              <pc:sldLayoutMk cId="49427724" sldId="2147483710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8:57:16.987" v="23" actId="14100"/>
          <pc:sldLayoutMkLst>
            <pc:docMk/>
            <pc:sldMasterMk cId="900081173" sldId="2147483707"/>
            <pc:sldLayoutMk cId="4186932437" sldId="2147483719"/>
          </pc:sldLayoutMkLst>
          <pc:picChg chg="del">
            <ac:chgData name="Corrin Fosmire" userId="a524964c-8ea2-4043-a42f-6197262f79fd" providerId="ADAL" clId="{D757F5B3-0678-46AB-8D95-A69C2A76921D}" dt="2019-06-19T18:57:07.252" v="21" actId="478"/>
            <ac:picMkLst>
              <pc:docMk/>
              <pc:sldMasterMk cId="900081173" sldId="2147483707"/>
              <pc:sldLayoutMk cId="4186932437" sldId="2147483719"/>
              <ac:picMk id="2050" creationId="{054C54F5-53B0-4085-BCF6-3E14CB6F4EB1}"/>
            </ac:picMkLst>
          </pc:picChg>
          <pc:picChg chg="add mod">
            <ac:chgData name="Corrin Fosmire" userId="a524964c-8ea2-4043-a42f-6197262f79fd" providerId="ADAL" clId="{D757F5B3-0678-46AB-8D95-A69C2A76921D}" dt="2019-06-19T18:57:16.987" v="23" actId="14100"/>
            <ac:picMkLst>
              <pc:docMk/>
              <pc:sldMasterMk cId="900081173" sldId="2147483707"/>
              <pc:sldLayoutMk cId="4186932437" sldId="2147483719"/>
              <ac:picMk id="4098" creationId="{84924D5D-31FF-4BA9-9128-2F2F5F93EF67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0:53.311" v="129" actId="14100"/>
          <pc:sldLayoutMkLst>
            <pc:docMk/>
            <pc:sldMasterMk cId="900081173" sldId="2147483707"/>
            <pc:sldLayoutMk cId="289356546" sldId="2147483720"/>
          </pc:sldLayoutMkLst>
          <pc:picChg chg="del mod">
            <ac:chgData name="Corrin Fosmire" userId="a524964c-8ea2-4043-a42f-6197262f79fd" providerId="ADAL" clId="{D757F5B3-0678-46AB-8D95-A69C2A76921D}" dt="2019-06-19T19:10:26.783" v="127" actId="478"/>
            <ac:picMkLst>
              <pc:docMk/>
              <pc:sldMasterMk cId="900081173" sldId="2147483707"/>
              <pc:sldLayoutMk cId="289356546" sldId="2147483720"/>
              <ac:picMk id="4098" creationId="{84924D5D-31FF-4BA9-9128-2F2F5F93EF67}"/>
            </ac:picMkLst>
          </pc:picChg>
          <pc:picChg chg="add mod">
            <ac:chgData name="Corrin Fosmire" userId="a524964c-8ea2-4043-a42f-6197262f79fd" providerId="ADAL" clId="{D757F5B3-0678-46AB-8D95-A69C2A76921D}" dt="2019-06-19T19:10:53.311" v="129" actId="14100"/>
            <ac:picMkLst>
              <pc:docMk/>
              <pc:sldMasterMk cId="900081173" sldId="2147483707"/>
              <pc:sldLayoutMk cId="289356546" sldId="2147483720"/>
              <ac:picMk id="5122" creationId="{F76BB529-BB3C-45E9-92B0-880F5B9ECB9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4:53.445" v="268" actId="14100"/>
          <pc:sldLayoutMkLst>
            <pc:docMk/>
            <pc:sldMasterMk cId="900081173" sldId="2147483707"/>
            <pc:sldLayoutMk cId="799889474" sldId="2147483721"/>
          </pc:sldLayoutMkLst>
          <pc:picChg chg="add mod">
            <ac:chgData name="Corrin Fosmire" userId="a524964c-8ea2-4043-a42f-6197262f79fd" providerId="ADAL" clId="{D757F5B3-0678-46AB-8D95-A69C2A76921D}" dt="2019-06-19T19:14:53.445" v="268" actId="14100"/>
            <ac:picMkLst>
              <pc:docMk/>
              <pc:sldMasterMk cId="900081173" sldId="2147483707"/>
              <pc:sldLayoutMk cId="799889474" sldId="2147483721"/>
              <ac:picMk id="8" creationId="{2B423E35-BB3A-420D-97DC-41C64528DCAD}"/>
            </ac:picMkLst>
          </pc:picChg>
          <pc:picChg chg="add del">
            <ac:chgData name="Corrin Fosmire" userId="a524964c-8ea2-4043-a42f-6197262f79fd" providerId="ADAL" clId="{D757F5B3-0678-46AB-8D95-A69C2A76921D}" dt="2019-06-19T19:14:45.899" v="267" actId="478"/>
            <ac:picMkLst>
              <pc:docMk/>
              <pc:sldMasterMk cId="900081173" sldId="2147483707"/>
              <pc:sldLayoutMk cId="799889474" sldId="2147483721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6:50.681" v="278" actId="14100"/>
          <pc:sldLayoutMkLst>
            <pc:docMk/>
            <pc:sldMasterMk cId="900081173" sldId="2147483707"/>
            <pc:sldLayoutMk cId="844720777" sldId="2147483722"/>
          </pc:sldLayoutMkLst>
          <pc:picChg chg="del">
            <ac:chgData name="Corrin Fosmire" userId="a524964c-8ea2-4043-a42f-6197262f79fd" providerId="ADAL" clId="{D757F5B3-0678-46AB-8D95-A69C2A76921D}" dt="2019-06-19T19:16:45.947" v="277" actId="478"/>
            <ac:picMkLst>
              <pc:docMk/>
              <pc:sldMasterMk cId="900081173" sldId="2147483707"/>
              <pc:sldLayoutMk cId="844720777" sldId="2147483722"/>
              <ac:picMk id="8" creationId="{2B423E35-BB3A-420D-97DC-41C64528DCAD}"/>
            </ac:picMkLst>
          </pc:picChg>
          <pc:picChg chg="add mod">
            <ac:chgData name="Corrin Fosmire" userId="a524964c-8ea2-4043-a42f-6197262f79fd" providerId="ADAL" clId="{D757F5B3-0678-46AB-8D95-A69C2A76921D}" dt="2019-06-19T19:16:50.681" v="278" actId="14100"/>
            <ac:picMkLst>
              <pc:docMk/>
              <pc:sldMasterMk cId="900081173" sldId="2147483707"/>
              <pc:sldLayoutMk cId="844720777" sldId="2147483722"/>
              <ac:picMk id="7170" creationId="{7028791A-2A4F-4650-BD0F-4D8A55BAECC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9" r:id="rId3"/>
    <p:sldLayoutId id="2147483720" r:id="rId4"/>
    <p:sldLayoutId id="2147483710" r:id="rId5"/>
    <p:sldLayoutId id="2147483721" r:id="rId6"/>
    <p:sldLayoutId id="2147483722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data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ABOUT THE TIDYVERSE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DPLYR PACKAGE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Verbs for data manipulation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GGPLOT2 PACKAGE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data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130</TotalTime>
  <Words>179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fondren scholarship services</vt:lpstr>
      <vt:lpstr>R Visualization and Data Manipulation </vt:lpstr>
      <vt:lpstr>ABOUT THE TIDYVERSE</vt:lpstr>
      <vt:lpstr>ABOUT THE TIDYVERSE</vt:lpstr>
      <vt:lpstr>THE DPLYR PACKAGE</vt:lpstr>
      <vt:lpstr>ABOUT DPLYR</vt:lpstr>
      <vt:lpstr>THE GGPLOT2 PACKAGE</vt:lpstr>
      <vt:lpstr>ABOUT GGPLOT2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42</cp:revision>
  <dcterms:created xsi:type="dcterms:W3CDTF">2019-05-29T19:12:27Z</dcterms:created>
  <dcterms:modified xsi:type="dcterms:W3CDTF">2019-06-19T19:18:08Z</dcterms:modified>
</cp:coreProperties>
</file>