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6"/>
  </p:notesMasterIdLst>
  <p:sldIdLst>
    <p:sldId id="266" r:id="rId2"/>
    <p:sldId id="264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7F5B3-0678-46AB-8D95-A69C2A76921D}" v="17" dt="2019-06-19T19:23:3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in Fosmire" userId="a524964c-8ea2-4043-a42f-6197262f79fd" providerId="ADAL" clId="{D757F5B3-0678-46AB-8D95-A69C2A76921D}"/>
    <pc:docChg chg="addSld modSld modMainMaster">
      <pc:chgData name="Corrin Fosmire" userId="a524964c-8ea2-4043-a42f-6197262f79fd" providerId="ADAL" clId="{D757F5B3-0678-46AB-8D95-A69C2A76921D}" dt="2019-06-19T19:23:42.621" v="128" actId="20577"/>
      <pc:docMkLst>
        <pc:docMk/>
      </pc:docMkLst>
      <pc:sldChg chg="addSp delSp modSp add">
        <pc:chgData name="Corrin Fosmire" userId="a524964c-8ea2-4043-a42f-6197262f79fd" providerId="ADAL" clId="{D757F5B3-0678-46AB-8D95-A69C2A76921D}" dt="2019-06-19T19:23:23.214" v="109" actId="20577"/>
        <pc:sldMkLst>
          <pc:docMk/>
          <pc:sldMk cId="2581962988" sldId="267"/>
        </pc:sldMkLst>
        <pc:spChg chg="del">
          <ac:chgData name="Corrin Fosmire" userId="a524964c-8ea2-4043-a42f-6197262f79fd" providerId="ADAL" clId="{D757F5B3-0678-46AB-8D95-A69C2A76921D}" dt="2019-06-19T19:21:13.072" v="12"/>
          <ac:spMkLst>
            <pc:docMk/>
            <pc:sldMk cId="2581962988" sldId="267"/>
            <ac:spMk id="2" creationId="{64FA5CC3-4314-494E-BD37-7E285AA2F203}"/>
          </ac:spMkLst>
        </pc:spChg>
        <pc:spChg chg="del">
          <ac:chgData name="Corrin Fosmire" userId="a524964c-8ea2-4043-a42f-6197262f79fd" providerId="ADAL" clId="{D757F5B3-0678-46AB-8D95-A69C2A76921D}" dt="2019-06-19T19:21:13.072" v="12"/>
          <ac:spMkLst>
            <pc:docMk/>
            <pc:sldMk cId="2581962988" sldId="267"/>
            <ac:spMk id="3" creationId="{B393D912-B3D7-4403-BF26-76E4FBF5C041}"/>
          </ac:spMkLst>
        </pc:spChg>
        <pc:spChg chg="add mod">
          <ac:chgData name="Corrin Fosmire" userId="a524964c-8ea2-4043-a42f-6197262f79fd" providerId="ADAL" clId="{D757F5B3-0678-46AB-8D95-A69C2A76921D}" dt="2019-06-19T19:23:05.153" v="51" actId="20577"/>
          <ac:spMkLst>
            <pc:docMk/>
            <pc:sldMk cId="2581962988" sldId="267"/>
            <ac:spMk id="7" creationId="{184E2338-1026-45D4-9455-B21A88F18B28}"/>
          </ac:spMkLst>
        </pc:spChg>
        <pc:spChg chg="add mod">
          <ac:chgData name="Corrin Fosmire" userId="a524964c-8ea2-4043-a42f-6197262f79fd" providerId="ADAL" clId="{D757F5B3-0678-46AB-8D95-A69C2A76921D}" dt="2019-06-19T19:23:23.214" v="109" actId="20577"/>
          <ac:spMkLst>
            <pc:docMk/>
            <pc:sldMk cId="2581962988" sldId="267"/>
            <ac:spMk id="8" creationId="{DB42CCAB-C8E2-48A8-A9DF-EB0383A8B33C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23:42.621" v="128" actId="20577"/>
        <pc:sldMkLst>
          <pc:docMk/>
          <pc:sldMk cId="1585568494" sldId="268"/>
        </pc:sldMkLst>
        <pc:spChg chg="del">
          <ac:chgData name="Corrin Fosmire" userId="a524964c-8ea2-4043-a42f-6197262f79fd" providerId="ADAL" clId="{D757F5B3-0678-46AB-8D95-A69C2A76921D}" dt="2019-06-19T19:23:33.605" v="111"/>
          <ac:spMkLst>
            <pc:docMk/>
            <pc:sldMk cId="1585568494" sldId="268"/>
            <ac:spMk id="2" creationId="{57E082EF-2989-4405-AB46-60D34EB6198F}"/>
          </ac:spMkLst>
        </pc:spChg>
        <pc:spChg chg="del">
          <ac:chgData name="Corrin Fosmire" userId="a524964c-8ea2-4043-a42f-6197262f79fd" providerId="ADAL" clId="{D757F5B3-0678-46AB-8D95-A69C2A76921D}" dt="2019-06-19T19:23:33.605" v="111"/>
          <ac:spMkLst>
            <pc:docMk/>
            <pc:sldMk cId="1585568494" sldId="268"/>
            <ac:spMk id="3" creationId="{62B635A7-EC9C-4FFE-8E0A-921D1A64E9A4}"/>
          </ac:spMkLst>
        </pc:spChg>
        <pc:spChg chg="add mod">
          <ac:chgData name="Corrin Fosmire" userId="a524964c-8ea2-4043-a42f-6197262f79fd" providerId="ADAL" clId="{D757F5B3-0678-46AB-8D95-A69C2A76921D}" dt="2019-06-19T19:23:42.621" v="128" actId="20577"/>
          <ac:spMkLst>
            <pc:docMk/>
            <pc:sldMk cId="1585568494" sldId="268"/>
            <ac:spMk id="7" creationId="{495B4BC0-844B-4414-A623-BEF78AAC1BA1}"/>
          </ac:spMkLst>
        </pc:spChg>
        <pc:spChg chg="add mod">
          <ac:chgData name="Corrin Fosmire" userId="a524964c-8ea2-4043-a42f-6197262f79fd" providerId="ADAL" clId="{D757F5B3-0678-46AB-8D95-A69C2A76921D}" dt="2019-06-19T19:23:33.605" v="111"/>
          <ac:spMkLst>
            <pc:docMk/>
            <pc:sldMk cId="1585568494" sldId="268"/>
            <ac:spMk id="8" creationId="{2BED3EB3-7E98-4A82-8335-7321D9E37B16}"/>
          </ac:spMkLst>
        </pc:spChg>
      </pc:sldChg>
      <pc:sldMasterChg chg="modSldLayout">
        <pc:chgData name="Corrin Fosmire" userId="a524964c-8ea2-4043-a42f-6197262f79fd" providerId="ADAL" clId="{D757F5B3-0678-46AB-8D95-A69C2A76921D}" dt="2019-06-19T19:22:27.400" v="17" actId="2711"/>
        <pc:sldMasterMkLst>
          <pc:docMk/>
          <pc:sldMasterMk cId="900081173" sldId="2147483707"/>
        </pc:sldMasterMkLst>
        <pc:sldLayoutChg chg="addSp delSp modSp">
          <pc:chgData name="Corrin Fosmire" userId="a524964c-8ea2-4043-a42f-6197262f79fd" providerId="ADAL" clId="{D757F5B3-0678-46AB-8D95-A69C2A76921D}" dt="2019-06-19T19:22:11.618" v="16" actId="2711"/>
          <pc:sldLayoutMkLst>
            <pc:docMk/>
            <pc:sldMasterMk cId="900081173" sldId="2147483707"/>
            <pc:sldLayoutMk cId="1808569555" sldId="2147483709"/>
          </pc:sldLayoutMkLst>
          <pc:spChg chg="mod">
            <ac:chgData name="Corrin Fosmire" userId="a524964c-8ea2-4043-a42f-6197262f79fd" providerId="ADAL" clId="{D757F5B3-0678-46AB-8D95-A69C2A76921D}" dt="2019-06-19T19:22:11.618" v="16" actId="2711"/>
            <ac:spMkLst>
              <pc:docMk/>
              <pc:sldMasterMk cId="900081173" sldId="2147483707"/>
              <pc:sldLayoutMk cId="1808569555" sldId="2147483709"/>
              <ac:spMk id="2" creationId="{00000000-0000-0000-0000-000000000000}"/>
            </ac:spMkLst>
          </pc:spChg>
          <pc:picChg chg="del">
            <ac:chgData name="Corrin Fosmire" userId="a524964c-8ea2-4043-a42f-6197262f79fd" providerId="ADAL" clId="{D757F5B3-0678-46AB-8D95-A69C2A76921D}" dt="2019-06-19T19:19:36.233" v="1" actId="478"/>
            <ac:picMkLst>
              <pc:docMk/>
              <pc:sldMasterMk cId="900081173" sldId="2147483707"/>
              <pc:sldLayoutMk cId="1808569555" sldId="2147483709"/>
              <ac:picMk id="9" creationId="{93C9F7BD-F268-4C6C-A4D6-B43AB1E4A025}"/>
            </ac:picMkLst>
          </pc:picChg>
          <pc:picChg chg="add mod">
            <ac:chgData name="Corrin Fosmire" userId="a524964c-8ea2-4043-a42f-6197262f79fd" providerId="ADAL" clId="{D757F5B3-0678-46AB-8D95-A69C2A76921D}" dt="2019-06-19T19:20:01.592" v="3" actId="14100"/>
            <ac:picMkLst>
              <pc:docMk/>
              <pc:sldMasterMk cId="900081173" sldId="2147483707"/>
              <pc:sldLayoutMk cId="1808569555" sldId="2147483709"/>
              <ac:picMk id="1026" creationId="{22F5568E-0FEC-41B2-BC84-B0C48CC4DEA1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22:27.400" v="17" actId="2711"/>
          <pc:sldLayoutMkLst>
            <pc:docMk/>
            <pc:sldMasterMk cId="900081173" sldId="2147483707"/>
            <pc:sldLayoutMk cId="49427724" sldId="2147483710"/>
          </pc:sldLayoutMkLst>
          <pc:spChg chg="mod">
            <ac:chgData name="Corrin Fosmire" userId="a524964c-8ea2-4043-a42f-6197262f79fd" providerId="ADAL" clId="{D757F5B3-0678-46AB-8D95-A69C2A76921D}" dt="2019-06-19T19:22:27.400" v="17" actId="2711"/>
            <ac:spMkLst>
              <pc:docMk/>
              <pc:sldMasterMk cId="900081173" sldId="2147483707"/>
              <pc:sldLayoutMk cId="49427724" sldId="2147483710"/>
              <ac:spMk id="2" creationId="{00000000-0000-0000-0000-000000000000}"/>
            </ac:spMkLst>
          </pc:spChg>
          <pc:picChg chg="del mod">
            <ac:chgData name="Corrin Fosmire" userId="a524964c-8ea2-4043-a42f-6197262f79fd" providerId="ADAL" clId="{D757F5B3-0678-46AB-8D95-A69C2A76921D}" dt="2019-06-19T19:20:27.436" v="8" actId="478"/>
            <ac:picMkLst>
              <pc:docMk/>
              <pc:sldMasterMk cId="900081173" sldId="2147483707"/>
              <pc:sldLayoutMk cId="49427724" sldId="2147483710"/>
              <ac:picMk id="8" creationId="{4511FBB2-1A2A-41A5-9E35-F225C7338F5E}"/>
            </ac:picMkLst>
          </pc:picChg>
          <pc:picChg chg="add mod">
            <ac:chgData name="Corrin Fosmire" userId="a524964c-8ea2-4043-a42f-6197262f79fd" providerId="ADAL" clId="{D757F5B3-0678-46AB-8D95-A69C2A76921D}" dt="2019-06-19T19:20:58.046" v="10" actId="14100"/>
            <ac:picMkLst>
              <pc:docMk/>
              <pc:sldMasterMk cId="900081173" sldId="2147483707"/>
              <pc:sldLayoutMk cId="49427724" sldId="2147483710"/>
              <ac:picMk id="2050" creationId="{3C2F255A-62D8-4526-AB18-ADD83C0FBA9A}"/>
            </ac:picMkLst>
          </pc:picChg>
        </pc:sldLayoutChg>
        <pc:sldLayoutChg chg="modSp">
          <pc:chgData name="Corrin Fosmire" userId="a524964c-8ea2-4043-a42f-6197262f79fd" providerId="ADAL" clId="{D757F5B3-0678-46AB-8D95-A69C2A76921D}" dt="2019-06-19T19:21:57.180" v="15" actId="2711"/>
          <pc:sldLayoutMkLst>
            <pc:docMk/>
            <pc:sldMasterMk cId="900081173" sldId="2147483707"/>
            <pc:sldLayoutMk cId="554019197" sldId="2147483711"/>
          </pc:sldLayoutMkLst>
          <pc:spChg chg="mod">
            <ac:chgData name="Corrin Fosmire" userId="a524964c-8ea2-4043-a42f-6197262f79fd" providerId="ADAL" clId="{D757F5B3-0678-46AB-8D95-A69C2A76921D}" dt="2019-06-19T19:21:57.180" v="15" actId="2711"/>
            <ac:spMkLst>
              <pc:docMk/>
              <pc:sldMasterMk cId="900081173" sldId="2147483707"/>
              <pc:sldLayoutMk cId="554019197" sldId="2147483711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22F5568E-0FEC-41B2-BC84-B0C48CC4D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484453" cy="11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176" y="2608162"/>
            <a:ext cx="2556973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and RStudio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 descr="Image result for R logo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837" y="2550698"/>
            <a:ext cx="4096521" cy="3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Excel, Comma-Separated and Tab-Separated Values, and more!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96</TotalTime>
  <Words>84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fondren scholarship services</vt:lpstr>
      <vt:lpstr>Introduction to  R and RStudio </vt:lpstr>
      <vt:lpstr>WHAT IS R?</vt:lpstr>
      <vt:lpstr>READING DATA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42</cp:revision>
  <dcterms:created xsi:type="dcterms:W3CDTF">2019-05-29T19:12:27Z</dcterms:created>
  <dcterms:modified xsi:type="dcterms:W3CDTF">2019-06-19T19:24:04Z</dcterms:modified>
</cp:coreProperties>
</file>