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8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5B3565-F827-4695-948E-808BAC44C6E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075CF3-9163-44E1-B3D7-0B9F6A2E08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A77AB3-A48D-441F-991E-37D75CF635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551397-8C8C-4501-9ECA-21F2325ADE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9A49EA0-0CC5-460D-B9AE-2A82B32CEC5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E862ED-10F9-4378-B482-6B23EBFE52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bakitybacon/rice-data-and-donuts-github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github.com/logo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b="1" lang="en-US" sz="6600" spc="-1" strike="noStrike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 descr=""/>
          <p:cNvPicPr/>
          <p:nvPr/>
        </p:nvPicPr>
        <p:blipFill>
          <a:blip r:embed="rId1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Arial"/>
                <a:ea typeface="Arial"/>
              </a:rPr>
              <a:t>Fondren 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033040" y="535572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Digital Scholarship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2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FILES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.gitignore (note the period!)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set of filenames. No file in here will be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README.md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Rendered markdown, describes any directory on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38EE060-17B2-48CD-8DF9-835C8AF9D88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563B8A-A2A1-46BB-8A01-4F0AB014748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7" name="Picture 6" descr=""/>
          <p:cNvPicPr/>
          <p:nvPr/>
        </p:nvPicPr>
        <p:blipFill>
          <a:blip r:embed="rId1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8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untracked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git has not been told about this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modified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staged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committed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we have made git take a snapshot of our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FA9BF2E-2BFB-4E76-A5E5-5E2B14F3975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181100-671A-40FC-95C4-631194F0E9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STATES OF FILES IN A REPOSITORY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83AAB7F-BC32-47EF-A120-BFC5D4909B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4865598-40B4-45EB-AB42-B9ABB4346B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7" name="Picture 7" descr=""/>
          <p:cNvPicPr/>
          <p:nvPr/>
        </p:nvPicPr>
        <p:blipFill>
          <a:blip r:embed="rId1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19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REPOSITORIES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0C372A-AEFC-4002-B6FB-BE0A29D5E37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4C7B27-61ED-44EF-84BA-CBD64A4452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5E23CE6-5A5E-4E1D-8BDC-522E9BFBB33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F1D44F-9C48-40E6-A060-4DDB900620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INITIALIZATION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in the hidden directory .git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We’ll get to adding files a bit later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3198996-B227-4ADD-92BE-6B6696758F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31C20B-F135-4D11-96C2-8ED155C248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rcRect l="0" t="0" r="14809" b="0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ways to get the URL: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C130D07-48A3-45EE-94B7-85C1ADADA6E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A8E160-85C5-4836-B9F8-4825362072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1" name="Picture 6" descr=""/>
          <p:cNvPicPr/>
          <p:nvPr/>
        </p:nvPicPr>
        <p:blipFill>
          <a:blip r:embed="rId1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22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Most recent snapshot immediately available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244C5F1-F84B-4686-AC0D-2A4D5E30A93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6B53F9-6244-4F13-BC11-BCF5062948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719057A-B8A0-490C-839E-4E7677CFE4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F5C288-CDC4-46FC-9909-CF86182501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35" name="Picture 4" descr=""/>
          <p:cNvPicPr/>
          <p:nvPr/>
        </p:nvPicPr>
        <p:blipFill>
          <a:blip r:embed="rId2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CLONING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Clone this repository from GitHub now!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https://github.com/bakitybacon/rice-data-and-donuts-github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21CFF6B-2B8F-40A8-92B8-5EE2D4B6E18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B36440-3291-4BE6-B655-D4B2E6CA7ED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most widely used version-control system!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Remembers entire project history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undo changes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Track contributions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and Open-Source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 &amp; Simple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Optimized for collaboration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Non-linear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52029D2-AB78-4639-A04D-5F647D5E138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21F2D6-E9D6-4C89-92F3-447EE5E71E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EDITING WORKFLOW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374B3C3-AE05-441E-95A7-5B2F780C0C1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AFBA39-89A5-40F2-A9C6-26C8B04F34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REVIEW OF FILE STATES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5B5D6CE-7094-4F3E-AF84-B78A521167C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4277256-3348-4E0A-9A01-DC8EB5F25B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0" name="Content Placeholder 8" descr=""/>
          <p:cNvPicPr/>
          <p:nvPr/>
        </p:nvPicPr>
        <p:blipFill>
          <a:blip r:embed="rId1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Changed files on disk.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AEB5FC0-0EDB-4035-AFC2-62114E4D7DB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3A7FFB4-DA3C-4E1E-BD6F-68DB9039E2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6" name="Picture 7" descr=""/>
          <p:cNvPicPr/>
          <p:nvPr/>
        </p:nvPicPr>
        <p:blipFill>
          <a:blip r:embed="rId1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Open and edit any file using any program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1BF88F5-EA96-4449-9774-1B74E149F37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7F6E91-8BA6-4575-8495-FDCB9AF2EA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1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EDITING A FILE LOCALLY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Starting from an empty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do we know?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doesn’t point to anything (no snapshots!)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Working Directory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but not yet told git to pay attention to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629AB06-088D-4B3C-B3D4-DFD561213E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762B93-F064-4134-9E1F-9549637544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8" name="Picture 7" descr=""/>
          <p:cNvPicPr/>
          <p:nvPr/>
        </p:nvPicPr>
        <p:blipFill>
          <a:blip r:embed="rId1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Monitor changes to text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Green: added 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Red: taken out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White: not changed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07DCAE4-5EFD-4B14-B5A7-24F0B0E676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EC64108-9306-40C5-AF89-5AB5420CDE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rcRect l="0" t="0" r="64286" b="0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75" name="Picture 4" descr=""/>
          <p:cNvPicPr/>
          <p:nvPr/>
        </p:nvPicPr>
        <p:blipFill>
          <a:blip r:embed="rId2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IMAGES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2-Up: side-by-side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F242600-C6C0-4891-9CE6-28DF87C51A7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55EAC3-9007-4E5C-8121-B83E711344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VIEWING CHANGES: DOCUMENTS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5B08819-51CF-4029-A456-FEC3C149A4A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C4C082-6A65-4F4A-8DD8-AE692E8672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87" name="Picture 6" descr=""/>
          <p:cNvPicPr/>
          <p:nvPr/>
        </p:nvPicPr>
        <p:blipFill>
          <a:blip r:embed="rId1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288" name="Picture 7" descr=""/>
          <p:cNvPicPr/>
          <p:nvPr/>
        </p:nvPicPr>
        <p:blipFill>
          <a:blip r:embed="rId2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289" name="Picture 8" descr=""/>
          <p:cNvPicPr/>
          <p:nvPr/>
        </p:nvPicPr>
        <p:blipFill>
          <a:blip r:embed="rId3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290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TELLING GIT ABOUT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have made file.txt, we can tell git to pay attention to the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add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Whatever we have added will be changed in the new snapshot. No add means it won’t change!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2AC2E5C-2E96-42A4-A670-4F797C718D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E05854-EB91-40FC-BD3D-7D354DB849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6" name="Picture 6" descr=""/>
          <p:cNvPicPr/>
          <p:nvPr/>
        </p:nvPicPr>
        <p:blipFill>
          <a:blip r:embed="rId1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Annotating our Snapshot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Short, simple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summary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A few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Extended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description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approach. A few sentences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changes locally!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1467A76-038E-4267-B746-A789DF1A48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78CB9B-EBCC-48ED-8473-0A7E564DFD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file editor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graphical user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user interfaces exist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Proactive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Must tell git about everything we 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0D2C6475-094D-45E1-A9CD-98C6EE21BA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64A777B-9123-4203-AF86-B3CE6876794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3" name="Picture 7" descr=""/>
          <p:cNvPicPr/>
          <p:nvPr/>
        </p:nvPicPr>
        <p:blipFill>
          <a:blip r:embed="rId1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 OF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Tell git to take a snapshot of our files!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Command: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git commit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HEAD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points to our most recent snapshot!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DEBCDC9-12CB-489E-975B-965341DBB45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A7FF752-DE9D-41DA-8E80-40B3B573B2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08" name="Picture 6" descr=""/>
          <p:cNvPicPr/>
          <p:nvPr/>
        </p:nvPicPr>
        <p:blipFill>
          <a:blip r:embed="rId1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a commit, we can send it to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917A0F7-5D4B-4A16-B146-AD25A137915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27710E-0C1C-4CFC-8004-BB43DD8F8B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14" name="Picture 2" descr=""/>
          <p:cNvPicPr/>
          <p:nvPr/>
        </p:nvPicPr>
        <p:blipFill>
          <a:blip r:embed="rId1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UPLOADING OUR CHANGES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F1F43AD-35E3-4700-838D-C460D72E9D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345F87E-974B-4180-820A-66B9A938F4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 accidentally made a change that deleted something we really needed?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Solution: Revert to a previous commit!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this doesn’t delete the changes after the revert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C3ECB82-7104-4A7D-9C92-D21F83DC88A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F6E182-A012-403F-AAE4-205DC14681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25" name="Picture 2" descr=""/>
          <p:cNvPicPr/>
          <p:nvPr/>
        </p:nvPicPr>
        <p:blipFill>
          <a:blip r:embed="rId1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GOING BACK IN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Revert your message, then commit something different and push again!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48DA497-A31D-46EC-91EA-6B20A15BFDF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51FBCFB-691E-436F-ACD1-79E127FB6E5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BRANCHES &amp; MERGING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F8EBAD3-152D-4986-BC27-81D73A19DF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F7B79AE-D8B8-4CE4-9869-69BB0F4A32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Divergent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Independent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Avoids unintended consequences!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Easy 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8744EEC-883D-4918-BFB8-67AE6C311A8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8FFAA86-AB1D-45C7-97FF-4CE5A5003A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1" name="Picture 9" descr=""/>
          <p:cNvPicPr/>
          <p:nvPr/>
        </p:nvPicPr>
        <p:blipFill>
          <a:blip r:embed="rId1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&amp; SWITCHING BRANCHES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on the “Current branch” tab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 sure to publish the branch to GitHub!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CD85D7B-10D8-4F7E-BEA0-E05F99601EE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654DCE-CB60-42AD-B2A2-7B61C5A76D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47" name="Picture 2" descr=""/>
          <p:cNvPicPr/>
          <p:nvPr/>
        </p:nvPicPr>
        <p:blipFill>
          <a:blip r:embed="rId1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48" name="Picture 4" descr=""/>
          <p:cNvPicPr/>
          <p:nvPr/>
        </p:nvPicPr>
        <p:blipFill>
          <a:blip r:embed="rId2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31604646-5761-4FD1-B6B8-4AEEA6EC9C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A7918E-716E-4CBE-B432-F6B47E7090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54" name="Picture 2" descr=""/>
          <p:cNvPicPr/>
          <p:nvPr/>
        </p:nvPicPr>
        <p:blipFill>
          <a:blip r:embed="rId1"/>
          <a:srcRect l="21971" t="0" r="0" b="0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55" name="Picture 4" descr=""/>
          <p:cNvPicPr/>
          <p:nvPr/>
        </p:nvPicPr>
        <p:blipFill>
          <a:blip r:embed="rId2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D03D6BA7-DB21-491C-9D07-97BF5C5DC33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26BF95-0B57-4739-A6DB-AD00A0FBA56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60" name="Picture 6" descr=""/>
          <p:cNvPicPr/>
          <p:nvPr/>
        </p:nvPicPr>
        <p:blipFill>
          <a:blip r:embed="rId1"/>
          <a:srcRect l="0" t="10246" r="0" b="0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61" name="Picture 7" descr=""/>
          <p:cNvPicPr/>
          <p:nvPr/>
        </p:nvPicPr>
        <p:blipFill>
          <a:blip r:embed="rId2"/>
          <a:srcRect l="0" t="21553" r="0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05CF92D-8A0E-410A-A350-28D9A425D6A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5EBA22A-CDAF-4BC8-9770-F3E5A3EC91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9" name="Picture 9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 (for public repositories)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great place to collaborate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Support for unique features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Comment sections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Issue tracking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Extensible!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MERGING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B8DC9E51-B45D-4418-8372-387B919FFC5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9C2F57-4BC6-4951-8A9D-EF5D6710AB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66" name="Picture 2" descr=""/>
          <p:cNvPicPr/>
          <p:nvPr/>
        </p:nvPicPr>
        <p:blipFill>
          <a:blip r:embed="rId1"/>
          <a:srcRect l="0" t="0" r="4424" b="0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367" name="Picture 4" descr=""/>
          <p:cNvPicPr/>
          <p:nvPr/>
        </p:nvPicPr>
        <p:blipFill>
          <a:blip r:embed="rId2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368" name="Picture 6" descr=""/>
          <p:cNvPicPr/>
          <p:nvPr/>
        </p:nvPicPr>
        <p:blipFill>
          <a:blip r:embed="rId3"/>
          <a:srcRect l="0" t="6388" r="0" b="0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369" name="Picture 8" descr=""/>
          <p:cNvPicPr/>
          <p:nvPr/>
        </p:nvPicPr>
        <p:blipFill>
          <a:blip r:embed="rId4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370" name="CustomShape 5"/>
          <p:cNvSpPr/>
          <p:nvPr/>
        </p:nvSpPr>
        <p:spPr>
          <a:xfrm flipH="1" flipV="1" rot="5400000">
            <a:off x="2631960" y="14554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6"/>
          <p:cNvSpPr/>
          <p:nvPr/>
        </p:nvSpPr>
        <p:spPr>
          <a:xfrm flipH="1" rot="16200000">
            <a:off x="2785680" y="3829320"/>
            <a:ext cx="952560" cy="2071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Branch 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(MERGED)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version do we take?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manually resolve conflicts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CB8D477-F555-4786-9710-9AB619CA5EC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FAADE84-62AF-4BBA-81EA-13EF689223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2" name="Picture 2" descr=""/>
          <p:cNvPicPr/>
          <p:nvPr/>
        </p:nvPicPr>
        <p:blipFill>
          <a:blip r:embed="rId1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383" name="Picture 4" descr=""/>
          <p:cNvPicPr/>
          <p:nvPr/>
        </p:nvPicPr>
        <p:blipFill>
          <a:blip r:embed="rId2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F53CB394-FAE0-414D-B6A2-68823228B54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5E39F70-62ED-4CBA-92BD-25E1FF4CE9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388" name="Picture 2" descr=""/>
          <p:cNvPicPr/>
          <p:nvPr/>
        </p:nvPicPr>
        <p:blipFill>
          <a:blip r:embed="rId1"/>
          <a:srcRect l="5194" t="0" r="4146" b="0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389" name="Picture 4" descr="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390" name="CustomShape 5"/>
          <p:cNvSpPr/>
          <p:nvPr/>
        </p:nvSpPr>
        <p:spPr>
          <a:xfrm flipH="1" flipV="1" rot="5400000">
            <a:off x="2291760" y="1727280"/>
            <a:ext cx="1260720" cy="20700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1" name="Picture 6" descr=""/>
          <p:cNvPicPr/>
          <p:nvPr/>
        </p:nvPicPr>
        <p:blipFill>
          <a:blip r:embed="rId3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392" name="CustomShape 6"/>
          <p:cNvSpPr/>
          <p:nvPr/>
        </p:nvSpPr>
        <p:spPr>
          <a:xfrm flipH="1" rot="16200000">
            <a:off x="2458080" y="4044960"/>
            <a:ext cx="1074600" cy="19231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95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IN ACTION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5212217-2710-4E5D-9FD3-107AB71BCC9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20B1C2-AF0A-412C-AAD0-9597B0DB772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00" name="Picture 4" descr=""/>
          <p:cNvPicPr/>
          <p:nvPr/>
        </p:nvPicPr>
        <p:blipFill>
          <a:blip r:embed="rId1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01" name="Picture 6" descr=""/>
          <p:cNvPicPr/>
          <p:nvPr/>
        </p:nvPicPr>
        <p:blipFill>
          <a:blip r:embed="rId2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02" name="CustomShape 5"/>
          <p:cNvSpPr/>
          <p:nvPr/>
        </p:nvSpPr>
        <p:spPr>
          <a:xfrm flipH="1" rot="16200000">
            <a:off x="3440880" y="2700000"/>
            <a:ext cx="512280" cy="213336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3" name="Picture 2" descr=""/>
          <p:cNvPicPr/>
          <p:nvPr/>
        </p:nvPicPr>
        <p:blipFill>
          <a:blip r:embed="rId3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04" name="Picture 4" descr=""/>
          <p:cNvPicPr/>
          <p:nvPr/>
        </p:nvPicPr>
        <p:blipFill>
          <a:blip r:embed="rId4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05" name="CustomShape 6"/>
          <p:cNvSpPr/>
          <p:nvPr/>
        </p:nvSpPr>
        <p:spPr>
          <a:xfrm flipH="1" flipV="1" rot="5400000">
            <a:off x="3445560" y="3205800"/>
            <a:ext cx="501480" cy="2134800"/>
          </a:xfrm>
          <a:prstGeom prst="bentConnector2">
            <a:avLst/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CONFLICTS AND MERGING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branch.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Try to merge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2D391A2-E205-435F-943D-69AD50A5AFC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EFAD33-24DB-449A-A2AB-E3BF71FEC3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ACKNOWLEDGMENTS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https://github.com/logos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C026590E-650E-41E6-ACA3-933BD31F217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DAC17B-0056-48C0-9BB7-38F9B32EC9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GITHUB NOT?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only option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GitLab, Bitbucket,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version-control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Everything is on top of git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for source code and programming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Difficult!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8CB6065-040D-4CC9-BFAD-A0F109D248C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DBCCAF-CB52-4BCA-BE35-72344E2CD0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56" name="Content Placeholder 7" descr=""/>
          <p:cNvPicPr/>
          <p:nvPr/>
        </p:nvPicPr>
        <p:blipFill>
          <a:blip r:embed="rId1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STRUCTURE OF A GIT REPOSITORY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61B780C-D1EE-43D6-A5B6-84CBDA396D2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15FBDCF-CBE4-4F5A-ADB6-27B380AC82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Snapshot: Caption and Set of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8151921-AC8C-406F-91CE-F9EBF710079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3A9AA0-10AA-48CC-A8ED-C3DAD5E0BF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Picture 11" descr=""/>
          <p:cNvPicPr/>
          <p:nvPr/>
        </p:nvPicPr>
        <p:blipFill>
          <a:blip r:embed="rId1"/>
          <a:srcRect l="0" t="38722" r="0" b="0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69" name="Picture 7" descr=""/>
          <p:cNvPicPr/>
          <p:nvPr/>
        </p:nvPicPr>
        <p:blipFill>
          <a:blip r:embed="rId2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70" name="Picture 8" descr=""/>
          <p:cNvPicPr/>
          <p:nvPr/>
        </p:nvPicPr>
        <p:blipFill>
          <a:blip r:embed="rId3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SNAPSHOTS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Content Placeholder 5" descr=""/>
          <p:cNvPicPr/>
          <p:nvPr/>
        </p:nvPicPr>
        <p:blipFill>
          <a:blip r:embed="rId1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6A9833A-76BA-4D8A-B01C-C5E228B7A7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EB8B110-A895-4312-AEBC-6DFA1DB0FF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LOCALITY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Hidden .git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Stores entire history of project (compressed!)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707C78EF-8F23-4230-9285-C5525100E41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540C22-71E2-413B-BD69-D39FB0BCF54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8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 Email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cf24@rice.edu </a:t>
            </a:r>
            <a:r>
              <a:rPr b="0" lang="en-US" sz="1200" spc="-1" strike="noStrike">
                <a:solidFill>
                  <a:srgbClr val="1f4e79"/>
                </a:solidFill>
                <a:latin typeface="Calibri"/>
              </a:rPr>
              <a:t>|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library.rice.edu/dss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1820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2019-05-29T19:12:27Z</dcterms:created>
  <dc:creator>blanqui</dc:creator>
  <dc:description/>
  <dc:language>en-US</dc:language>
  <cp:lastModifiedBy/>
  <dcterms:modified xsi:type="dcterms:W3CDTF">2019-06-16T21:26:16Z</dcterms:modified>
  <cp:revision>275</cp:revision>
  <dc:subject/>
  <dc:title>Introduction to Git &amp; Github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