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"/>
  </p:notesMasterIdLst>
  <p:sldIdLst>
    <p:sldId id="26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B66927-2773-4E43-8EDB-0FCA1375F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838200" y="365125"/>
            <a:ext cx="1144757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579464D-6717-48AC-848B-C2DD58B45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9642042" y="2645160"/>
            <a:ext cx="1737360" cy="19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Machine Learning in TensorFlow</a:t>
            </a: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046E0D-8DF8-4730-8439-7C83D87E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18948"/>
            <a:ext cx="8704693" cy="29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TensorFlow, the TensorFlow logo, and any related marks are trademarks of Google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3141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fondren scholarship services</vt:lpstr>
      <vt:lpstr>Introduction to  Machine Learning in TensorFlow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315</cp:revision>
  <dcterms:created xsi:type="dcterms:W3CDTF">2019-05-29T19:12:27Z</dcterms:created>
  <dcterms:modified xsi:type="dcterms:W3CDTF">2019-08-07T18:29:37Z</dcterms:modified>
</cp:coreProperties>
</file>