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74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282" r:id="rId26"/>
    <p:sldId id="287" r:id="rId27"/>
    <p:sldId id="283" r:id="rId28"/>
    <p:sldId id="284" r:id="rId29"/>
    <p:sldId id="297" r:id="rId30"/>
    <p:sldId id="288" r:id="rId31"/>
    <p:sldId id="270" r:id="rId32"/>
    <p:sldId id="292" r:id="rId33"/>
    <p:sldId id="293" r:id="rId34"/>
    <p:sldId id="295" r:id="rId35"/>
    <p:sldId id="294" r:id="rId36"/>
    <p:sldId id="299" r:id="rId37"/>
    <p:sldId id="296" r:id="rId38"/>
    <p:sldId id="300" r:id="rId39"/>
    <p:sldId id="301" r:id="rId40"/>
    <p:sldId id="298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824" autoAdjust="0"/>
  </p:normalViewPr>
  <p:slideViewPr>
    <p:cSldViewPr snapToGrid="0">
      <p:cViewPr varScale="1">
        <p:scale>
          <a:sx n="61" d="100"/>
          <a:sy n="61" d="100"/>
        </p:scale>
        <p:origin x="78" y="1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Digital Scholarship Services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 smtClean="0"/>
              <a:t> cf24@rice.edu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 smtClean="0"/>
              <a:t> library.rice.edu/</a:t>
            </a:r>
            <a:r>
              <a:rPr lang="en-US" dirty="0" err="1" smtClean="0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r>
              <a:rPr lang="en-US" sz="6600" dirty="0" smtClean="0">
                <a:solidFill>
                  <a:srgbClr val="860000"/>
                </a:solidFill>
              </a:rPr>
              <a:t/>
            </a:r>
            <a:br>
              <a:rPr lang="en-US" sz="6600" dirty="0" smtClean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STATES OF FILES IN A REPOSITORY</a:t>
            </a:r>
            <a:endParaRPr lang="en-US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CREATING &amp; CLONING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REPOSITORIES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 &amp; Copying from a server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We’ll get to adding files a bit later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We’ll get to adding files a bit later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Downloads entire history of a repository hosted on GitHub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 smtClean="0"/>
              <a:t>Most recent snapshot immediately available</a:t>
            </a:r>
          </a:p>
          <a:p>
            <a:r>
              <a:rPr lang="en-US" dirty="0" smtClean="0"/>
              <a:t>Full history needs to be downloaded as well. Takes time &amp; space!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EDITING WORKFLOW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Editing, adding, staging, and committing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FILE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 smtClean="0"/>
              <a:t>Working Directory</a:t>
            </a:r>
          </a:p>
          <a:p>
            <a:pPr lvl="1"/>
            <a:r>
              <a:rPr lang="en-US" dirty="0" smtClean="0"/>
              <a:t>Changed files on disk.</a:t>
            </a:r>
          </a:p>
          <a:p>
            <a:r>
              <a:rPr lang="en-US" b="1" dirty="0" smtClean="0"/>
              <a:t>Index</a:t>
            </a:r>
          </a:p>
          <a:p>
            <a:pPr lvl="1"/>
            <a:r>
              <a:rPr lang="en-US" dirty="0" smtClean="0"/>
              <a:t>We’ve told </a:t>
            </a:r>
            <a:r>
              <a:rPr lang="en-US" dirty="0" err="1" smtClean="0"/>
              <a:t>git</a:t>
            </a:r>
            <a:r>
              <a:rPr lang="en-US" dirty="0" smtClean="0"/>
              <a:t> to pay attention to these changes.</a:t>
            </a:r>
          </a:p>
          <a:p>
            <a:r>
              <a:rPr lang="en-US" b="1" dirty="0" smtClean="0"/>
              <a:t>HEAD</a:t>
            </a:r>
            <a:endParaRPr lang="en-US" dirty="0" smtClean="0"/>
          </a:p>
          <a:p>
            <a:pPr lvl="1"/>
            <a:r>
              <a:rPr lang="en-US" dirty="0" smtClean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 smtClean="0"/>
              <a:t>Open and edit any file using any program</a:t>
            </a:r>
          </a:p>
          <a:p>
            <a:r>
              <a:rPr lang="en-US" dirty="0" smtClean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 smtClean="0"/>
              <a:t>Starting from an empty repository</a:t>
            </a:r>
          </a:p>
          <a:p>
            <a:pPr lvl="1"/>
            <a:r>
              <a:rPr lang="en-US" dirty="0" smtClean="0"/>
              <a:t>How do we know? </a:t>
            </a:r>
          </a:p>
          <a:p>
            <a:pPr lvl="1"/>
            <a:r>
              <a:rPr lang="en-US" b="1" dirty="0" smtClean="0"/>
              <a:t>HEAD </a:t>
            </a:r>
            <a:r>
              <a:rPr lang="en-US" dirty="0" smtClean="0"/>
              <a:t>doesn’t point to anything (no snapshots!)</a:t>
            </a:r>
            <a:endParaRPr lang="en-US" b="1" dirty="0" smtClean="0"/>
          </a:p>
          <a:p>
            <a:r>
              <a:rPr lang="en-US" dirty="0"/>
              <a:t>W</a:t>
            </a:r>
            <a:r>
              <a:rPr lang="en-US" dirty="0" smtClean="0"/>
              <a:t>e have edited a file in the </a:t>
            </a:r>
            <a:r>
              <a:rPr lang="en-US" b="1" dirty="0" smtClean="0"/>
              <a:t>Working </a:t>
            </a:r>
            <a:r>
              <a:rPr lang="en-US" b="1" dirty="0"/>
              <a:t>D</a:t>
            </a:r>
            <a:r>
              <a:rPr lang="en-US" b="1" dirty="0" smtClean="0"/>
              <a:t>irectory</a:t>
            </a:r>
            <a:r>
              <a:rPr lang="en-US" dirty="0" smtClean="0"/>
              <a:t>, but not yet told </a:t>
            </a:r>
            <a:r>
              <a:rPr lang="en-US" dirty="0" err="1" smtClean="0"/>
              <a:t>git</a:t>
            </a:r>
            <a:r>
              <a:rPr lang="en-US" dirty="0" smtClean="0"/>
              <a:t> to pay attention to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will automatically find what we changed. All we have to do is tell it what we want to save</a:t>
            </a:r>
          </a:p>
          <a:p>
            <a:r>
              <a:rPr lang="en-US" dirty="0" smtClean="0"/>
              <a:t>Toggle whether we want to add this change using check boxes</a:t>
            </a:r>
          </a:p>
          <a:p>
            <a:r>
              <a:rPr lang="en-US" dirty="0" smtClean="0"/>
              <a:t>Monitor Changes</a:t>
            </a:r>
          </a:p>
          <a:p>
            <a:pPr lvl="1"/>
            <a:r>
              <a:rPr lang="en-US" dirty="0" smtClean="0"/>
              <a:t>Green: added in</a:t>
            </a:r>
          </a:p>
          <a:p>
            <a:pPr lvl="1"/>
            <a:r>
              <a:rPr lang="en-US" dirty="0" smtClean="0"/>
              <a:t>Red: taken out</a:t>
            </a:r>
          </a:p>
          <a:p>
            <a:pPr lvl="1"/>
            <a:r>
              <a:rPr lang="en-US" dirty="0" smtClean="0"/>
              <a:t>White: not changed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GIT ABOUT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 smtClean="0"/>
              <a:t>Now that we have made file.txt, we can tell </a:t>
            </a:r>
            <a:r>
              <a:rPr lang="en-US" dirty="0" err="1" smtClean="0"/>
              <a:t>git</a:t>
            </a:r>
            <a:r>
              <a:rPr lang="en-US" dirty="0" smtClean="0"/>
              <a:t> to pay attention to the file</a:t>
            </a:r>
          </a:p>
          <a:p>
            <a:pPr lvl="1"/>
            <a:r>
              <a:rPr lang="en-US" dirty="0" smtClean="0"/>
              <a:t>Transition between which two states for file.txt?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 smtClean="0"/>
              <a:t>Once we have reached a milestone, or we just want to quickly and reversibly save our changes</a:t>
            </a:r>
          </a:p>
          <a:p>
            <a:r>
              <a:rPr lang="en-US" dirty="0" smtClean="0"/>
              <a:t>Annotating our Snapshot </a:t>
            </a:r>
          </a:p>
          <a:p>
            <a:pPr lvl="1"/>
            <a:r>
              <a:rPr lang="en-US" dirty="0" smtClean="0"/>
              <a:t>Short, simple </a:t>
            </a:r>
            <a:r>
              <a:rPr lang="en-US" b="1" dirty="0" smtClean="0"/>
              <a:t>summary</a:t>
            </a:r>
            <a:r>
              <a:rPr lang="en-US" dirty="0" smtClean="0"/>
              <a:t>. A few words</a:t>
            </a:r>
          </a:p>
          <a:p>
            <a:pPr lvl="1"/>
            <a:r>
              <a:rPr lang="en-US" dirty="0" smtClean="0"/>
              <a:t>Extended </a:t>
            </a:r>
            <a:r>
              <a:rPr lang="en-US" b="1" dirty="0" smtClean="0"/>
              <a:t>description</a:t>
            </a:r>
            <a:r>
              <a:rPr lang="en-US" dirty="0" smtClean="0"/>
              <a:t> of approach. A few sentences</a:t>
            </a:r>
          </a:p>
          <a:p>
            <a:r>
              <a:rPr lang="en-US" dirty="0" smtClean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 OF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to take a snapshot of our files!</a:t>
            </a:r>
            <a:endParaRPr lang="en-US" dirty="0"/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HEAD </a:t>
            </a:r>
            <a:r>
              <a:rPr lang="en-US" dirty="0" smtClean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 smtClean="0"/>
              <a:t>Once we have a commit, we can send it to GitHub</a:t>
            </a:r>
          </a:p>
          <a:p>
            <a:r>
              <a:rPr lang="en-US" dirty="0" smtClean="0"/>
              <a:t>This is called a </a:t>
            </a:r>
            <a:r>
              <a:rPr lang="en-US" b="1" dirty="0" smtClean="0"/>
              <a:t>push</a:t>
            </a:r>
          </a:p>
          <a:p>
            <a:r>
              <a:rPr lang="en-US" dirty="0" smtClean="0"/>
              <a:t>Note: Changes are not sent to the server by default!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repository cloned earlier, upload a file with any message you like!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 smtClean="0"/>
              <a:t>What if we made a change we realized deleted something we really needed?</a:t>
            </a:r>
          </a:p>
          <a:p>
            <a:r>
              <a:rPr lang="en-US" dirty="0" smtClean="0"/>
              <a:t>Solution: Reverting to a previous commit!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BRANCHES &amp; MERGING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Creating, working on, combining, and switching branches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 smtClean="0"/>
              <a:t>If you’re working on different features or as part of a larger team</a:t>
            </a:r>
          </a:p>
          <a:p>
            <a:r>
              <a:rPr lang="en-US" dirty="0" smtClean="0"/>
              <a:t>Divergent history</a:t>
            </a:r>
          </a:p>
          <a:p>
            <a:r>
              <a:rPr lang="en-US" dirty="0" smtClean="0"/>
              <a:t>Independent files</a:t>
            </a:r>
          </a:p>
          <a:p>
            <a:pPr lvl="1"/>
            <a:r>
              <a:rPr lang="en-US" dirty="0" smtClean="0"/>
              <a:t>Avoids unintended consequences!</a:t>
            </a:r>
          </a:p>
          <a:p>
            <a:r>
              <a:rPr lang="en-US" dirty="0"/>
              <a:t>E</a:t>
            </a:r>
            <a:r>
              <a:rPr lang="en-US" dirty="0" smtClean="0"/>
              <a:t>asy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 smtClean="0"/>
              <a:t>Click on the “Current branch” tab</a:t>
            </a:r>
          </a:p>
          <a:p>
            <a:r>
              <a:rPr lang="en-US" dirty="0" smtClean="0"/>
              <a:t>If a branch isn’t listed, you may have to search for it</a:t>
            </a:r>
          </a:p>
          <a:p>
            <a:r>
              <a:rPr lang="en-US" dirty="0" smtClean="0"/>
              <a:t>Make sure to publish the branch to GitHub!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 smtClean="0"/>
              <a:t>Integrates changes that take place in a different branch</a:t>
            </a:r>
          </a:p>
          <a:p>
            <a:r>
              <a:rPr lang="en-US" dirty="0" smtClean="0"/>
              <a:t>Usually goes smoothly if branches don’t overlap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IN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2</a:t>
            </a:r>
          </a:p>
          <a:p>
            <a:pPr algn="ctr"/>
            <a:r>
              <a:rPr lang="en-US" dirty="0" smtClean="0"/>
              <a:t>(IN)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 smtClean="0"/>
              <a:t>(MERGED)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 smtClean="0"/>
              <a:t>Occasionally, two people may have edited the same file on different branches</a:t>
            </a:r>
          </a:p>
          <a:p>
            <a:r>
              <a:rPr lang="en-US" dirty="0" smtClean="0"/>
              <a:t>Which version do we take?</a:t>
            </a:r>
            <a:endParaRPr lang="en-US" dirty="0" smtClean="0"/>
          </a:p>
          <a:p>
            <a:r>
              <a:rPr lang="en-US" dirty="0" smtClean="0"/>
              <a:t>Must manually resolve conflicts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AND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branch.</a:t>
            </a:r>
          </a:p>
          <a:p>
            <a:r>
              <a:rPr lang="en-US" dirty="0"/>
              <a:t>E</a:t>
            </a:r>
            <a:r>
              <a:rPr lang="en-US" dirty="0" smtClean="0"/>
              <a:t>dit community.txt to include only a one-line message.</a:t>
            </a:r>
          </a:p>
          <a:p>
            <a:r>
              <a:rPr lang="en-US" dirty="0" smtClean="0"/>
              <a:t>Try to merge it.</a:t>
            </a:r>
          </a:p>
          <a:p>
            <a:r>
              <a:rPr lang="en-US" dirty="0" smtClean="0"/>
              <a:t>If it fails, merge by combining the two messages. Don’t delete anyone else’s work!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ACKNOWLEDGMENTS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figures are </a:t>
            </a:r>
            <a:r>
              <a:rPr lang="en-US" dirty="0"/>
              <a:t>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</a:t>
            </a:r>
            <a:r>
              <a:rPr lang="en-US" dirty="0" smtClean="0"/>
              <a:t>used under </a:t>
            </a:r>
            <a:r>
              <a:rPr lang="en-US" dirty="0"/>
              <a:t>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GitHub mark is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GITHUB NOT?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OF A GIT REPOSITORY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 Locality,</a:t>
            </a:r>
            <a:r>
              <a:rPr lang="en-US" dirty="0"/>
              <a:t> </a:t>
            </a:r>
            <a:r>
              <a:rPr lang="en-US" dirty="0" smtClean="0"/>
              <a:t>File States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SNAPSHOTS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Stores the entire file structure at each snapshot, not a set of changes!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SNAPSHOTS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 smtClean="0"/>
              <a:t>Sample Snapshot: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see all files present at any of these times!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525504" y="291966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LOCALITY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 smtClean="0"/>
              <a:t>Snapshots stored on your computer, not only on a server!</a:t>
            </a:r>
          </a:p>
          <a:p>
            <a:pPr lvl="1"/>
            <a:r>
              <a:rPr lang="en-US" dirty="0" smtClean="0"/>
              <a:t>Hidden 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Stores entire history of project (compressed!)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507</TotalTime>
  <Words>1316</Words>
  <Application>Microsoft Office PowerPoint</Application>
  <PresentationFormat>Widescreen</PresentationFormat>
  <Paragraphs>260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Cory Fosmire</cp:lastModifiedBy>
  <cp:revision>219</cp:revision>
  <dcterms:created xsi:type="dcterms:W3CDTF">2019-05-29T19:12:27Z</dcterms:created>
  <dcterms:modified xsi:type="dcterms:W3CDTF">2019-06-05T17:22:06Z</dcterms:modified>
</cp:coreProperties>
</file>