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15"/>
  </p:notesMasterIdLst>
  <p:sldIdLst>
    <p:sldId id="266" r:id="rId2"/>
    <p:sldId id="269" r:id="rId3"/>
    <p:sldId id="273" r:id="rId4"/>
    <p:sldId id="270" r:id="rId5"/>
    <p:sldId id="271" r:id="rId6"/>
    <p:sldId id="272" r:id="rId7"/>
    <p:sldId id="275" r:id="rId8"/>
    <p:sldId id="276" r:id="rId9"/>
    <p:sldId id="274" r:id="rId10"/>
    <p:sldId id="277" r:id="rId11"/>
    <p:sldId id="278" r:id="rId12"/>
    <p:sldId id="27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AB66927-2773-4E43-8EDB-0FCA1375F7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40" t="21653" r="24031" b="21512"/>
          <a:stretch/>
        </p:blipFill>
        <p:spPr>
          <a:xfrm>
            <a:off x="838200" y="365125"/>
            <a:ext cx="1144757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579464D-6717-48AC-848B-C2DD58B45A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40" t="21653" r="24031" b="21512"/>
          <a:stretch/>
        </p:blipFill>
        <p:spPr>
          <a:xfrm>
            <a:off x="9642042" y="2645160"/>
            <a:ext cx="1737360" cy="19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Machine Learning in TensorFlow</a:t>
            </a: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0046E0D-8DF8-4730-8439-7C83D87E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18948"/>
            <a:ext cx="8704693" cy="29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TEXT-BASED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6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3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TensorFlow, the TensorFlow logo, and any related marks are trademarks of Google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TENSORFLOW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8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br>
              <a:rPr lang="en-US" dirty="0" smtClean="0"/>
            </a:br>
            <a:r>
              <a:rPr lang="en-US" dirty="0" smtClean="0"/>
              <a:t>MACHINE LEARNING?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Regression, Classification, Artificial Intelligence, Reinforcement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8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1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regression at all! Simple classification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0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br>
              <a:rPr lang="en-US" dirty="0" smtClean="0"/>
            </a:br>
            <a:r>
              <a:rPr lang="en-US" dirty="0" smtClean="0"/>
              <a:t>&amp; CONVOLUTION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flexible, more costly to train and 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2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intelligent is 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0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5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DIRECTIONS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overview of current research topics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October 28,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20227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3150</TotalTime>
  <Words>152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fondren scholarship services</vt:lpstr>
      <vt:lpstr>Introduction to  Machine Learning in TensorFlow</vt:lpstr>
      <vt:lpstr>ABOUT TENSORFLOW</vt:lpstr>
      <vt:lpstr>WHAT IS MACHINE LEARNING?</vt:lpstr>
      <vt:lpstr>LINEAR REGRESSION</vt:lpstr>
      <vt:lpstr>LOGISTIC REGRESSION</vt:lpstr>
      <vt:lpstr>NEURAL NETWORKS &amp; CONVOLUTION</vt:lpstr>
      <vt:lpstr>ARTIFICIAL INTELLIGENCE</vt:lpstr>
      <vt:lpstr>PERCEPTRONS</vt:lpstr>
      <vt:lpstr>FURTHER DIRECTIONS</vt:lpstr>
      <vt:lpstr>TEXT-BASED MODELS</vt:lpstr>
      <vt:lpstr>VIDEO MODELS</vt:lpstr>
      <vt:lpstr>INTERPRETABILITY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328</cp:revision>
  <dcterms:created xsi:type="dcterms:W3CDTF">2019-05-29T19:12:27Z</dcterms:created>
  <dcterms:modified xsi:type="dcterms:W3CDTF">2019-10-28T18:29:01Z</dcterms:modified>
</cp:coreProperties>
</file>