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338" r:id="rId7"/>
    <p:sldId id="339" r:id="rId8"/>
    <p:sldId id="337" r:id="rId9"/>
    <p:sldId id="334" r:id="rId10"/>
    <p:sldId id="263" r:id="rId11"/>
    <p:sldId id="340" r:id="rId12"/>
    <p:sldId id="336" r:id="rId13"/>
    <p:sldId id="341" r:id="rId14"/>
    <p:sldId id="342" r:id="rId15"/>
    <p:sldId id="311" r:id="rId16"/>
    <p:sldId id="333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C065D-9C68-496C-BA09-F7A24EF70ACB}" v="1" dt="2019-06-18T15:38:1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4" autoAdjust="0"/>
    <p:restoredTop sz="86403" autoAdjust="0"/>
  </p:normalViewPr>
  <p:slideViewPr>
    <p:cSldViewPr snapToGrid="0">
      <p:cViewPr varScale="1">
        <p:scale>
          <a:sx n="99" d="100"/>
          <a:sy n="99" d="100"/>
        </p:scale>
        <p:origin x="10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421D0-D28C-4D32-AEA6-0916B35F815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5E2A-A25C-488F-B064-94C02EC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21688EE-3E9F-4B15-9D60-41027D8DCEA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| Email cf24@rice.edu |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EBB6E8-AB2A-4A94-9682-EB68ECAE795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06D194F-2CF7-496A-97F7-A0FA613B6B4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94AC75-658B-47F6-B78B-A3AA81E0669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" name="Picture 6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78" y="587160"/>
            <a:ext cx="781364" cy="10587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C85A760-FC57-488B-8A5A-294FA014625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2F2B6F-1260-43A6-8431-CC05F3A0297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8" name="Picture 6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20" y="3309272"/>
            <a:ext cx="2141280" cy="1252648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stoppers.com/photo/322528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brary.rice.edu/data-assistance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3880" y="906120"/>
            <a:ext cx="9143640" cy="260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strike="noStrike" spc="-1" dirty="0" smtClean="0">
                <a:solidFill>
                  <a:srgbClr val="1F4E79"/>
                </a:solidFill>
                <a:latin typeface="Calibri Light"/>
              </a:rPr>
              <a:t>Web Scraping</a:t>
            </a:r>
            <a:r>
              <a:rPr dirty="0"/>
              <a:t/>
            </a:r>
            <a:br>
              <a:rPr dirty="0"/>
            </a:br>
            <a:r>
              <a:rPr lang="en-US" sz="3600" b="1" spc="-1" dirty="0" smtClean="0">
                <a:solidFill>
                  <a:srgbClr val="1F4E79"/>
                </a:solidFill>
                <a:latin typeface="Calibri Light"/>
              </a:rPr>
              <a:t>in Python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pPr algn="ctr">
              <a:lnSpc>
                <a:spcPct val="90000"/>
              </a:lnSpc>
            </a:pP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2"/>
          <p:cNvSpPr/>
          <p:nvPr/>
        </p:nvSpPr>
        <p:spPr>
          <a:xfrm flipV="1">
            <a:off x="726840" y="803880"/>
            <a:ext cx="10422000" cy="2232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Line 3"/>
          <p:cNvSpPr/>
          <p:nvPr/>
        </p:nvSpPr>
        <p:spPr>
          <a:xfrm flipV="1">
            <a:off x="726840" y="6090480"/>
            <a:ext cx="10422000" cy="2196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" name="image1.jpeg"/>
          <p:cNvPicPr/>
          <p:nvPr/>
        </p:nvPicPr>
        <p:blipFill>
          <a:blip r:embed="rId2"/>
          <a:stretch/>
        </p:blipFill>
        <p:spPr>
          <a:xfrm>
            <a:off x="860400" y="5037120"/>
            <a:ext cx="1849320" cy="6364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9128520" y="5045400"/>
            <a:ext cx="193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666666"/>
                </a:solidFill>
                <a:latin typeface="Arial"/>
                <a:ea typeface="Arial"/>
              </a:rPr>
              <a:t>Fondren</a:t>
            </a:r>
            <a:r>
              <a:rPr lang="en-US" sz="1800" b="1" strike="noStrike" spc="-1" dirty="0">
                <a:solidFill>
                  <a:srgbClr val="666666"/>
                </a:solidFill>
                <a:latin typeface="Arial"/>
                <a:ea typeface="Arial"/>
              </a:rPr>
              <a:t> Library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7705080" y="5385600"/>
            <a:ext cx="3358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F4E79"/>
                </a:solidFill>
                <a:latin typeface="Calibri"/>
              </a:rPr>
              <a:t>Digital Scholarship Services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47"/>
          <a:stretch/>
        </p:blipFill>
        <p:spPr>
          <a:xfrm>
            <a:off x="4571263" y="2563636"/>
            <a:ext cx="2733154" cy="2791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000000"/>
                </a:solidFill>
                <a:latin typeface="Calibri"/>
              </a:rPr>
              <a:t>ADVANCED TECHNIQUES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smtClean="0">
                <a:solidFill>
                  <a:srgbClr val="8B8B8B"/>
                </a:solidFill>
                <a:latin typeface="Calibri"/>
              </a:rPr>
              <a:t>Regular Expressions, Pagination, and more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1A81E3B-5740-412F-A8F5-BA2C0EC62AD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E565B9-9F37-45F4-812E-342D9A77A7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8451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REGULAR EXPRESSIONS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8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PAGINATION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0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ACKNOWLEDGMENTS</a:t>
            </a:r>
          </a:p>
        </p:txBody>
      </p:sp>
      <p:sp>
        <p:nvSpPr>
          <p:cNvPr id="4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The image on the title slide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is taken from </a:t>
            </a:r>
            <a:r>
              <a:rPr lang="en-US" sz="2800" spc="-1" dirty="0">
                <a:solidFill>
                  <a:srgbClr val="000000"/>
                </a:solidFill>
                <a:latin typeface="Calibri"/>
                <a:hlinkClick r:id="rId2"/>
              </a:rPr>
              <a:t>https://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hlinkClick r:id="rId2"/>
              </a:rPr>
              <a:t>fstoppers.com/photo/322528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and is taken by Liza Rock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All other spider images are licensed under Creative Commons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F8C2598-7A1C-4B26-8341-4A666547507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D31008-3077-4951-AFDB-C356D787A30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ABOUT RESEARCH DATA SERVICES</a:t>
            </a:r>
          </a:p>
        </p:txBody>
      </p:sp>
      <p:sp>
        <p:nvSpPr>
          <p:cNvPr id="4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Data @ Rice Workshops on Python, R, Excel, and many more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Consulting on managing data, acquiring data, use of R, Python, SPSS, Excel, and more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Review draft data management plans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Teach custom workshops on request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Data Office Hours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Prefer a one-on-one consultation? Drop by our office hours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3:00 p.m.-4:00 p.m. on Tuesdays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12:30-1:30 p.m. on Thursdays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GIS-Data Center classroom (basement of Fondren Library), or schedule an appointment 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https://library.rice.edu/data-assistance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1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F8C2598-7A1C-4B26-8341-4A666547507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D31008-3077-4951-AFDB-C356D787A30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353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WHAT IS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WEB SCRAPING?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745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EE4978C-CD36-446F-A5EB-221049B0DE9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CCB7F9-F45E-4112-8651-AC235C98B0D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WHY PYTHON?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571F2E3-4765-4321-84DD-981CA930622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4CF1D06-92F4-4446-BE37-2866931FA90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WHEN SHOULD YOU USE SCRAPING?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571F2E3-4765-4321-84DD-981CA930622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4CF1D06-92F4-4446-BE37-2866931FA90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4373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501158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WHEN SHOULDN’T YOU USE SCRAPING?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571F2E3-4765-4321-84DD-981CA930622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4CF1D06-92F4-4446-BE37-2866931FA90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0782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000000"/>
                </a:solidFill>
                <a:latin typeface="Calibri"/>
              </a:rPr>
              <a:t>TERMINOLOGY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smtClean="0">
                <a:solidFill>
                  <a:srgbClr val="8B8B8B"/>
                </a:solidFill>
                <a:latin typeface="Calibri"/>
              </a:rPr>
              <a:t>The language of web scraping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B3F4BAF-9867-4AF1-97A4-1A40ABF91C9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67CEB3-C8D7-4D7F-9CB0-27A92FC1FCF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2255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000000"/>
                </a:solidFill>
                <a:latin typeface="Calibri"/>
              </a:rPr>
              <a:t>A BRIEF INTRODUCTION</a:t>
            </a:r>
          </a:p>
          <a:p>
            <a:pPr>
              <a:lnSpc>
                <a:spcPct val="90000"/>
              </a:lnSpc>
            </a:pPr>
            <a:r>
              <a:rPr lang="en-US" sz="6000" spc="-1" dirty="0" smtClean="0">
                <a:solidFill>
                  <a:srgbClr val="000000"/>
                </a:solidFill>
                <a:latin typeface="Calibri"/>
              </a:rPr>
              <a:t>TO </a:t>
            </a:r>
            <a:r>
              <a:rPr lang="en-US" sz="6000" b="0" strike="noStrike" spc="-1" dirty="0" smtClean="0">
                <a:solidFill>
                  <a:srgbClr val="000000"/>
                </a:solidFill>
                <a:latin typeface="Calibri"/>
              </a:rPr>
              <a:t>HTTP AND HTML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smtClean="0">
                <a:solidFill>
                  <a:srgbClr val="8B8B8B"/>
                </a:solidFill>
                <a:latin typeface="Calibri"/>
              </a:rPr>
              <a:t>Introduction to the language of th</a:t>
            </a:r>
            <a:r>
              <a:rPr lang="en-US" sz="2400" spc="-1" dirty="0" smtClean="0">
                <a:solidFill>
                  <a:srgbClr val="8B8B8B"/>
                </a:solidFill>
                <a:latin typeface="Calibri"/>
              </a:rPr>
              <a:t>e web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1A81E3B-5740-412F-A8F5-BA2C0EC62AD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E565B9-9F37-45F4-812E-342D9A77A7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69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000000"/>
                </a:solidFill>
                <a:latin typeface="Calibri"/>
              </a:rPr>
              <a:t>PROVIDED APIS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 smtClean="0">
                <a:solidFill>
                  <a:srgbClr val="8B8B8B"/>
                </a:solidFill>
                <a:latin typeface="Calibri"/>
              </a:rPr>
              <a:t>The simplest web scraping method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1A81E3B-5740-412F-A8F5-BA2C0EC62AD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E565B9-9F37-45F4-812E-342D9A77A7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2124</TotalTime>
  <Words>291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 DATA</vt:lpstr>
      <vt:lpstr>PowerPoint Presentation</vt:lpstr>
      <vt:lpstr>REGULAR EXPRESSIONS</vt:lpstr>
      <vt:lpstr>PAGINATION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subject/>
  <dc:creator>blanqui</dc:creator>
  <dc:description/>
  <cp:lastModifiedBy>Cory Fosmire</cp:lastModifiedBy>
  <cp:revision>400</cp:revision>
  <dcterms:created xsi:type="dcterms:W3CDTF">2019-05-29T19:12:27Z</dcterms:created>
  <dcterms:modified xsi:type="dcterms:W3CDTF">2019-09-29T21:46:24Z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44</vt:i4>
  </property>
</Properties>
</file>