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FE182-39AA-48E1-B7C3-3C100D939B6A}" v="1" dt="2022-01-19T05:52:5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-Jan Bakker" userId="bb8d5bf1b1c9c711" providerId="LiveId" clId="{729FE182-39AA-48E1-B7C3-3C100D939B6A}"/>
    <pc:docChg chg="undo custSel modSld">
      <pc:chgData name="Gert-Jan Bakker" userId="bb8d5bf1b1c9c711" providerId="LiveId" clId="{729FE182-39AA-48E1-B7C3-3C100D939B6A}" dt="2022-01-19T05:53:42.243" v="14" actId="14100"/>
      <pc:docMkLst>
        <pc:docMk/>
      </pc:docMkLst>
      <pc:sldChg chg="addSp delSp modSp mod">
        <pc:chgData name="Gert-Jan Bakker" userId="bb8d5bf1b1c9c711" providerId="LiveId" clId="{729FE182-39AA-48E1-B7C3-3C100D939B6A}" dt="2022-01-19T05:53:42.243" v="14" actId="14100"/>
        <pc:sldMkLst>
          <pc:docMk/>
          <pc:sldMk cId="3597260630" sldId="256"/>
        </pc:sldMkLst>
        <pc:spChg chg="add mod">
          <ac:chgData name="Gert-Jan Bakker" userId="bb8d5bf1b1c9c711" providerId="LiveId" clId="{729FE182-39AA-48E1-B7C3-3C100D939B6A}" dt="2022-01-19T05:53:01.378" v="2" actId="20577"/>
          <ac:spMkLst>
            <pc:docMk/>
            <pc:sldMk cId="3597260630" sldId="256"/>
            <ac:spMk id="61" creationId="{1FF600AE-0304-49A7-89C2-15933F6C9870}"/>
          </ac:spMkLst>
        </pc:spChg>
        <pc:spChg chg="del mod">
          <ac:chgData name="Gert-Jan Bakker" userId="bb8d5bf1b1c9c711" providerId="LiveId" clId="{729FE182-39AA-48E1-B7C3-3C100D939B6A}" dt="2022-01-19T05:53:24.634" v="7" actId="478"/>
          <ac:spMkLst>
            <pc:docMk/>
            <pc:sldMk cId="3597260630" sldId="256"/>
            <ac:spMk id="95" creationId="{3AD452EC-4416-43F3-9AE0-A8B89256749B}"/>
          </ac:spMkLst>
        </pc:spChg>
        <pc:grpChg chg="add del mod">
          <ac:chgData name="Gert-Jan Bakker" userId="bb8d5bf1b1c9c711" providerId="LiveId" clId="{729FE182-39AA-48E1-B7C3-3C100D939B6A}" dt="2022-01-19T05:53:27.555" v="9" actId="478"/>
          <ac:grpSpMkLst>
            <pc:docMk/>
            <pc:sldMk cId="3597260630" sldId="256"/>
            <ac:grpSpMk id="79" creationId="{4E4000D7-A77A-44E9-AE40-73078FFF7EAD}"/>
          </ac:grpSpMkLst>
        </pc:grpChg>
        <pc:cxnChg chg="mod">
          <ac:chgData name="Gert-Jan Bakker" userId="bb8d5bf1b1c9c711" providerId="LiveId" clId="{729FE182-39AA-48E1-B7C3-3C100D939B6A}" dt="2022-01-19T05:52:55.985" v="0" actId="571"/>
          <ac:cxnSpMkLst>
            <pc:docMk/>
            <pc:sldMk cId="3597260630" sldId="256"/>
            <ac:cxnSpMk id="80" creationId="{CBF0C5A8-854F-4DD3-A400-7086E67589B9}"/>
          </ac:cxnSpMkLst>
        </pc:cxnChg>
        <pc:cxnChg chg="mod">
          <ac:chgData name="Gert-Jan Bakker" userId="bb8d5bf1b1c9c711" providerId="LiveId" clId="{729FE182-39AA-48E1-B7C3-3C100D939B6A}" dt="2022-01-19T05:52:55.985" v="0" actId="571"/>
          <ac:cxnSpMkLst>
            <pc:docMk/>
            <pc:sldMk cId="3597260630" sldId="256"/>
            <ac:cxnSpMk id="81" creationId="{BE8F27B5-C314-4B97-A25B-7C18A8201DAE}"/>
          </ac:cxnSpMkLst>
        </pc:cxnChg>
        <pc:cxnChg chg="mod">
          <ac:chgData name="Gert-Jan Bakker" userId="bb8d5bf1b1c9c711" providerId="LiveId" clId="{729FE182-39AA-48E1-B7C3-3C100D939B6A}" dt="2022-01-19T05:52:55.985" v="0" actId="571"/>
          <ac:cxnSpMkLst>
            <pc:docMk/>
            <pc:sldMk cId="3597260630" sldId="256"/>
            <ac:cxnSpMk id="82" creationId="{D28F52E6-E679-43F1-81A9-FED20C5834FD}"/>
          </ac:cxnSpMkLst>
        </pc:cxnChg>
        <pc:cxnChg chg="mod">
          <ac:chgData name="Gert-Jan Bakker" userId="bb8d5bf1b1c9c711" providerId="LiveId" clId="{729FE182-39AA-48E1-B7C3-3C100D939B6A}" dt="2022-01-19T05:53:14.886" v="4" actId="14100"/>
          <ac:cxnSpMkLst>
            <pc:docMk/>
            <pc:sldMk cId="3597260630" sldId="256"/>
            <ac:cxnSpMk id="85" creationId="{D6794E30-747C-470D-BEAC-C932DFFA26C3}"/>
          </ac:cxnSpMkLst>
        </pc:cxnChg>
        <pc:cxnChg chg="mod">
          <ac:chgData name="Gert-Jan Bakker" userId="bb8d5bf1b1c9c711" providerId="LiveId" clId="{729FE182-39AA-48E1-B7C3-3C100D939B6A}" dt="2022-01-19T05:52:55.985" v="0" actId="571"/>
          <ac:cxnSpMkLst>
            <pc:docMk/>
            <pc:sldMk cId="3597260630" sldId="256"/>
            <ac:cxnSpMk id="86" creationId="{F18CF504-D328-4319-93F0-A017B38E9EF1}"/>
          </ac:cxnSpMkLst>
        </pc:cxnChg>
        <pc:cxnChg chg="mod">
          <ac:chgData name="Gert-Jan Bakker" userId="bb8d5bf1b1c9c711" providerId="LiveId" clId="{729FE182-39AA-48E1-B7C3-3C100D939B6A}" dt="2022-01-19T05:53:16.506" v="5" actId="1076"/>
          <ac:cxnSpMkLst>
            <pc:docMk/>
            <pc:sldMk cId="3597260630" sldId="256"/>
            <ac:cxnSpMk id="87" creationId="{F74135C6-7641-4B75-BA19-C65758205E54}"/>
          </ac:cxnSpMkLst>
        </pc:cxnChg>
        <pc:cxnChg chg="mod">
          <ac:chgData name="Gert-Jan Bakker" userId="bb8d5bf1b1c9c711" providerId="LiveId" clId="{729FE182-39AA-48E1-B7C3-3C100D939B6A}" dt="2022-01-19T05:53:42.243" v="14" actId="14100"/>
          <ac:cxnSpMkLst>
            <pc:docMk/>
            <pc:sldMk cId="3597260630" sldId="256"/>
            <ac:cxnSpMk id="88" creationId="{A1F5B826-423C-4DAE-BA62-484511135E6D}"/>
          </ac:cxnSpMkLst>
        </pc:cxnChg>
        <pc:cxnChg chg="mod">
          <ac:chgData name="Gert-Jan Bakker" userId="bb8d5bf1b1c9c711" providerId="LiveId" clId="{729FE182-39AA-48E1-B7C3-3C100D939B6A}" dt="2022-01-19T05:52:55.985" v="0" actId="571"/>
          <ac:cxnSpMkLst>
            <pc:docMk/>
            <pc:sldMk cId="3597260630" sldId="256"/>
            <ac:cxnSpMk id="89" creationId="{17146A2D-AF57-4777-A7DA-A32B99FB56C7}"/>
          </ac:cxnSpMkLst>
        </pc:cxnChg>
        <pc:cxnChg chg="del mod">
          <ac:chgData name="Gert-Jan Bakker" userId="bb8d5bf1b1c9c711" providerId="LiveId" clId="{729FE182-39AA-48E1-B7C3-3C100D939B6A}" dt="2022-01-19T05:53:32.728" v="11" actId="478"/>
          <ac:cxnSpMkLst>
            <pc:docMk/>
            <pc:sldMk cId="3597260630" sldId="256"/>
            <ac:cxnSpMk id="90" creationId="{6433DCA2-FDCD-4574-947C-DFFDB6D7EEDE}"/>
          </ac:cxnSpMkLst>
        </pc:cxnChg>
        <pc:cxnChg chg="del mod">
          <ac:chgData name="Gert-Jan Bakker" userId="bb8d5bf1b1c9c711" providerId="LiveId" clId="{729FE182-39AA-48E1-B7C3-3C100D939B6A}" dt="2022-01-19T05:53:38.391" v="13" actId="478"/>
          <ac:cxnSpMkLst>
            <pc:docMk/>
            <pc:sldMk cId="3597260630" sldId="256"/>
            <ac:cxnSpMk id="91" creationId="{4B2E2981-35F8-4E5C-B788-131B3719B405}"/>
          </ac:cxnSpMkLst>
        </pc:cxnChg>
        <pc:cxnChg chg="del mod">
          <ac:chgData name="Gert-Jan Bakker" userId="bb8d5bf1b1c9c711" providerId="LiveId" clId="{729FE182-39AA-48E1-B7C3-3C100D939B6A}" dt="2022-01-19T05:53:30.540" v="10" actId="478"/>
          <ac:cxnSpMkLst>
            <pc:docMk/>
            <pc:sldMk cId="3597260630" sldId="256"/>
            <ac:cxnSpMk id="92" creationId="{1D3F8E19-ABF8-4D4F-8BFF-EB3D27C286CE}"/>
          </ac:cxnSpMkLst>
        </pc:cxnChg>
        <pc:cxnChg chg="mod">
          <ac:chgData name="Gert-Jan Bakker" userId="bb8d5bf1b1c9c711" providerId="LiveId" clId="{729FE182-39AA-48E1-B7C3-3C100D939B6A}" dt="2022-01-19T05:52:55.985" v="0" actId="571"/>
          <ac:cxnSpMkLst>
            <pc:docMk/>
            <pc:sldMk cId="3597260630" sldId="256"/>
            <ac:cxnSpMk id="93" creationId="{9A4EC3BB-74CC-434C-AC2B-BB3F04E1429A}"/>
          </ac:cxnSpMkLst>
        </pc:cxnChg>
        <pc:cxnChg chg="del mod">
          <ac:chgData name="Gert-Jan Bakker" userId="bb8d5bf1b1c9c711" providerId="LiveId" clId="{729FE182-39AA-48E1-B7C3-3C100D939B6A}" dt="2022-01-19T05:53:23.163" v="6" actId="478"/>
          <ac:cxnSpMkLst>
            <pc:docMk/>
            <pc:sldMk cId="3597260630" sldId="256"/>
            <ac:cxnSpMk id="94" creationId="{F280F1BB-08EB-4D1E-B902-F678E8486231}"/>
          </ac:cxnSpMkLst>
        </pc:cxnChg>
      </pc:sldChg>
    </pc:docChg>
  </pc:docChgLst>
  <pc:docChgLst>
    <pc:chgData name="Gert-Jan Bakker" userId="bb8d5bf1b1c9c711" providerId="LiveId" clId="{E638AF8A-EBE3-4A3C-90C7-86078F3CF2DF}"/>
    <pc:docChg chg="custSel modSld">
      <pc:chgData name="Gert-Jan Bakker" userId="bb8d5bf1b1c9c711" providerId="LiveId" clId="{E638AF8A-EBE3-4A3C-90C7-86078F3CF2DF}" dt="2021-12-22T12:24:32.599" v="20" actId="1076"/>
      <pc:docMkLst>
        <pc:docMk/>
      </pc:docMkLst>
      <pc:sldChg chg="addSp delSp modSp mod">
        <pc:chgData name="Gert-Jan Bakker" userId="bb8d5bf1b1c9c711" providerId="LiveId" clId="{E638AF8A-EBE3-4A3C-90C7-86078F3CF2DF}" dt="2021-12-22T12:24:32.599" v="20" actId="1076"/>
        <pc:sldMkLst>
          <pc:docMk/>
          <pc:sldMk cId="3597260630" sldId="256"/>
        </pc:sldMkLst>
        <pc:spChg chg="mod">
          <ac:chgData name="Gert-Jan Bakker" userId="bb8d5bf1b1c9c711" providerId="LiveId" clId="{E638AF8A-EBE3-4A3C-90C7-86078F3CF2DF}" dt="2021-12-22T12:24:25.901" v="18" actId="1076"/>
          <ac:spMkLst>
            <pc:docMk/>
            <pc:sldMk cId="3597260630" sldId="256"/>
            <ac:spMk id="34" creationId="{294CC643-026C-49E0-A047-5BB518C2E448}"/>
          </ac:spMkLst>
        </pc:spChg>
        <pc:spChg chg="del">
          <ac:chgData name="Gert-Jan Bakker" userId="bb8d5bf1b1c9c711" providerId="LiveId" clId="{E638AF8A-EBE3-4A3C-90C7-86078F3CF2DF}" dt="2021-12-22T12:23:34.208" v="0" actId="478"/>
          <ac:spMkLst>
            <pc:docMk/>
            <pc:sldMk cId="3597260630" sldId="256"/>
            <ac:spMk id="60" creationId="{D6B0EDF1-B687-4DDA-989C-FA488C52B643}"/>
          </ac:spMkLst>
        </pc:spChg>
        <pc:spChg chg="mod">
          <ac:chgData name="Gert-Jan Bakker" userId="bb8d5bf1b1c9c711" providerId="LiveId" clId="{E638AF8A-EBE3-4A3C-90C7-86078F3CF2DF}" dt="2021-12-22T12:24:00.429" v="10" actId="20577"/>
          <ac:spMkLst>
            <pc:docMk/>
            <pc:sldMk cId="3597260630" sldId="256"/>
            <ac:spMk id="62" creationId="{2009D706-9974-409D-9DBA-5B33792D6636}"/>
          </ac:spMkLst>
        </pc:spChg>
        <pc:spChg chg="mod">
          <ac:chgData name="Gert-Jan Bakker" userId="bb8d5bf1b1c9c711" providerId="LiveId" clId="{E638AF8A-EBE3-4A3C-90C7-86078F3CF2DF}" dt="2021-12-22T12:24:15.978" v="15" actId="1076"/>
          <ac:spMkLst>
            <pc:docMk/>
            <pc:sldMk cId="3597260630" sldId="256"/>
            <ac:spMk id="78" creationId="{D14711A7-5107-430F-9537-50712349E9F8}"/>
          </ac:spMkLst>
        </pc:spChg>
        <pc:spChg chg="add mod">
          <ac:chgData name="Gert-Jan Bakker" userId="bb8d5bf1b1c9c711" providerId="LiveId" clId="{E638AF8A-EBE3-4A3C-90C7-86078F3CF2DF}" dt="2021-12-22T12:24:32.599" v="20" actId="1076"/>
          <ac:spMkLst>
            <pc:docMk/>
            <pc:sldMk cId="3597260630" sldId="256"/>
            <ac:spMk id="84" creationId="{08D47991-74AC-49E3-A049-56C06AECA4B7}"/>
          </ac:spMkLst>
        </pc:spChg>
        <pc:grpChg chg="add mod">
          <ac:chgData name="Gert-Jan Bakker" userId="bb8d5bf1b1c9c711" providerId="LiveId" clId="{E638AF8A-EBE3-4A3C-90C7-86078F3CF2DF}" dt="2021-12-22T12:24:06.758" v="12" actId="14100"/>
          <ac:grpSpMkLst>
            <pc:docMk/>
            <pc:sldMk cId="3597260630" sldId="256"/>
            <ac:grpSpMk id="63" creationId="{F5CC2C3D-923B-41A4-B4C6-3230346B3B80}"/>
          </ac:grpSpMkLst>
        </pc:grpChg>
        <pc:grpChg chg="add mod">
          <ac:chgData name="Gert-Jan Bakker" userId="bb8d5bf1b1c9c711" providerId="LiveId" clId="{E638AF8A-EBE3-4A3C-90C7-86078F3CF2DF}" dt="2021-12-22T12:23:46.622" v="3" actId="571"/>
          <ac:grpSpMkLst>
            <pc:docMk/>
            <pc:sldMk cId="3597260630" sldId="256"/>
            <ac:grpSpMk id="64" creationId="{D8A85E50-BB9D-4B89-A065-19B3B5520118}"/>
          </ac:grpSpMkLst>
        </pc:grpChg>
        <pc:cxnChg chg="mod">
          <ac:chgData name="Gert-Jan Bakker" userId="bb8d5bf1b1c9c711" providerId="LiveId" clId="{E638AF8A-EBE3-4A3C-90C7-86078F3CF2DF}" dt="2021-12-22T12:23:39.896" v="1" actId="164"/>
          <ac:cxnSpMkLst>
            <pc:docMk/>
            <pc:sldMk cId="3597260630" sldId="256"/>
            <ac:cxnSpMk id="5" creationId="{0A763DB1-B14F-4188-A9E5-59CC02C65281}"/>
          </ac:cxnSpMkLst>
        </pc:cxnChg>
        <pc:cxnChg chg="mod">
          <ac:chgData name="Gert-Jan Bakker" userId="bb8d5bf1b1c9c711" providerId="LiveId" clId="{E638AF8A-EBE3-4A3C-90C7-86078F3CF2DF}" dt="2021-12-22T12:23:39.896" v="1" actId="164"/>
          <ac:cxnSpMkLst>
            <pc:docMk/>
            <pc:sldMk cId="3597260630" sldId="256"/>
            <ac:cxnSpMk id="8" creationId="{C0D892FF-58F5-438C-8847-9A9BFD41EA02}"/>
          </ac:cxnSpMkLst>
        </pc:cxnChg>
        <pc:cxnChg chg="mod">
          <ac:chgData name="Gert-Jan Bakker" userId="bb8d5bf1b1c9c711" providerId="LiveId" clId="{E638AF8A-EBE3-4A3C-90C7-86078F3CF2DF}" dt="2021-12-22T12:23:39.896" v="1" actId="164"/>
          <ac:cxnSpMkLst>
            <pc:docMk/>
            <pc:sldMk cId="3597260630" sldId="256"/>
            <ac:cxnSpMk id="9" creationId="{B22620EA-3BA9-4F43-8FA0-C8E3DD63F4C7}"/>
          </ac:cxnSpMkLst>
        </pc:cxnChg>
        <pc:cxnChg chg="mod">
          <ac:chgData name="Gert-Jan Bakker" userId="bb8d5bf1b1c9c711" providerId="LiveId" clId="{E638AF8A-EBE3-4A3C-90C7-86078F3CF2DF}" dt="2021-12-22T12:23:39.896" v="1" actId="164"/>
          <ac:cxnSpMkLst>
            <pc:docMk/>
            <pc:sldMk cId="3597260630" sldId="256"/>
            <ac:cxnSpMk id="12" creationId="{27BBAA83-FC10-4E6C-858B-7A7FEA775C9F}"/>
          </ac:cxnSpMkLst>
        </pc:cxnChg>
        <pc:cxnChg chg="mod">
          <ac:chgData name="Gert-Jan Bakker" userId="bb8d5bf1b1c9c711" providerId="LiveId" clId="{E638AF8A-EBE3-4A3C-90C7-86078F3CF2DF}" dt="2021-12-22T12:23:39.896" v="1" actId="164"/>
          <ac:cxnSpMkLst>
            <pc:docMk/>
            <pc:sldMk cId="3597260630" sldId="256"/>
            <ac:cxnSpMk id="13" creationId="{CD205132-554E-43D3-AA0B-FA6A3E050558}"/>
          </ac:cxnSpMkLst>
        </pc:cxnChg>
        <pc:cxnChg chg="mod">
          <ac:chgData name="Gert-Jan Bakker" userId="bb8d5bf1b1c9c711" providerId="LiveId" clId="{E638AF8A-EBE3-4A3C-90C7-86078F3CF2DF}" dt="2021-12-22T12:23:39.896" v="1" actId="164"/>
          <ac:cxnSpMkLst>
            <pc:docMk/>
            <pc:sldMk cId="3597260630" sldId="256"/>
            <ac:cxnSpMk id="16" creationId="{FC16257B-0EAD-459C-BFD1-745C59660A75}"/>
          </ac:cxnSpMkLst>
        </pc:cxnChg>
        <pc:cxnChg chg="mod">
          <ac:chgData name="Gert-Jan Bakker" userId="bb8d5bf1b1c9c711" providerId="LiveId" clId="{E638AF8A-EBE3-4A3C-90C7-86078F3CF2DF}" dt="2021-12-22T12:23:39.896" v="1" actId="164"/>
          <ac:cxnSpMkLst>
            <pc:docMk/>
            <pc:sldMk cId="3597260630" sldId="256"/>
            <ac:cxnSpMk id="20" creationId="{5CE4BC17-2F84-49E3-B0E2-7ED55ECCFDD9}"/>
          </ac:cxnSpMkLst>
        </pc:cxnChg>
        <pc:cxnChg chg="mod">
          <ac:chgData name="Gert-Jan Bakker" userId="bb8d5bf1b1c9c711" providerId="LiveId" clId="{E638AF8A-EBE3-4A3C-90C7-86078F3CF2DF}" dt="2021-12-22T12:23:39.896" v="1" actId="164"/>
          <ac:cxnSpMkLst>
            <pc:docMk/>
            <pc:sldMk cId="3597260630" sldId="256"/>
            <ac:cxnSpMk id="21" creationId="{FDCDA0FA-7757-44D3-9A5F-15376C45552F}"/>
          </ac:cxnSpMkLst>
        </pc:cxnChg>
        <pc:cxnChg chg="mod">
          <ac:chgData name="Gert-Jan Bakker" userId="bb8d5bf1b1c9c711" providerId="LiveId" clId="{E638AF8A-EBE3-4A3C-90C7-86078F3CF2DF}" dt="2021-12-22T12:23:39.896" v="1" actId="164"/>
          <ac:cxnSpMkLst>
            <pc:docMk/>
            <pc:sldMk cId="3597260630" sldId="256"/>
            <ac:cxnSpMk id="22" creationId="{384CBF14-5028-463A-A323-359D9D541F8E}"/>
          </ac:cxnSpMkLst>
        </pc:cxnChg>
        <pc:cxnChg chg="mod">
          <ac:chgData name="Gert-Jan Bakker" userId="bb8d5bf1b1c9c711" providerId="LiveId" clId="{E638AF8A-EBE3-4A3C-90C7-86078F3CF2DF}" dt="2021-12-22T12:23:39.896" v="1" actId="164"/>
          <ac:cxnSpMkLst>
            <pc:docMk/>
            <pc:sldMk cId="3597260630" sldId="256"/>
            <ac:cxnSpMk id="24" creationId="{E6E392CF-AFBE-44FB-BDCD-AD5B92C58AD3}"/>
          </ac:cxnSpMkLst>
        </pc:cxnChg>
        <pc:cxnChg chg="mod">
          <ac:chgData name="Gert-Jan Bakker" userId="bb8d5bf1b1c9c711" providerId="LiveId" clId="{E638AF8A-EBE3-4A3C-90C7-86078F3CF2DF}" dt="2021-12-22T12:23:39.896" v="1" actId="164"/>
          <ac:cxnSpMkLst>
            <pc:docMk/>
            <pc:sldMk cId="3597260630" sldId="256"/>
            <ac:cxnSpMk id="25" creationId="{D39427EA-A12C-494F-93A9-EFC0056F8B2B}"/>
          </ac:cxnSpMkLst>
        </pc:cxnChg>
        <pc:cxnChg chg="mod">
          <ac:chgData name="Gert-Jan Bakker" userId="bb8d5bf1b1c9c711" providerId="LiveId" clId="{E638AF8A-EBE3-4A3C-90C7-86078F3CF2DF}" dt="2021-12-22T12:23:39.896" v="1" actId="164"/>
          <ac:cxnSpMkLst>
            <pc:docMk/>
            <pc:sldMk cId="3597260630" sldId="256"/>
            <ac:cxnSpMk id="26" creationId="{ED5ED779-CF27-465B-A5C6-6EB41B8D4A2C}"/>
          </ac:cxnSpMkLst>
        </pc:cxnChg>
        <pc:cxnChg chg="mod">
          <ac:chgData name="Gert-Jan Bakker" userId="bb8d5bf1b1c9c711" providerId="LiveId" clId="{E638AF8A-EBE3-4A3C-90C7-86078F3CF2DF}" dt="2021-12-22T12:23:58.838" v="8" actId="14100"/>
          <ac:cxnSpMkLst>
            <pc:docMk/>
            <pc:sldMk cId="3597260630" sldId="256"/>
            <ac:cxnSpMk id="31" creationId="{F0E9088C-6B29-4D16-9C15-E498887D53FA}"/>
          </ac:cxnSpMkLst>
        </pc:cxnChg>
        <pc:cxnChg chg="mod">
          <ac:chgData name="Gert-Jan Bakker" userId="bb8d5bf1b1c9c711" providerId="LiveId" clId="{E638AF8A-EBE3-4A3C-90C7-86078F3CF2DF}" dt="2021-12-22T12:24:23.896" v="17" actId="14100"/>
          <ac:cxnSpMkLst>
            <pc:docMk/>
            <pc:sldMk cId="3597260630" sldId="256"/>
            <ac:cxnSpMk id="51" creationId="{EA51F975-8E2C-4E6E-8061-A199AB73AAEA}"/>
          </ac:cxnSpMkLst>
        </pc:cxnChg>
        <pc:cxnChg chg="mod">
          <ac:chgData name="Gert-Jan Bakker" userId="bb8d5bf1b1c9c711" providerId="LiveId" clId="{E638AF8A-EBE3-4A3C-90C7-86078F3CF2DF}" dt="2021-12-22T12:24:09.988" v="14" actId="14100"/>
          <ac:cxnSpMkLst>
            <pc:docMk/>
            <pc:sldMk cId="3597260630" sldId="256"/>
            <ac:cxnSpMk id="54" creationId="{20CA29E9-0A53-4A93-A464-1132EB858679}"/>
          </ac:cxnSpMkLst>
        </pc:cxnChg>
        <pc:cxnChg chg="mod">
          <ac:chgData name="Gert-Jan Bakker" userId="bb8d5bf1b1c9c711" providerId="LiveId" clId="{E638AF8A-EBE3-4A3C-90C7-86078F3CF2DF}" dt="2021-12-22T12:24:08.594" v="13" actId="1076"/>
          <ac:cxnSpMkLst>
            <pc:docMk/>
            <pc:sldMk cId="3597260630" sldId="256"/>
            <ac:cxnSpMk id="56" creationId="{E9519280-37A3-4ABF-9B01-0B969357ED36}"/>
          </ac:cxnSpMkLst>
        </pc:cxnChg>
        <pc:cxnChg chg="mod">
          <ac:chgData name="Gert-Jan Bakker" userId="bb8d5bf1b1c9c711" providerId="LiveId" clId="{E638AF8A-EBE3-4A3C-90C7-86078F3CF2DF}" dt="2021-12-22T12:23:46.622" v="3" actId="571"/>
          <ac:cxnSpMkLst>
            <pc:docMk/>
            <pc:sldMk cId="3597260630" sldId="256"/>
            <ac:cxnSpMk id="65" creationId="{2F28E3C0-A094-44F4-AD58-4CC2595BEF3A}"/>
          </ac:cxnSpMkLst>
        </pc:cxnChg>
        <pc:cxnChg chg="mod">
          <ac:chgData name="Gert-Jan Bakker" userId="bb8d5bf1b1c9c711" providerId="LiveId" clId="{E638AF8A-EBE3-4A3C-90C7-86078F3CF2DF}" dt="2021-12-22T12:23:46.622" v="3" actId="571"/>
          <ac:cxnSpMkLst>
            <pc:docMk/>
            <pc:sldMk cId="3597260630" sldId="256"/>
            <ac:cxnSpMk id="66" creationId="{2A7BFEAD-2273-44B1-A1D2-A4568653708A}"/>
          </ac:cxnSpMkLst>
        </pc:cxnChg>
        <pc:cxnChg chg="mod">
          <ac:chgData name="Gert-Jan Bakker" userId="bb8d5bf1b1c9c711" providerId="LiveId" clId="{E638AF8A-EBE3-4A3C-90C7-86078F3CF2DF}" dt="2021-12-22T12:23:46.622" v="3" actId="571"/>
          <ac:cxnSpMkLst>
            <pc:docMk/>
            <pc:sldMk cId="3597260630" sldId="256"/>
            <ac:cxnSpMk id="67" creationId="{C85D4853-6AEC-4377-97E7-A504B547D9EA}"/>
          </ac:cxnSpMkLst>
        </pc:cxnChg>
        <pc:cxnChg chg="mod">
          <ac:chgData name="Gert-Jan Bakker" userId="bb8d5bf1b1c9c711" providerId="LiveId" clId="{E638AF8A-EBE3-4A3C-90C7-86078F3CF2DF}" dt="2021-12-22T12:23:46.622" v="3" actId="571"/>
          <ac:cxnSpMkLst>
            <pc:docMk/>
            <pc:sldMk cId="3597260630" sldId="256"/>
            <ac:cxnSpMk id="68" creationId="{ABF1BE9E-46ED-4527-9039-A9D83E0431E7}"/>
          </ac:cxnSpMkLst>
        </pc:cxnChg>
        <pc:cxnChg chg="mod">
          <ac:chgData name="Gert-Jan Bakker" userId="bb8d5bf1b1c9c711" providerId="LiveId" clId="{E638AF8A-EBE3-4A3C-90C7-86078F3CF2DF}" dt="2021-12-22T12:23:46.622" v="3" actId="571"/>
          <ac:cxnSpMkLst>
            <pc:docMk/>
            <pc:sldMk cId="3597260630" sldId="256"/>
            <ac:cxnSpMk id="69" creationId="{FBDD3C3A-F88F-4AA8-B012-245243745606}"/>
          </ac:cxnSpMkLst>
        </pc:cxnChg>
        <pc:cxnChg chg="mod">
          <ac:chgData name="Gert-Jan Bakker" userId="bb8d5bf1b1c9c711" providerId="LiveId" clId="{E638AF8A-EBE3-4A3C-90C7-86078F3CF2DF}" dt="2021-12-22T12:23:46.622" v="3" actId="571"/>
          <ac:cxnSpMkLst>
            <pc:docMk/>
            <pc:sldMk cId="3597260630" sldId="256"/>
            <ac:cxnSpMk id="70" creationId="{A41CECC6-D808-4918-9325-F9DDDA7E7371}"/>
          </ac:cxnSpMkLst>
        </pc:cxnChg>
        <pc:cxnChg chg="mod">
          <ac:chgData name="Gert-Jan Bakker" userId="bb8d5bf1b1c9c711" providerId="LiveId" clId="{E638AF8A-EBE3-4A3C-90C7-86078F3CF2DF}" dt="2021-12-22T12:23:46.622" v="3" actId="571"/>
          <ac:cxnSpMkLst>
            <pc:docMk/>
            <pc:sldMk cId="3597260630" sldId="256"/>
            <ac:cxnSpMk id="71" creationId="{407DCF00-83D9-4840-A3A6-74DAA6BD7A97}"/>
          </ac:cxnSpMkLst>
        </pc:cxnChg>
        <pc:cxnChg chg="mod">
          <ac:chgData name="Gert-Jan Bakker" userId="bb8d5bf1b1c9c711" providerId="LiveId" clId="{E638AF8A-EBE3-4A3C-90C7-86078F3CF2DF}" dt="2021-12-22T12:23:46.622" v="3" actId="571"/>
          <ac:cxnSpMkLst>
            <pc:docMk/>
            <pc:sldMk cId="3597260630" sldId="256"/>
            <ac:cxnSpMk id="72" creationId="{5A7BE99A-0529-459F-9C96-23506E86AA2A}"/>
          </ac:cxnSpMkLst>
        </pc:cxnChg>
        <pc:cxnChg chg="mod">
          <ac:chgData name="Gert-Jan Bakker" userId="bb8d5bf1b1c9c711" providerId="LiveId" clId="{E638AF8A-EBE3-4A3C-90C7-86078F3CF2DF}" dt="2021-12-22T12:23:46.622" v="3" actId="571"/>
          <ac:cxnSpMkLst>
            <pc:docMk/>
            <pc:sldMk cId="3597260630" sldId="256"/>
            <ac:cxnSpMk id="73" creationId="{1A09EBEB-8E69-4E63-823A-37B84572D91A}"/>
          </ac:cxnSpMkLst>
        </pc:cxnChg>
        <pc:cxnChg chg="mod">
          <ac:chgData name="Gert-Jan Bakker" userId="bb8d5bf1b1c9c711" providerId="LiveId" clId="{E638AF8A-EBE3-4A3C-90C7-86078F3CF2DF}" dt="2021-12-22T12:23:46.622" v="3" actId="571"/>
          <ac:cxnSpMkLst>
            <pc:docMk/>
            <pc:sldMk cId="3597260630" sldId="256"/>
            <ac:cxnSpMk id="74" creationId="{3D2800A3-C11A-4AA1-89D3-3BA5BCB010C5}"/>
          </ac:cxnSpMkLst>
        </pc:cxnChg>
        <pc:cxnChg chg="mod">
          <ac:chgData name="Gert-Jan Bakker" userId="bb8d5bf1b1c9c711" providerId="LiveId" clId="{E638AF8A-EBE3-4A3C-90C7-86078F3CF2DF}" dt="2021-12-22T12:23:46.622" v="3" actId="571"/>
          <ac:cxnSpMkLst>
            <pc:docMk/>
            <pc:sldMk cId="3597260630" sldId="256"/>
            <ac:cxnSpMk id="75" creationId="{059D5319-21AE-45EE-8E51-484DCAE837DE}"/>
          </ac:cxnSpMkLst>
        </pc:cxnChg>
        <pc:cxnChg chg="mod">
          <ac:chgData name="Gert-Jan Bakker" userId="bb8d5bf1b1c9c711" providerId="LiveId" clId="{E638AF8A-EBE3-4A3C-90C7-86078F3CF2DF}" dt="2021-12-22T12:23:46.622" v="3" actId="571"/>
          <ac:cxnSpMkLst>
            <pc:docMk/>
            <pc:sldMk cId="3597260630" sldId="256"/>
            <ac:cxnSpMk id="76" creationId="{DEB6D20C-417B-420B-B674-CA8B2796A1AB}"/>
          </ac:cxnSpMkLst>
        </pc:cxnChg>
        <pc:cxnChg chg="mod">
          <ac:chgData name="Gert-Jan Bakker" userId="bb8d5bf1b1c9c711" providerId="LiveId" clId="{E638AF8A-EBE3-4A3C-90C7-86078F3CF2DF}" dt="2021-12-22T12:24:18.460" v="16" actId="14100"/>
          <ac:cxnSpMkLst>
            <pc:docMk/>
            <pc:sldMk cId="3597260630" sldId="256"/>
            <ac:cxnSpMk id="77" creationId="{F782E012-1EA7-4899-9095-0C7698F795D4}"/>
          </ac:cxnSpMkLst>
        </pc:cxnChg>
        <pc:cxnChg chg="add mod">
          <ac:chgData name="Gert-Jan Bakker" userId="bb8d5bf1b1c9c711" providerId="LiveId" clId="{E638AF8A-EBE3-4A3C-90C7-86078F3CF2DF}" dt="2021-12-22T12:24:32.599" v="20" actId="1076"/>
          <ac:cxnSpMkLst>
            <pc:docMk/>
            <pc:sldMk cId="3597260630" sldId="256"/>
            <ac:cxnSpMk id="83" creationId="{D9042F06-485C-411D-BC1D-DAF68BE4EB2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C74E-84DE-4F15-B962-0538D30EB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4E20C-32AE-467F-A16D-1A5BF26E6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8F89-E09F-4AE6-B91C-4331B9FD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B3-8421-4E20-8864-89DAD1BB43A5}" type="datetimeFigureOut">
              <a:rPr lang="nl-NL" smtClean="0"/>
              <a:t>19-1-2022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A4AFA-11BF-43AD-B753-078E4D60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48F3-7B44-4A97-8E54-D41BDB18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1DB8-E0E7-45D2-9AA6-E4623EF101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50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C601-A0FD-442A-BECD-9707C962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C787B-1984-4F90-A26D-06062A46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1DEE-96F8-49DF-B47D-05FF7788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B3-8421-4E20-8864-89DAD1BB43A5}" type="datetimeFigureOut">
              <a:rPr lang="nl-NL" smtClean="0"/>
              <a:t>19-1-2022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BDA07-BE9A-4BE1-A0D0-2418B2B1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C46D5-1342-430F-8347-09ECDACE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1DB8-E0E7-45D2-9AA6-E4623EF101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53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927F5-42B4-4A85-9AB8-111FCB34D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984DA-EE1B-49DE-BFA0-2FABA207A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869A8-7036-470E-885F-D1A740D9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B3-8421-4E20-8864-89DAD1BB43A5}" type="datetimeFigureOut">
              <a:rPr lang="nl-NL" smtClean="0"/>
              <a:t>19-1-2022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8EFEE-4F93-4673-B14B-C7E64408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04AD-AB76-4A48-8B94-55FBA643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1DB8-E0E7-45D2-9AA6-E4623EF101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76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2AD8-C526-4386-8EFB-2FA7BD07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11DB-78F1-41FC-9F0B-EED689460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3325-E91F-47AC-91A5-5FFE3B18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B3-8421-4E20-8864-89DAD1BB43A5}" type="datetimeFigureOut">
              <a:rPr lang="nl-NL" smtClean="0"/>
              <a:t>19-1-2022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3D6F-4232-40F5-B512-1662411B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6B7BA-536A-4B54-ACEF-1AA97A1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1DB8-E0E7-45D2-9AA6-E4623EF101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100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B954-8802-49AF-8423-1CB35A17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758E8-A29D-4B93-8556-A63ADB20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D820-472F-49D9-8D91-ADB883AF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B3-8421-4E20-8864-89DAD1BB43A5}" type="datetimeFigureOut">
              <a:rPr lang="nl-NL" smtClean="0"/>
              <a:t>19-1-2022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E19A-B56C-4937-AEC9-29AE4115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69347-724C-4830-A040-2803E4D9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1DB8-E0E7-45D2-9AA6-E4623EF101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06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079F-A3E2-4186-B62F-3266B5DF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D25E-E08D-4A6E-B087-26F24EA1B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953F1-920F-453D-930C-1E817FEFC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96692-1591-4A1F-BE6A-F5C83189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B3-8421-4E20-8864-89DAD1BB43A5}" type="datetimeFigureOut">
              <a:rPr lang="nl-NL" smtClean="0"/>
              <a:t>19-1-2022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CA07A-AA8E-4190-AE14-C3F32A0C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299F-B23E-4982-AC28-4FBA608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1DB8-E0E7-45D2-9AA6-E4623EF101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597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41CF-8E53-40F3-A3F8-CEBA9652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3F79D-BD46-44F1-B75B-595A0980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7EE9A-4811-408F-90B8-CA2566D43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F18BD-4EC5-4822-8B07-065357B0A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DA309-70A1-4E95-8D7D-B8F4BF352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4C4CD-C9FB-4FBC-A57D-098984F2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B3-8421-4E20-8864-89DAD1BB43A5}" type="datetimeFigureOut">
              <a:rPr lang="nl-NL" smtClean="0"/>
              <a:t>19-1-2022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741FA-F67F-421B-9402-6821CBB6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2807C-990B-4E2A-93C0-9FC3FB3C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1DB8-E0E7-45D2-9AA6-E4623EF101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372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3A75-F673-440D-9197-B6336C60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4777D-A030-4B84-9B1E-71C929FD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B3-8421-4E20-8864-89DAD1BB43A5}" type="datetimeFigureOut">
              <a:rPr lang="nl-NL" smtClean="0"/>
              <a:t>19-1-2022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77368-1149-4709-B105-D23F7D91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AAF10-EFE7-423E-8A6E-7585B37B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1DB8-E0E7-45D2-9AA6-E4623EF101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45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21A2A-F8F2-4613-AF23-8849461B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B3-8421-4E20-8864-89DAD1BB43A5}" type="datetimeFigureOut">
              <a:rPr lang="nl-NL" smtClean="0"/>
              <a:t>19-1-2022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5C479-DD37-45DC-8573-E8B36321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0B81D-4658-47A3-810F-C24715A2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1DB8-E0E7-45D2-9AA6-E4623EF101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944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8F03-B489-4ACA-A99D-2AF69458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CDCF-75A7-4201-B9DF-6E7B8D7E8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954F7-BF8E-4491-B64F-EC9198C5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82B47-1D16-4A3F-B338-D6D3B71D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B3-8421-4E20-8864-89DAD1BB43A5}" type="datetimeFigureOut">
              <a:rPr lang="nl-NL" smtClean="0"/>
              <a:t>19-1-2022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9C6B5-056C-4E66-80AE-0F6241DE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C472-B3C4-4691-9DE8-07622CDA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1DB8-E0E7-45D2-9AA6-E4623EF101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269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0099-4F02-4478-A810-D4185B41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C77D2-0E35-4A2E-B6F3-9EA699733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02D51-2879-49FD-B4AE-B5AF0494A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0519B-49E3-4359-8F2E-57CB1E0E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40B3-8421-4E20-8864-89DAD1BB43A5}" type="datetimeFigureOut">
              <a:rPr lang="nl-NL" smtClean="0"/>
              <a:t>19-1-2022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58124-3218-420F-BD5F-6F3848A2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E9F01-C29D-4E01-9D6C-469D9233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1DB8-E0E7-45D2-9AA6-E4623EF101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04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3B1C1-544E-4C46-B216-0BA8A713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D46AC-0DA7-402C-873E-F8C0CD28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A6312-7CE9-479A-91D8-0D08FB855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40B3-8421-4E20-8864-89DAD1BB43A5}" type="datetimeFigureOut">
              <a:rPr lang="nl-NL" smtClean="0"/>
              <a:t>19-1-2022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6419E-72E3-40DA-804E-08D67E337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1A04-42BD-4AAA-AD68-B9759DAAE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1DB8-E0E7-45D2-9AA6-E4623EF1017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94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83A804-F3A9-43DB-9DD3-B93D47B1A15B}"/>
              </a:ext>
            </a:extLst>
          </p:cNvPr>
          <p:cNvSpPr txBox="1"/>
          <p:nvPr/>
        </p:nvSpPr>
        <p:spPr>
          <a:xfrm>
            <a:off x="565150" y="209550"/>
            <a:ext cx="294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Split A over </a:t>
            </a:r>
            <a:r>
              <a:rPr lang="nl-NL" dirty="0">
                <a:sym typeface="Wingdings" panose="05000000000000000000" pitchFamily="2" charset="2"/>
              </a:rPr>
              <a:t>B</a:t>
            </a:r>
          </a:p>
          <a:p>
            <a:r>
              <a:rPr lang="nl-NL" dirty="0">
                <a:sym typeface="Wingdings" panose="05000000000000000000" pitchFamily="2" charset="2"/>
              </a:rPr>
              <a:t>Per </a:t>
            </a:r>
            <a:r>
              <a:rPr lang="nl-NL" dirty="0" err="1">
                <a:sym typeface="Wingdings" panose="05000000000000000000" pitchFamily="2" charset="2"/>
              </a:rPr>
              <a:t>direction</a:t>
            </a:r>
            <a:r>
              <a:rPr lang="nl-NL" dirty="0">
                <a:sym typeface="Wingdings" panose="05000000000000000000" pitchFamily="2" charset="2"/>
              </a:rPr>
              <a:t>: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E424D-72A7-4D69-B9CC-2D66A91E948F}"/>
              </a:ext>
            </a:extLst>
          </p:cNvPr>
          <p:cNvSpPr txBox="1"/>
          <p:nvPr/>
        </p:nvSpPr>
        <p:spPr>
          <a:xfrm>
            <a:off x="996951" y="986790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B87C4-3B70-43BD-AD7A-BFEAD1BE55A5}"/>
              </a:ext>
            </a:extLst>
          </p:cNvPr>
          <p:cNvSpPr txBox="1"/>
          <p:nvPr/>
        </p:nvSpPr>
        <p:spPr>
          <a:xfrm>
            <a:off x="971551" y="1431290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1204C-B541-4069-B2B5-CB0BE7B42A96}"/>
              </a:ext>
            </a:extLst>
          </p:cNvPr>
          <p:cNvSpPr txBox="1"/>
          <p:nvPr/>
        </p:nvSpPr>
        <p:spPr>
          <a:xfrm>
            <a:off x="622300" y="1901190"/>
            <a:ext cx="8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return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4CC643-026C-49E0-A047-5BB518C2E448}"/>
              </a:ext>
            </a:extLst>
          </p:cNvPr>
          <p:cNvSpPr txBox="1"/>
          <p:nvPr/>
        </p:nvSpPr>
        <p:spPr>
          <a:xfrm>
            <a:off x="1962151" y="2774950"/>
            <a:ext cx="62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Pos - 1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1F7D5C-8980-4AE3-A1E8-0980B0E1CC31}"/>
              </a:ext>
            </a:extLst>
          </p:cNvPr>
          <p:cNvSpPr txBox="1"/>
          <p:nvPr/>
        </p:nvSpPr>
        <p:spPr>
          <a:xfrm>
            <a:off x="247650" y="1377950"/>
            <a:ext cx="60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(1)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69D082-FF25-46B3-8A0F-B16FC6152C2D}"/>
              </a:ext>
            </a:extLst>
          </p:cNvPr>
          <p:cNvCxnSpPr/>
          <p:nvPr/>
        </p:nvCxnSpPr>
        <p:spPr>
          <a:xfrm>
            <a:off x="1837236" y="2550523"/>
            <a:ext cx="3239589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09E3D0-7C59-41A5-BA09-E2B3F9122815}"/>
              </a:ext>
            </a:extLst>
          </p:cNvPr>
          <p:cNvCxnSpPr/>
          <p:nvPr/>
        </p:nvCxnSpPr>
        <p:spPr>
          <a:xfrm>
            <a:off x="1823085" y="2419350"/>
            <a:ext cx="0" cy="30480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F1E081-635B-4F30-9210-9A4F771C50A2}"/>
              </a:ext>
            </a:extLst>
          </p:cNvPr>
          <p:cNvCxnSpPr/>
          <p:nvPr/>
        </p:nvCxnSpPr>
        <p:spPr>
          <a:xfrm>
            <a:off x="5076825" y="2434590"/>
            <a:ext cx="0" cy="30480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A897DC-E9E1-477F-8547-7A1156E952DA}"/>
              </a:ext>
            </a:extLst>
          </p:cNvPr>
          <p:cNvSpPr txBox="1"/>
          <p:nvPr/>
        </p:nvSpPr>
        <p:spPr>
          <a:xfrm>
            <a:off x="1009651" y="2358390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EA5DB9-6C5A-4ADB-9DA4-FD27E62C70BC}"/>
              </a:ext>
            </a:extLst>
          </p:cNvPr>
          <p:cNvCxnSpPr>
            <a:cxnSpLocks/>
          </p:cNvCxnSpPr>
          <p:nvPr/>
        </p:nvCxnSpPr>
        <p:spPr>
          <a:xfrm>
            <a:off x="2759869" y="2941320"/>
            <a:ext cx="85963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ECFC26-DAF9-451D-8B20-5B9957685A23}"/>
              </a:ext>
            </a:extLst>
          </p:cNvPr>
          <p:cNvCxnSpPr>
            <a:cxnSpLocks/>
          </p:cNvCxnSpPr>
          <p:nvPr/>
        </p:nvCxnSpPr>
        <p:spPr>
          <a:xfrm>
            <a:off x="2767489" y="2859881"/>
            <a:ext cx="0" cy="175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0D989F-C4C5-46D1-973D-1CF33330CC1E}"/>
              </a:ext>
            </a:extLst>
          </p:cNvPr>
          <p:cNvCxnSpPr>
            <a:cxnSpLocks/>
          </p:cNvCxnSpPr>
          <p:nvPr/>
        </p:nvCxnSpPr>
        <p:spPr>
          <a:xfrm>
            <a:off x="3622357" y="2874168"/>
            <a:ext cx="0" cy="175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74A0B81-8BDE-4FA5-8B9D-CB98137F5134}"/>
              </a:ext>
            </a:extLst>
          </p:cNvPr>
          <p:cNvSpPr txBox="1"/>
          <p:nvPr/>
        </p:nvSpPr>
        <p:spPr>
          <a:xfrm>
            <a:off x="984251" y="2802890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D11536-23E5-4800-8EF5-336B97E88A32}"/>
              </a:ext>
            </a:extLst>
          </p:cNvPr>
          <p:cNvSpPr txBox="1"/>
          <p:nvPr/>
        </p:nvSpPr>
        <p:spPr>
          <a:xfrm>
            <a:off x="635000" y="3272790"/>
            <a:ext cx="8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return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53499B-F880-4EE8-BC22-C642B3597D81}"/>
              </a:ext>
            </a:extLst>
          </p:cNvPr>
          <p:cNvCxnSpPr>
            <a:cxnSpLocks/>
          </p:cNvCxnSpPr>
          <p:nvPr/>
        </p:nvCxnSpPr>
        <p:spPr>
          <a:xfrm>
            <a:off x="1781969" y="3373120"/>
            <a:ext cx="859631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92E156-0DD9-4CEE-899C-0C07E53CEC66}"/>
              </a:ext>
            </a:extLst>
          </p:cNvPr>
          <p:cNvCxnSpPr>
            <a:cxnSpLocks/>
          </p:cNvCxnSpPr>
          <p:nvPr/>
        </p:nvCxnSpPr>
        <p:spPr>
          <a:xfrm>
            <a:off x="1789589" y="3291681"/>
            <a:ext cx="0" cy="17526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3733B1-1D09-40C6-B1D3-013BDA656FA0}"/>
              </a:ext>
            </a:extLst>
          </p:cNvPr>
          <p:cNvCxnSpPr>
            <a:cxnSpLocks/>
          </p:cNvCxnSpPr>
          <p:nvPr/>
        </p:nvCxnSpPr>
        <p:spPr>
          <a:xfrm>
            <a:off x="2644457" y="3305968"/>
            <a:ext cx="0" cy="17526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F1FF0D5-F186-4DD2-9F18-86991C5F9F90}"/>
              </a:ext>
            </a:extLst>
          </p:cNvPr>
          <p:cNvCxnSpPr>
            <a:cxnSpLocks/>
          </p:cNvCxnSpPr>
          <p:nvPr/>
        </p:nvCxnSpPr>
        <p:spPr>
          <a:xfrm>
            <a:off x="2759869" y="3385820"/>
            <a:ext cx="846931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57CF266-EF9D-4400-B439-CFFE6808E669}"/>
              </a:ext>
            </a:extLst>
          </p:cNvPr>
          <p:cNvCxnSpPr>
            <a:cxnSpLocks/>
          </p:cNvCxnSpPr>
          <p:nvPr/>
        </p:nvCxnSpPr>
        <p:spPr>
          <a:xfrm>
            <a:off x="2767489" y="3304381"/>
            <a:ext cx="0" cy="17526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9AA766-3023-42FE-822F-E47CC06FCE55}"/>
              </a:ext>
            </a:extLst>
          </p:cNvPr>
          <p:cNvCxnSpPr>
            <a:cxnSpLocks/>
          </p:cNvCxnSpPr>
          <p:nvPr/>
        </p:nvCxnSpPr>
        <p:spPr>
          <a:xfrm>
            <a:off x="3609657" y="3267868"/>
            <a:ext cx="0" cy="17526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51F975-8E2C-4E6E-8061-A199AB73AAEA}"/>
              </a:ext>
            </a:extLst>
          </p:cNvPr>
          <p:cNvCxnSpPr>
            <a:cxnSpLocks/>
          </p:cNvCxnSpPr>
          <p:nvPr/>
        </p:nvCxnSpPr>
        <p:spPr>
          <a:xfrm>
            <a:off x="2317750" y="2997200"/>
            <a:ext cx="27305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EA716A-F33A-4624-86C4-143557059066}"/>
              </a:ext>
            </a:extLst>
          </p:cNvPr>
          <p:cNvSpPr txBox="1"/>
          <p:nvPr/>
        </p:nvSpPr>
        <p:spPr>
          <a:xfrm>
            <a:off x="260350" y="2749550"/>
            <a:ext cx="60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(2)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CA29E9-0A53-4A93-A464-1132EB858679}"/>
              </a:ext>
            </a:extLst>
          </p:cNvPr>
          <p:cNvCxnSpPr>
            <a:cxnSpLocks/>
          </p:cNvCxnSpPr>
          <p:nvPr/>
        </p:nvCxnSpPr>
        <p:spPr>
          <a:xfrm>
            <a:off x="3706019" y="3354070"/>
            <a:ext cx="1399381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8042A2A-80F3-4A04-964F-7EA0C71D1A9C}"/>
              </a:ext>
            </a:extLst>
          </p:cNvPr>
          <p:cNvCxnSpPr>
            <a:cxnSpLocks/>
          </p:cNvCxnSpPr>
          <p:nvPr/>
        </p:nvCxnSpPr>
        <p:spPr>
          <a:xfrm>
            <a:off x="3713639" y="3272631"/>
            <a:ext cx="0" cy="17526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519280-37A3-4ABF-9B01-0B969357ED36}"/>
              </a:ext>
            </a:extLst>
          </p:cNvPr>
          <p:cNvCxnSpPr>
            <a:cxnSpLocks/>
          </p:cNvCxnSpPr>
          <p:nvPr/>
        </p:nvCxnSpPr>
        <p:spPr>
          <a:xfrm>
            <a:off x="5108257" y="3261518"/>
            <a:ext cx="0" cy="17526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BAAE426-EA28-4F8E-B74C-252868AA34CD}"/>
              </a:ext>
            </a:extLst>
          </p:cNvPr>
          <p:cNvSpPr txBox="1"/>
          <p:nvPr/>
        </p:nvSpPr>
        <p:spPr>
          <a:xfrm>
            <a:off x="273050" y="3943350"/>
            <a:ext cx="60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(3)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5CC2C3D-923B-41A4-B4C6-3230346B3B80}"/>
              </a:ext>
            </a:extLst>
          </p:cNvPr>
          <p:cNvGrpSpPr/>
          <p:nvPr/>
        </p:nvGrpSpPr>
        <p:grpSpPr>
          <a:xfrm flipH="1">
            <a:off x="1739898" y="3632200"/>
            <a:ext cx="3467102" cy="1068228"/>
            <a:chOff x="1769269" y="1047750"/>
            <a:chExt cx="3294856" cy="106822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63DB1-B14F-4188-A9E5-59CC02C65281}"/>
                </a:ext>
              </a:extLst>
            </p:cNvPr>
            <p:cNvCxnSpPr/>
            <p:nvPr/>
          </p:nvCxnSpPr>
          <p:spPr>
            <a:xfrm>
              <a:off x="1824536" y="1178923"/>
              <a:ext cx="3239589" cy="0"/>
            </a:xfrm>
            <a:prstGeom prst="line">
              <a:avLst/>
            </a:prstGeom>
            <a:ln w="222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0D892FF-58F5-438C-8847-9A9BFD41EA02}"/>
                </a:ext>
              </a:extLst>
            </p:cNvPr>
            <p:cNvCxnSpPr/>
            <p:nvPr/>
          </p:nvCxnSpPr>
          <p:spPr>
            <a:xfrm>
              <a:off x="1810385" y="1047750"/>
              <a:ext cx="0" cy="304800"/>
            </a:xfrm>
            <a:prstGeom prst="line">
              <a:avLst/>
            </a:prstGeom>
            <a:ln w="222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2620EA-3BA9-4F43-8FA0-C8E3DD63F4C7}"/>
                </a:ext>
              </a:extLst>
            </p:cNvPr>
            <p:cNvCxnSpPr/>
            <p:nvPr/>
          </p:nvCxnSpPr>
          <p:spPr>
            <a:xfrm>
              <a:off x="5064125" y="1062990"/>
              <a:ext cx="0" cy="304800"/>
            </a:xfrm>
            <a:prstGeom prst="line">
              <a:avLst/>
            </a:prstGeom>
            <a:ln w="222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BBAA83-FC10-4E6C-858B-7A7FEA775C9F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69" y="1588770"/>
              <a:ext cx="85963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205132-554E-43D3-AA0B-FA6A3E050558}"/>
                </a:ext>
              </a:extLst>
            </p:cNvPr>
            <p:cNvCxnSpPr>
              <a:cxnSpLocks/>
            </p:cNvCxnSpPr>
            <p:nvPr/>
          </p:nvCxnSpPr>
          <p:spPr>
            <a:xfrm>
              <a:off x="1802289" y="1507331"/>
              <a:ext cx="0" cy="1752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16257B-0EAD-459C-BFD1-745C59660A75}"/>
                </a:ext>
              </a:extLst>
            </p:cNvPr>
            <p:cNvCxnSpPr>
              <a:cxnSpLocks/>
            </p:cNvCxnSpPr>
            <p:nvPr/>
          </p:nvCxnSpPr>
          <p:spPr>
            <a:xfrm>
              <a:off x="2657157" y="1521618"/>
              <a:ext cx="0" cy="1752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E4BC17-2F84-49E3-B0E2-7ED55ECCFDD9}"/>
                </a:ext>
              </a:extLst>
            </p:cNvPr>
            <p:cNvCxnSpPr>
              <a:cxnSpLocks/>
            </p:cNvCxnSpPr>
            <p:nvPr/>
          </p:nvCxnSpPr>
          <p:spPr>
            <a:xfrm>
              <a:off x="1769269" y="2001520"/>
              <a:ext cx="859631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CDA0FA-7757-44D3-9A5F-15376C45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776889" y="1920081"/>
              <a:ext cx="0" cy="17526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84CBF14-5028-463A-A323-359D9D541F8E}"/>
                </a:ext>
              </a:extLst>
            </p:cNvPr>
            <p:cNvCxnSpPr>
              <a:cxnSpLocks/>
            </p:cNvCxnSpPr>
            <p:nvPr/>
          </p:nvCxnSpPr>
          <p:spPr>
            <a:xfrm>
              <a:off x="2631757" y="1934368"/>
              <a:ext cx="0" cy="17526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392CF-AFBE-44FB-BDCD-AD5B92C58AD3}"/>
                </a:ext>
              </a:extLst>
            </p:cNvPr>
            <p:cNvCxnSpPr>
              <a:cxnSpLocks/>
            </p:cNvCxnSpPr>
            <p:nvPr/>
          </p:nvCxnSpPr>
          <p:spPr>
            <a:xfrm>
              <a:off x="2747169" y="2014220"/>
              <a:ext cx="2256631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9427EA-A12C-494F-93A9-EFC0056F8B2B}"/>
                </a:ext>
              </a:extLst>
            </p:cNvPr>
            <p:cNvCxnSpPr>
              <a:cxnSpLocks/>
            </p:cNvCxnSpPr>
            <p:nvPr/>
          </p:nvCxnSpPr>
          <p:spPr>
            <a:xfrm>
              <a:off x="2754789" y="1932781"/>
              <a:ext cx="0" cy="17526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ED779-CF27-465B-A5C6-6EB41B8D4A2C}"/>
                </a:ext>
              </a:extLst>
            </p:cNvPr>
            <p:cNvCxnSpPr>
              <a:cxnSpLocks/>
            </p:cNvCxnSpPr>
            <p:nvPr/>
          </p:nvCxnSpPr>
          <p:spPr>
            <a:xfrm>
              <a:off x="5013007" y="1940718"/>
              <a:ext cx="0" cy="17526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0E9088C-6B29-4D16-9C15-E498887D53FA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flipH="1">
              <a:off x="2813050" y="1394455"/>
              <a:ext cx="857175" cy="459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09D706-9974-409D-9DBA-5B33792D6636}"/>
                </a:ext>
              </a:extLst>
            </p:cNvPr>
            <p:cNvSpPr txBox="1"/>
            <p:nvPr/>
          </p:nvSpPr>
          <p:spPr>
            <a:xfrm>
              <a:off x="3670225" y="1263650"/>
              <a:ext cx="6223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100" dirty="0"/>
                <a:t>Pos - 1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8A85E50-BB9D-4B89-A065-19B3B5520118}"/>
              </a:ext>
            </a:extLst>
          </p:cNvPr>
          <p:cNvGrpSpPr/>
          <p:nvPr/>
        </p:nvGrpSpPr>
        <p:grpSpPr>
          <a:xfrm>
            <a:off x="1820069" y="1047750"/>
            <a:ext cx="3294856" cy="1068228"/>
            <a:chOff x="1769269" y="1047750"/>
            <a:chExt cx="3294856" cy="1068228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28E3C0-A094-44F4-AD58-4CC2595BEF3A}"/>
                </a:ext>
              </a:extLst>
            </p:cNvPr>
            <p:cNvCxnSpPr/>
            <p:nvPr/>
          </p:nvCxnSpPr>
          <p:spPr>
            <a:xfrm>
              <a:off x="1824536" y="1178923"/>
              <a:ext cx="3239589" cy="0"/>
            </a:xfrm>
            <a:prstGeom prst="line">
              <a:avLst/>
            </a:prstGeom>
            <a:ln w="222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A7BFEAD-2273-44B1-A1D2-A4568653708A}"/>
                </a:ext>
              </a:extLst>
            </p:cNvPr>
            <p:cNvCxnSpPr/>
            <p:nvPr/>
          </p:nvCxnSpPr>
          <p:spPr>
            <a:xfrm>
              <a:off x="1810385" y="1047750"/>
              <a:ext cx="0" cy="304800"/>
            </a:xfrm>
            <a:prstGeom prst="line">
              <a:avLst/>
            </a:prstGeom>
            <a:ln w="222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85D4853-6AEC-4377-97E7-A504B547D9EA}"/>
                </a:ext>
              </a:extLst>
            </p:cNvPr>
            <p:cNvCxnSpPr/>
            <p:nvPr/>
          </p:nvCxnSpPr>
          <p:spPr>
            <a:xfrm>
              <a:off x="5064125" y="1062990"/>
              <a:ext cx="0" cy="304800"/>
            </a:xfrm>
            <a:prstGeom prst="line">
              <a:avLst/>
            </a:prstGeom>
            <a:ln w="222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BF1BE9E-46ED-4527-9039-A9D83E0431E7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69" y="1588770"/>
              <a:ext cx="85963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DD3C3A-F88F-4AA8-B012-245243745606}"/>
                </a:ext>
              </a:extLst>
            </p:cNvPr>
            <p:cNvCxnSpPr>
              <a:cxnSpLocks/>
            </p:cNvCxnSpPr>
            <p:nvPr/>
          </p:nvCxnSpPr>
          <p:spPr>
            <a:xfrm>
              <a:off x="1802289" y="1507331"/>
              <a:ext cx="0" cy="1752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1CECC6-D808-4918-9325-F9DDDA7E7371}"/>
                </a:ext>
              </a:extLst>
            </p:cNvPr>
            <p:cNvCxnSpPr>
              <a:cxnSpLocks/>
            </p:cNvCxnSpPr>
            <p:nvPr/>
          </p:nvCxnSpPr>
          <p:spPr>
            <a:xfrm>
              <a:off x="2657157" y="1521618"/>
              <a:ext cx="0" cy="1752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07DCF00-83D9-4840-A3A6-74DAA6BD7A97}"/>
                </a:ext>
              </a:extLst>
            </p:cNvPr>
            <p:cNvCxnSpPr>
              <a:cxnSpLocks/>
            </p:cNvCxnSpPr>
            <p:nvPr/>
          </p:nvCxnSpPr>
          <p:spPr>
            <a:xfrm>
              <a:off x="1769269" y="2001520"/>
              <a:ext cx="859631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A7BE99A-0529-459F-9C96-23506E86AA2A}"/>
                </a:ext>
              </a:extLst>
            </p:cNvPr>
            <p:cNvCxnSpPr>
              <a:cxnSpLocks/>
            </p:cNvCxnSpPr>
            <p:nvPr/>
          </p:nvCxnSpPr>
          <p:spPr>
            <a:xfrm>
              <a:off x="1776889" y="1920081"/>
              <a:ext cx="0" cy="17526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09EBEB-8E69-4E63-823A-37B84572D91A}"/>
                </a:ext>
              </a:extLst>
            </p:cNvPr>
            <p:cNvCxnSpPr>
              <a:cxnSpLocks/>
            </p:cNvCxnSpPr>
            <p:nvPr/>
          </p:nvCxnSpPr>
          <p:spPr>
            <a:xfrm>
              <a:off x="2631757" y="1934368"/>
              <a:ext cx="0" cy="17526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D2800A3-C11A-4AA1-89D3-3BA5BCB010C5}"/>
                </a:ext>
              </a:extLst>
            </p:cNvPr>
            <p:cNvCxnSpPr>
              <a:cxnSpLocks/>
            </p:cNvCxnSpPr>
            <p:nvPr/>
          </p:nvCxnSpPr>
          <p:spPr>
            <a:xfrm>
              <a:off x="2747169" y="2014220"/>
              <a:ext cx="2256631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59D5319-21AE-45EE-8E51-484DCAE837DE}"/>
                </a:ext>
              </a:extLst>
            </p:cNvPr>
            <p:cNvCxnSpPr>
              <a:cxnSpLocks/>
            </p:cNvCxnSpPr>
            <p:nvPr/>
          </p:nvCxnSpPr>
          <p:spPr>
            <a:xfrm>
              <a:off x="2754789" y="1932781"/>
              <a:ext cx="0" cy="17526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EB6D20C-417B-420B-B674-CA8B2796A1AB}"/>
                </a:ext>
              </a:extLst>
            </p:cNvPr>
            <p:cNvCxnSpPr>
              <a:cxnSpLocks/>
            </p:cNvCxnSpPr>
            <p:nvPr/>
          </p:nvCxnSpPr>
          <p:spPr>
            <a:xfrm>
              <a:off x="5013007" y="1940718"/>
              <a:ext cx="0" cy="17526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782E012-1EA7-4899-9095-0C7698F795D4}"/>
                </a:ext>
              </a:extLst>
            </p:cNvPr>
            <p:cNvCxnSpPr>
              <a:cxnSpLocks/>
              <a:stCxn id="78" idx="1"/>
            </p:cNvCxnSpPr>
            <p:nvPr/>
          </p:nvCxnSpPr>
          <p:spPr>
            <a:xfrm flipH="1">
              <a:off x="2813051" y="1680205"/>
              <a:ext cx="266700" cy="173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14711A7-5107-430F-9537-50712349E9F8}"/>
                </a:ext>
              </a:extLst>
            </p:cNvPr>
            <p:cNvSpPr txBox="1"/>
            <p:nvPr/>
          </p:nvSpPr>
          <p:spPr>
            <a:xfrm>
              <a:off x="3079751" y="1549400"/>
              <a:ext cx="6223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100" dirty="0"/>
                <a:t>Pos + 1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9042F06-485C-411D-BC1D-DAF68BE4EB23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3721101" y="3013705"/>
            <a:ext cx="266700" cy="17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8D47991-74AC-49E3-A049-56C06AECA4B7}"/>
              </a:ext>
            </a:extLst>
          </p:cNvPr>
          <p:cNvSpPr txBox="1"/>
          <p:nvPr/>
        </p:nvSpPr>
        <p:spPr>
          <a:xfrm>
            <a:off x="3987801" y="2882900"/>
            <a:ext cx="62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Pos + 1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F600AE-0304-49A7-89C2-15933F6C9870}"/>
              </a:ext>
            </a:extLst>
          </p:cNvPr>
          <p:cNvSpPr txBox="1"/>
          <p:nvPr/>
        </p:nvSpPr>
        <p:spPr>
          <a:xfrm>
            <a:off x="255632" y="5284470"/>
            <a:ext cx="60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(4)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E4000D7-A77A-44E9-AE40-73078FFF7EAD}"/>
              </a:ext>
            </a:extLst>
          </p:cNvPr>
          <p:cNvGrpSpPr/>
          <p:nvPr/>
        </p:nvGrpSpPr>
        <p:grpSpPr>
          <a:xfrm flipH="1">
            <a:off x="1722480" y="4973320"/>
            <a:ext cx="3467102" cy="1068228"/>
            <a:chOff x="1769269" y="1047750"/>
            <a:chExt cx="3294856" cy="106822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BF0C5A8-854F-4DD3-A400-7086E67589B9}"/>
                </a:ext>
              </a:extLst>
            </p:cNvPr>
            <p:cNvCxnSpPr/>
            <p:nvPr/>
          </p:nvCxnSpPr>
          <p:spPr>
            <a:xfrm>
              <a:off x="1824536" y="1178923"/>
              <a:ext cx="3239589" cy="0"/>
            </a:xfrm>
            <a:prstGeom prst="line">
              <a:avLst/>
            </a:prstGeom>
            <a:ln w="222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8F27B5-C314-4B97-A25B-7C18A8201DAE}"/>
                </a:ext>
              </a:extLst>
            </p:cNvPr>
            <p:cNvCxnSpPr/>
            <p:nvPr/>
          </p:nvCxnSpPr>
          <p:spPr>
            <a:xfrm>
              <a:off x="1810385" y="1047750"/>
              <a:ext cx="0" cy="304800"/>
            </a:xfrm>
            <a:prstGeom prst="line">
              <a:avLst/>
            </a:prstGeom>
            <a:ln w="222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28F52E6-E679-43F1-81A9-FED20C5834FD}"/>
                </a:ext>
              </a:extLst>
            </p:cNvPr>
            <p:cNvCxnSpPr/>
            <p:nvPr/>
          </p:nvCxnSpPr>
          <p:spPr>
            <a:xfrm>
              <a:off x="5064125" y="1062990"/>
              <a:ext cx="0" cy="304800"/>
            </a:xfrm>
            <a:prstGeom prst="line">
              <a:avLst/>
            </a:prstGeom>
            <a:ln w="222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6794E30-747C-470D-BEAC-C932DFFA26C3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69" y="1588770"/>
              <a:ext cx="32180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18CF504-D328-4319-93F0-A017B38E9EF1}"/>
                </a:ext>
              </a:extLst>
            </p:cNvPr>
            <p:cNvCxnSpPr>
              <a:cxnSpLocks/>
            </p:cNvCxnSpPr>
            <p:nvPr/>
          </p:nvCxnSpPr>
          <p:spPr>
            <a:xfrm>
              <a:off x="1802289" y="1507331"/>
              <a:ext cx="0" cy="1752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4135C6-7641-4B75-BA19-C65758205E54}"/>
                </a:ext>
              </a:extLst>
            </p:cNvPr>
            <p:cNvCxnSpPr>
              <a:cxnSpLocks/>
            </p:cNvCxnSpPr>
            <p:nvPr/>
          </p:nvCxnSpPr>
          <p:spPr>
            <a:xfrm>
              <a:off x="5024072" y="1504200"/>
              <a:ext cx="0" cy="1752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1F5B826-423C-4DAE-BA62-484511135E6D}"/>
                </a:ext>
              </a:extLst>
            </p:cNvPr>
            <p:cNvCxnSpPr>
              <a:cxnSpLocks/>
            </p:cNvCxnSpPr>
            <p:nvPr/>
          </p:nvCxnSpPr>
          <p:spPr>
            <a:xfrm>
              <a:off x="1769269" y="2001520"/>
              <a:ext cx="3243473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7146A2D-AF57-4777-A7DA-A32B99FB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776889" y="1920081"/>
              <a:ext cx="0" cy="17526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A4EC3BB-74CC-434C-AC2B-BB3F04E1429A}"/>
                </a:ext>
              </a:extLst>
            </p:cNvPr>
            <p:cNvCxnSpPr>
              <a:cxnSpLocks/>
            </p:cNvCxnSpPr>
            <p:nvPr/>
          </p:nvCxnSpPr>
          <p:spPr>
            <a:xfrm>
              <a:off x="5013007" y="1940718"/>
              <a:ext cx="0" cy="17526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726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 Jan Bakker</dc:creator>
  <cp:lastModifiedBy>Gert Jan Bakker</cp:lastModifiedBy>
  <cp:revision>1</cp:revision>
  <dcterms:created xsi:type="dcterms:W3CDTF">2021-12-22T12:18:15Z</dcterms:created>
  <dcterms:modified xsi:type="dcterms:W3CDTF">2022-01-19T05:53:42Z</dcterms:modified>
</cp:coreProperties>
</file>