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1C4E-D63B-69EB-23A4-A1FC16389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EE2B8-2D39-220E-5ACB-9EE49719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E58F-C1A7-92CC-C9A3-83908222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0981-2BDB-35AA-C25D-B818AC2A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C5CC-7BCF-734B-E17E-840B4B2F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4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EE89-91AB-A0E0-80CE-F3227C06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633-5B89-E365-C99D-7EA0E38F9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8068-FA27-9EBA-907A-52CB8534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8E097-CBA9-FF60-D3C8-07504132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E057-62E2-633B-04F5-BE31A55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19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1FB0E-61BC-1F27-64B6-827EDDFF0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585DA-82D8-B1E5-3AA1-713582EE2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16725-21A0-D31F-CCDE-C46AF628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93B6-BEA1-DE13-5ED7-08C18CC2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93AE-416F-2643-44F2-7EC5159A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2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6806-87FC-7F29-F22E-8F3AA41A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630-4D28-D24B-6550-BEABEE53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8706-2AC3-2F0B-087F-C4E9E061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9CF0-28F2-5341-881B-F8EC96D3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820EF-DDAA-5431-7008-50509D8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32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C876-B00C-27A7-8FD4-292977E4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D989-F270-C066-F112-2E0B51BD7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16D2-4E79-24F6-8654-4EB8846E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6B97-0D2B-3407-F45C-B538C630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2E60-297B-9B9C-C9A8-880CDC3D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0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A2AC-84D8-F27F-A7A5-96CB654F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219F-3232-1E1A-E712-808ED891C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4EFAA-1A5E-CCBF-94CA-B3ACBAE11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29092-B316-34AD-6F8C-80EC8AD3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E921-A555-84AE-1032-AE736141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50E7-D141-F05A-6CC8-A728A555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9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FA3-C1F9-0D8A-EF23-BDB36A49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DB63-3505-3C45-491A-47D377E9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A0ACD-31C9-B4B2-E693-46C8EAFC4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DCE39-8836-6931-98CA-C3B395661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037E6-D2AA-067F-BD8C-09312366E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30C53-3B93-CB01-B460-B9D64314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BC9BD-A50D-A9D3-F3C9-C59F0811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69FAF-47FA-B35C-4671-5B0C048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35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A894-CD36-5C59-60E5-E63665B4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5BED1-77CA-B48C-A84D-3695563C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FB83-33BF-B98C-CDFB-41BFA626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7EC2-0280-5C5F-A61F-A68B332C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6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13AE4-DC5B-2D9F-1CC3-040EB110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E61DC-E222-3DA3-6E51-16A4E820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E3A97-113B-37DB-B9BA-65CE91B2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43E8-ADD9-FA02-5D80-6EC56B6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4E3E-0858-8929-B0C3-49A46800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D80BB-689F-25CB-F39A-C9459440E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36005-D63B-9A36-B66D-65AB0CFF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A4593-6244-C6CF-01E9-AE317B4A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D1F3-8E82-CFDA-5EF0-600DFC7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08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4472-96FF-AFA3-1D86-DFDBF940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821F0-B3F8-0CFD-97D6-9A17E67DF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AFF2E-94BB-30CD-2C39-3B32A206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65A7-457F-0FEE-9D35-05DAC257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257D7-F57E-70A3-A918-89C7CF4B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A78FC-323B-BCE7-BF0A-91B0C40D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1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8F7A8-E01E-AF2B-F55E-07D07797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2DD2-467E-8ABB-FFA4-D7C6D408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FCFE-723B-2C49-3656-10D90D2A0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97D1B-1476-4384-A4CB-5EF1159311B2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7365-3729-9719-8195-802A0651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60B20-5C62-4A73-13B9-8B5EBA142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A7A5A-6C26-43F0-A376-1C9138864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51786-35A2-1D6C-150C-8C6665EDAEBA}"/>
                  </a:ext>
                </a:extLst>
              </p:cNvPr>
              <p:cNvSpPr txBox="1"/>
              <p:nvPr/>
            </p:nvSpPr>
            <p:spPr>
              <a:xfrm>
                <a:off x="1573873" y="1686674"/>
                <a:ext cx="3876675" cy="4682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N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nl-NL" b="0" dirty="0"/>
              </a:p>
              <a:p>
                <a:endParaRPr lang="nl-NL" b="0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b="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dirty="0"/>
              </a:p>
              <a:p>
                <a:pPr/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/>
                <a:endParaRPr lang="en-GB" dirty="0"/>
              </a:p>
              <a:p>
                <a:pPr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/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51786-35A2-1D6C-150C-8C6665EDA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873" y="1686674"/>
                <a:ext cx="3876675" cy="46826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Gert Jan Bakker</dc:creator>
  <cp:lastModifiedBy>Gert Jan Bakker</cp:lastModifiedBy>
  <cp:revision>1</cp:revision>
  <dcterms:created xsi:type="dcterms:W3CDTF">2024-12-13T07:42:05Z</dcterms:created>
  <dcterms:modified xsi:type="dcterms:W3CDTF">2024-12-13T08:57:02Z</dcterms:modified>
</cp:coreProperties>
</file>