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4" r:id="rId3"/>
    <p:sldId id="303" r:id="rId4"/>
    <p:sldId id="305" r:id="rId5"/>
    <p:sldId id="266" r:id="rId6"/>
    <p:sldId id="286" r:id="rId7"/>
    <p:sldId id="299" r:id="rId8"/>
    <p:sldId id="268" r:id="rId9"/>
    <p:sldId id="276" r:id="rId10"/>
    <p:sldId id="296" r:id="rId11"/>
    <p:sldId id="298" r:id="rId12"/>
    <p:sldId id="277" r:id="rId13"/>
    <p:sldId id="297" r:id="rId14"/>
    <p:sldId id="278" r:id="rId15"/>
    <p:sldId id="306" r:id="rId16"/>
    <p:sldId id="273" r:id="rId17"/>
    <p:sldId id="279" r:id="rId18"/>
    <p:sldId id="280" r:id="rId19"/>
    <p:sldId id="283" r:id="rId20"/>
    <p:sldId id="282" r:id="rId21"/>
    <p:sldId id="307" r:id="rId22"/>
    <p:sldId id="287" r:id="rId23"/>
    <p:sldId id="288" r:id="rId24"/>
    <p:sldId id="292" r:id="rId25"/>
    <p:sldId id="289" r:id="rId26"/>
    <p:sldId id="291" r:id="rId27"/>
    <p:sldId id="274" r:id="rId28"/>
    <p:sldId id="262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5F3"/>
    <a:srgbClr val="0078C0"/>
    <a:srgbClr val="15A6FF"/>
    <a:srgbClr val="7F7F7F"/>
    <a:srgbClr val="0073C6"/>
    <a:srgbClr val="0096F2"/>
    <a:srgbClr val="FFFF00"/>
    <a:srgbClr val="FF6060"/>
    <a:srgbClr val="04559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884" autoAdjust="0"/>
  </p:normalViewPr>
  <p:slideViewPr>
    <p:cSldViewPr snapToGrid="0">
      <p:cViewPr varScale="1">
        <p:scale>
          <a:sx n="54" d="100"/>
          <a:sy n="54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B1801-4088-40E8-92F1-C03B6E9E357C}" type="doc">
      <dgm:prSet loTypeId="urn:microsoft.com/office/officeart/2005/8/layout/hierarchy2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DAFCCB4E-61F6-441E-9BA1-36BCD2CEE542}">
      <dgm:prSet phldrT="[텍스트]" custT="1"/>
      <dgm:spPr/>
      <dgm:t>
        <a:bodyPr/>
        <a:lstStyle/>
        <a:p>
          <a:pPr latinLnBrk="1"/>
          <a:r>
            <a:rPr lang="en-US" sz="2000" dirty="0" smtClean="0"/>
            <a:t>preferences</a:t>
          </a:r>
          <a:endParaRPr lang="ko-KR" altLang="en-US" sz="2000" dirty="0"/>
        </a:p>
      </dgm:t>
    </dgm:pt>
    <dgm:pt modelId="{1062A60A-59E6-4BBF-B7A8-473510DD80F6}" type="parTrans" cxnId="{38799F98-3D51-45D2-8982-E4440660C172}">
      <dgm:prSet/>
      <dgm:spPr/>
      <dgm:t>
        <a:bodyPr/>
        <a:lstStyle/>
        <a:p>
          <a:pPr latinLnBrk="1"/>
          <a:endParaRPr lang="ko-KR" altLang="en-US" sz="2000"/>
        </a:p>
      </dgm:t>
    </dgm:pt>
    <dgm:pt modelId="{896058BC-D72F-4DB6-8259-38466DD61753}" type="sibTrans" cxnId="{38799F98-3D51-45D2-8982-E4440660C172}">
      <dgm:prSet/>
      <dgm:spPr/>
      <dgm:t>
        <a:bodyPr/>
        <a:lstStyle/>
        <a:p>
          <a:pPr latinLnBrk="1"/>
          <a:endParaRPr lang="ko-KR" altLang="en-US" sz="2000"/>
        </a:p>
      </dgm:t>
    </dgm:pt>
    <dgm:pt modelId="{2F9B5F6C-2A8D-4E90-9E7D-06A4A79C843D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2000" dirty="0" smtClean="0"/>
            <a:t>normal page</a:t>
          </a:r>
          <a:endParaRPr lang="ko-KR" altLang="en-US" sz="2000" dirty="0"/>
        </a:p>
      </dgm:t>
    </dgm:pt>
    <dgm:pt modelId="{C0BC1FA0-83A5-43FA-9203-A58C3F9DF76B}" type="parTrans" cxnId="{A3A1C273-9E1B-424C-8FFB-0B81B3EEF15D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89F5BD60-D543-48BD-9F38-B730D76D518F}" type="sibTrans" cxnId="{A3A1C273-9E1B-424C-8FFB-0B81B3EEF15D}">
      <dgm:prSet/>
      <dgm:spPr/>
      <dgm:t>
        <a:bodyPr/>
        <a:lstStyle/>
        <a:p>
          <a:pPr latinLnBrk="1"/>
          <a:endParaRPr lang="ko-KR" altLang="en-US" sz="2000"/>
        </a:p>
      </dgm:t>
    </dgm:pt>
    <dgm:pt modelId="{CD0E1A16-2458-42BA-95D8-932FCD39B590}">
      <dgm:prSet phldrT="[텍스트]" custT="1"/>
      <dgm:spPr/>
      <dgm:t>
        <a:bodyPr/>
        <a:lstStyle/>
        <a:p>
          <a:pPr latinLnBrk="1"/>
          <a:r>
            <a:rPr lang="en-US" sz="2000" dirty="0" smtClean="0"/>
            <a:t>section</a:t>
          </a:r>
          <a:endParaRPr lang="ko-KR" altLang="en-US" sz="2000" dirty="0"/>
        </a:p>
      </dgm:t>
    </dgm:pt>
    <dgm:pt modelId="{6D540EDC-F46E-4EC7-B6AF-3D3270BD8558}" type="parTrans" cxnId="{13D861E6-C9D0-48B9-8C3F-8D00A260E434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30106686-FF05-4E44-94F8-0A7C91A2BB78}" type="sibTrans" cxnId="{13D861E6-C9D0-48B9-8C3F-8D00A260E434}">
      <dgm:prSet/>
      <dgm:spPr/>
      <dgm:t>
        <a:bodyPr/>
        <a:lstStyle/>
        <a:p>
          <a:pPr latinLnBrk="1"/>
          <a:endParaRPr lang="ko-KR" altLang="en-US" sz="2000"/>
        </a:p>
      </dgm:t>
    </dgm:pt>
    <dgm:pt modelId="{A4BF3208-C79C-461B-B2BE-33E23E97BECB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input ”contact”</a:t>
          </a:r>
          <a:endParaRPr lang="ko-KR" altLang="en-US" sz="2000" dirty="0"/>
        </a:p>
      </dgm:t>
    </dgm:pt>
    <dgm:pt modelId="{AB92B32B-912E-4B36-BA60-B9DE2F852D43}" type="parTrans" cxnId="{85D7CCB4-802C-44B5-A188-17AE48AE237D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282A57C6-17EB-49DD-BE11-D56410EBBABA}" type="sibTrans" cxnId="{85D7CCB4-802C-44B5-A188-17AE48AE237D}">
      <dgm:prSet/>
      <dgm:spPr/>
      <dgm:t>
        <a:bodyPr/>
        <a:lstStyle/>
        <a:p>
          <a:pPr latinLnBrk="1"/>
          <a:endParaRPr lang="ko-KR" altLang="en-US" sz="2000"/>
        </a:p>
      </dgm:t>
    </dgm:pt>
    <dgm:pt modelId="{51C6FFB9-8C24-4F61-BE13-9EBF0B611097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input ”</a:t>
          </a:r>
          <a:r>
            <a:rPr lang="en-US" altLang="ko-KR" sz="2000" dirty="0" err="1" smtClean="0"/>
            <a:t>switchf</a:t>
          </a:r>
          <a:r>
            <a:rPr lang="en-US" altLang="ko-KR" sz="2000" dirty="0" smtClean="0"/>
            <a:t>”</a:t>
          </a:r>
          <a:endParaRPr lang="ko-KR" altLang="en-US" sz="2000" dirty="0"/>
        </a:p>
      </dgm:t>
    </dgm:pt>
    <dgm:pt modelId="{CA252E22-3088-463D-AEF7-6FC5EC083FAB}" type="parTrans" cxnId="{60605E8C-E2E0-4344-9718-1F0FDC7E4A49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3D9B74D8-F665-43F2-A5D8-51BB2E9F5F91}" type="sibTrans" cxnId="{60605E8C-E2E0-4344-9718-1F0FDC7E4A49}">
      <dgm:prSet/>
      <dgm:spPr/>
      <dgm:t>
        <a:bodyPr/>
        <a:lstStyle/>
        <a:p>
          <a:pPr latinLnBrk="1"/>
          <a:endParaRPr lang="ko-KR" altLang="en-US" sz="2000"/>
        </a:p>
      </dgm:t>
    </dgm:pt>
    <dgm:pt modelId="{B2A07B66-E311-484B-A8A4-2883344B74DD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en-US" sz="2000" dirty="0" err="1" smtClean="0"/>
            <a:t>capability.contactSensor</a:t>
          </a:r>
          <a:endParaRPr lang="ko-KR" altLang="en-US" sz="2000" dirty="0"/>
        </a:p>
      </dgm:t>
    </dgm:pt>
    <dgm:pt modelId="{3FF1BCEA-056F-4839-A21C-E409BF8422E6}" type="parTrans" cxnId="{26DE47F7-9F78-4B4C-B3FE-16DEEDED2231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835BCD5A-0C73-450A-B363-6721ADA05D3F}" type="sibTrans" cxnId="{26DE47F7-9F78-4B4C-B3FE-16DEEDED2231}">
      <dgm:prSet/>
      <dgm:spPr/>
      <dgm:t>
        <a:bodyPr/>
        <a:lstStyle/>
        <a:p>
          <a:pPr latinLnBrk="1"/>
          <a:endParaRPr lang="ko-KR" altLang="en-US" sz="2000"/>
        </a:p>
      </dgm:t>
    </dgm:pt>
    <dgm:pt modelId="{A4CA35E5-D425-4654-B661-E23493AB8E88}">
      <dgm:prSet phldrT="[텍스트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en-US" sz="2000" dirty="0" err="1" smtClean="0">
              <a:solidFill>
                <a:schemeClr val="bg1"/>
              </a:solidFill>
            </a:rPr>
            <a:t>doorOpenHandler</a:t>
          </a:r>
          <a:endParaRPr lang="ko-KR" altLang="en-US" sz="2000" dirty="0">
            <a:solidFill>
              <a:schemeClr val="bg1"/>
            </a:solidFill>
          </a:endParaRPr>
        </a:p>
      </dgm:t>
    </dgm:pt>
    <dgm:pt modelId="{B9842BD9-ED6D-49FA-B267-E13872B53EEA}" type="parTrans" cxnId="{E7A60914-0627-4D30-B8F5-41D6624FA341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C3C7879A-080A-4315-B000-C0FF33031F3F}" type="sibTrans" cxnId="{E7A60914-0627-4D30-B8F5-41D6624FA341}">
      <dgm:prSet/>
      <dgm:spPr/>
      <dgm:t>
        <a:bodyPr/>
        <a:lstStyle/>
        <a:p>
          <a:pPr latinLnBrk="1"/>
          <a:endParaRPr lang="ko-KR" altLang="en-US" sz="2000"/>
        </a:p>
      </dgm:t>
    </dgm:pt>
    <dgm:pt modelId="{BA85796B-CE1E-4B44-83B4-69FE2E97B8B9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en-US" sz="2000" dirty="0" err="1" smtClean="0"/>
            <a:t>capability.switch</a:t>
          </a:r>
          <a:endParaRPr lang="ko-KR" altLang="en-US" sz="2000" dirty="0"/>
        </a:p>
      </dgm:t>
    </dgm:pt>
    <dgm:pt modelId="{3D841E84-0A7C-40A7-A94C-620917CB95EE}" type="parTrans" cxnId="{E9433EC6-C01A-47E1-AC64-E6273CA9D412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10BA2E06-BB49-49B0-8F88-122FC89CF554}" type="sibTrans" cxnId="{E9433EC6-C01A-47E1-AC64-E6273CA9D412}">
      <dgm:prSet/>
      <dgm:spPr/>
      <dgm:t>
        <a:bodyPr/>
        <a:lstStyle/>
        <a:p>
          <a:pPr latinLnBrk="1"/>
          <a:endParaRPr lang="ko-KR" altLang="en-US" sz="2000"/>
        </a:p>
      </dgm:t>
    </dgm:pt>
    <dgm:pt modelId="{6754F1CF-2932-4B91-86D9-272F2DFBCA9B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2000" dirty="0" smtClean="0"/>
            <a:t>dynamic page</a:t>
          </a:r>
          <a:endParaRPr lang="ko-KR" altLang="en-US" sz="2000" dirty="0"/>
        </a:p>
      </dgm:t>
    </dgm:pt>
    <dgm:pt modelId="{9278DB79-5C2A-4377-A159-FE1BE0A99970}" type="parTrans" cxnId="{BA3E60F0-193E-4B98-AE76-CAA776E4E3B4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D75B8576-9F40-47FC-AB27-EF6A71C25311}" type="sibTrans" cxnId="{BA3E60F0-193E-4B98-AE76-CAA776E4E3B4}">
      <dgm:prSet/>
      <dgm:spPr/>
      <dgm:t>
        <a:bodyPr/>
        <a:lstStyle/>
        <a:p>
          <a:pPr latinLnBrk="1"/>
          <a:endParaRPr lang="ko-KR" altLang="en-US" sz="2000"/>
        </a:p>
      </dgm:t>
    </dgm:pt>
    <dgm:pt modelId="{56D82032-DC23-45FE-907B-2AFB0083BB92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section</a:t>
          </a:r>
          <a:endParaRPr lang="ko-KR" altLang="en-US" sz="2000" dirty="0"/>
        </a:p>
      </dgm:t>
    </dgm:pt>
    <dgm:pt modelId="{51D72F20-03D3-4640-84AC-3156877348FE}" type="parTrans" cxnId="{78CFCEBB-0004-4DA2-8D52-F70AB228131C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B4CD34C5-194D-445F-BDA2-DB05DF81CD93}" type="sibTrans" cxnId="{78CFCEBB-0004-4DA2-8D52-F70AB228131C}">
      <dgm:prSet/>
      <dgm:spPr/>
      <dgm:t>
        <a:bodyPr/>
        <a:lstStyle/>
        <a:p>
          <a:pPr latinLnBrk="1"/>
          <a:endParaRPr lang="ko-KR" altLang="en-US" sz="2000"/>
        </a:p>
      </dgm:t>
    </dgm:pt>
    <dgm:pt modelId="{D6AE15B0-AB3A-49B7-8326-09223F5F8D11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input “</a:t>
          </a:r>
          <a:r>
            <a:rPr lang="en-US" altLang="ko-KR" sz="2000" dirty="0" err="1" smtClean="0"/>
            <a:t>textMessage</a:t>
          </a:r>
          <a:r>
            <a:rPr lang="en-US" altLang="ko-KR" sz="2000" dirty="0" smtClean="0"/>
            <a:t>”</a:t>
          </a:r>
          <a:endParaRPr lang="ko-KR" altLang="en-US" sz="2000" dirty="0"/>
        </a:p>
      </dgm:t>
    </dgm:pt>
    <dgm:pt modelId="{AAE80A30-A66B-4AFD-AA1D-BD325FFE7506}" type="parTrans" cxnId="{5E9F0723-01BA-45DB-8D79-1DA49B51620F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319AED7F-3030-4120-A11C-4B8CB63FBE1B}" type="sibTrans" cxnId="{5E9F0723-01BA-45DB-8D79-1DA49B51620F}">
      <dgm:prSet/>
      <dgm:spPr/>
      <dgm:t>
        <a:bodyPr/>
        <a:lstStyle/>
        <a:p>
          <a:pPr latinLnBrk="1"/>
          <a:endParaRPr lang="ko-KR" altLang="en-US" sz="2000"/>
        </a:p>
      </dgm:t>
    </dgm:pt>
    <dgm:pt modelId="{D2E2E571-4642-4DBF-8817-B263A6AAC63C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text</a:t>
          </a:r>
          <a:endParaRPr lang="ko-KR" altLang="en-US" sz="2000" dirty="0"/>
        </a:p>
      </dgm:t>
    </dgm:pt>
    <dgm:pt modelId="{1B24F865-49DA-4381-9A4F-1DDA75575231}" type="parTrans" cxnId="{82FEFE60-A2DB-4844-B6FF-58C8DD4D47F2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B40A1B87-DA6B-4E7C-B4AE-4D3CAC9B84A7}" type="sibTrans" cxnId="{82FEFE60-A2DB-4844-B6FF-58C8DD4D47F2}">
      <dgm:prSet/>
      <dgm:spPr/>
      <dgm:t>
        <a:bodyPr/>
        <a:lstStyle/>
        <a:p>
          <a:pPr latinLnBrk="1"/>
          <a:endParaRPr lang="ko-KR" altLang="en-US" sz="2000"/>
        </a:p>
      </dgm:t>
    </dgm:pt>
    <dgm:pt modelId="{C0D5D7E4-E6C4-4716-AF16-697D905F8C27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input “phone”</a:t>
          </a:r>
          <a:endParaRPr lang="ko-KR" altLang="en-US" sz="2000" dirty="0"/>
        </a:p>
      </dgm:t>
    </dgm:pt>
    <dgm:pt modelId="{448B8CF5-1511-43D2-B473-7646BFD5DB2E}" type="parTrans" cxnId="{B3D9CF58-B8B7-4E0A-BEE1-C7BF3A52B247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F603C016-2BE4-45D9-BCB7-6C68587D75CF}" type="sibTrans" cxnId="{B3D9CF58-B8B7-4E0A-BEE1-C7BF3A52B247}">
      <dgm:prSet/>
      <dgm:spPr/>
      <dgm:t>
        <a:bodyPr/>
        <a:lstStyle/>
        <a:p>
          <a:pPr latinLnBrk="1"/>
          <a:endParaRPr lang="ko-KR" altLang="en-US" sz="2000"/>
        </a:p>
      </dgm:t>
    </dgm:pt>
    <dgm:pt modelId="{1FAEDF34-3D03-4C4F-B12B-A8249988FCD8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 smtClean="0"/>
            <a:t>phone</a:t>
          </a:r>
          <a:endParaRPr lang="ko-KR" altLang="en-US" sz="2000" dirty="0"/>
        </a:p>
      </dgm:t>
    </dgm:pt>
    <dgm:pt modelId="{3F50D167-90C4-48DB-A8CD-426639ADD126}" type="parTrans" cxnId="{2F2B9F64-EF1D-43DA-BADC-5C91E5777F4A}">
      <dgm:prSet custT="1"/>
      <dgm:spPr/>
      <dgm:t>
        <a:bodyPr/>
        <a:lstStyle/>
        <a:p>
          <a:pPr latinLnBrk="1"/>
          <a:endParaRPr lang="ko-KR" altLang="en-US" sz="2000"/>
        </a:p>
      </dgm:t>
    </dgm:pt>
    <dgm:pt modelId="{A94B13A9-F9BE-401A-A6B3-6533933168B1}" type="sibTrans" cxnId="{2F2B9F64-EF1D-43DA-BADC-5C91E5777F4A}">
      <dgm:prSet/>
      <dgm:spPr/>
      <dgm:t>
        <a:bodyPr/>
        <a:lstStyle/>
        <a:p>
          <a:pPr latinLnBrk="1"/>
          <a:endParaRPr lang="ko-KR" altLang="en-US" sz="2000"/>
        </a:p>
      </dgm:t>
    </dgm:pt>
    <dgm:pt modelId="{F3AAA97A-13A7-4157-BB8A-3B34C7B833DF}">
      <dgm:prSet phldrT="[텍스트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 err="1" smtClean="0">
              <a:solidFill>
                <a:schemeClr val="bg1"/>
              </a:solidFill>
            </a:rPr>
            <a:t>contact.open</a:t>
          </a:r>
          <a:endParaRPr lang="ko-KR" altLang="en-US" sz="2000" dirty="0">
            <a:solidFill>
              <a:schemeClr val="bg1"/>
            </a:solidFill>
          </a:endParaRPr>
        </a:p>
      </dgm:t>
    </dgm:pt>
    <dgm:pt modelId="{172FD8E3-0538-4F17-A4E2-72E4735F489C}" type="parTrans" cxnId="{324464D1-DC77-4750-9E52-CD0FCF724D2B}">
      <dgm:prSet/>
      <dgm:spPr/>
      <dgm:t>
        <a:bodyPr/>
        <a:lstStyle/>
        <a:p>
          <a:pPr latinLnBrk="1"/>
          <a:endParaRPr lang="ko-KR" altLang="en-US"/>
        </a:p>
      </dgm:t>
    </dgm:pt>
    <dgm:pt modelId="{1FDE30C0-BD2B-414D-9969-B1365DE04E4F}" type="sibTrans" cxnId="{324464D1-DC77-4750-9E52-CD0FCF724D2B}">
      <dgm:prSet/>
      <dgm:spPr/>
      <dgm:t>
        <a:bodyPr/>
        <a:lstStyle/>
        <a:p>
          <a:pPr latinLnBrk="1"/>
          <a:endParaRPr lang="ko-KR" altLang="en-US"/>
        </a:p>
      </dgm:t>
    </dgm:pt>
    <dgm:pt modelId="{897A023B-917F-4930-9359-4AB5A08B3E94}" type="pres">
      <dgm:prSet presAssocID="{181B1801-4088-40E8-92F1-C03B6E9E35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6B38A-C05C-40C8-A991-7C8EC1D3FABE}" type="pres">
      <dgm:prSet presAssocID="{DAFCCB4E-61F6-441E-9BA1-36BCD2CEE542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6D545BE5-291D-49CE-BE55-475FE8C8BF2C}" type="pres">
      <dgm:prSet presAssocID="{DAFCCB4E-61F6-441E-9BA1-36BCD2CEE542}" presName="LevelOneTextNode" presStyleLbl="node0" presStyleIdx="0" presStyleCnt="1" custScaleX="123057" custScaleY="846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60C107-17C6-4DBF-A97E-1FF498775D00}" type="pres">
      <dgm:prSet presAssocID="{DAFCCB4E-61F6-441E-9BA1-36BCD2CEE542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F71FE127-1BB8-49FB-9904-1289E3388AE5}" type="pres">
      <dgm:prSet presAssocID="{C0BC1FA0-83A5-43FA-9203-A58C3F9DF76B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69318ED-2487-486A-9A12-C9C0FFEABE9D}" type="pres">
      <dgm:prSet presAssocID="{C0BC1FA0-83A5-43FA-9203-A58C3F9DF76B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89455E3-FAC9-433B-9249-85FB1C6A6AB6}" type="pres">
      <dgm:prSet presAssocID="{2F9B5F6C-2A8D-4E90-9E7D-06A4A79C843D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D3BE0364-E6B6-45B0-824C-8E3593237EDD}" type="pres">
      <dgm:prSet presAssocID="{2F9B5F6C-2A8D-4E90-9E7D-06A4A79C843D}" presName="LevelTwoTextNode" presStyleLbl="node2" presStyleIdx="0" presStyleCnt="2" custScaleX="140115" custScaleY="84667" custLinFactNeighborX="-223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85C7C5-5D61-44A4-B256-EAD7C8626CF8}" type="pres">
      <dgm:prSet presAssocID="{2F9B5F6C-2A8D-4E90-9E7D-06A4A79C843D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2239FFC-5D07-423E-A74F-B06AD95B6A87}" type="pres">
      <dgm:prSet presAssocID="{6D540EDC-F46E-4EC7-B6AF-3D3270BD8558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66B2B81-4529-4350-AD4C-94567F07FE9A}" type="pres">
      <dgm:prSet presAssocID="{6D540EDC-F46E-4EC7-B6AF-3D3270BD8558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3C77989-8BD3-47C4-BF3A-0F49D04D9912}" type="pres">
      <dgm:prSet presAssocID="{CD0E1A16-2458-42BA-95D8-932FCD39B590}" presName="root2" presStyleCnt="0"/>
      <dgm:spPr/>
    </dgm:pt>
    <dgm:pt modelId="{3D4C0D8E-2B37-4167-A98D-DB2912E3B7B9}" type="pres">
      <dgm:prSet presAssocID="{CD0E1A16-2458-42BA-95D8-932FCD39B590}" presName="LevelTwoTextNode" presStyleLbl="node3" presStyleIdx="0" presStyleCnt="2" custScaleX="82746" custScaleY="84667" custLinFactNeighborX="-44817" custLinFactNeighborY="12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4DEB3-A7BD-4630-8467-B39CDABD0BD6}" type="pres">
      <dgm:prSet presAssocID="{CD0E1A16-2458-42BA-95D8-932FCD39B590}" presName="level3hierChild" presStyleCnt="0"/>
      <dgm:spPr/>
    </dgm:pt>
    <dgm:pt modelId="{C3DF9479-5F43-4697-9161-79FCA3886D79}" type="pres">
      <dgm:prSet presAssocID="{AB92B32B-912E-4B36-BA60-B9DE2F852D43}" presName="conn2-1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4D7D7BB5-2A2C-4E80-AD5E-600F6D19629E}" type="pres">
      <dgm:prSet presAssocID="{AB92B32B-912E-4B36-BA60-B9DE2F852D43}" presName="connTx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25956046-782B-4014-AA93-B49787A8B03E}" type="pres">
      <dgm:prSet presAssocID="{A4BF3208-C79C-461B-B2BE-33E23E97BECB}" presName="root2" presStyleCnt="0"/>
      <dgm:spPr/>
    </dgm:pt>
    <dgm:pt modelId="{3612024E-3A7E-42F3-9067-689D9A016E48}" type="pres">
      <dgm:prSet presAssocID="{A4BF3208-C79C-461B-B2BE-33E23E97BECB}" presName="LevelTwoTextNode" presStyleLbl="node4" presStyleIdx="0" presStyleCnt="10" custScaleX="159515" custScaleY="84667" custLinFactNeighborX="-44911" custLinFactNeighborY="-12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AEC23C-7D49-4C39-8789-458426E27C0A}" type="pres">
      <dgm:prSet presAssocID="{A4BF3208-C79C-461B-B2BE-33E23E97BECB}" presName="level3hierChild" presStyleCnt="0"/>
      <dgm:spPr/>
    </dgm:pt>
    <dgm:pt modelId="{61D7ADC2-BB53-433B-ABB7-9E3B869475D3}" type="pres">
      <dgm:prSet presAssocID="{3FF1BCEA-056F-4839-A21C-E409BF8422E6}" presName="conn2-1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B91322E-3AF9-42CC-899C-6B532428F893}" type="pres">
      <dgm:prSet presAssocID="{3FF1BCEA-056F-4839-A21C-E409BF8422E6}" presName="connTx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DF9B615E-A22C-4970-9BDB-5142C7BFADE8}" type="pres">
      <dgm:prSet presAssocID="{B2A07B66-E311-484B-A8A4-2883344B74DD}" presName="root2" presStyleCnt="0"/>
      <dgm:spPr/>
    </dgm:pt>
    <dgm:pt modelId="{05A5F62C-5E60-48D5-8618-58BC0C352ACC}" type="pres">
      <dgm:prSet presAssocID="{B2A07B66-E311-484B-A8A4-2883344B74DD}" presName="LevelTwoTextNode" presStyleLbl="node4" presStyleIdx="1" presStyleCnt="10" custScaleX="236827" custScaleY="84667" custLinFactNeighborX="-60330" custLinFactNeighborY="-10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D899C-1A4B-4E51-822D-E52FF335FE92}" type="pres">
      <dgm:prSet presAssocID="{B2A07B66-E311-484B-A8A4-2883344B74DD}" presName="level3hierChild" presStyleCnt="0"/>
      <dgm:spPr/>
    </dgm:pt>
    <dgm:pt modelId="{11969E3D-BA0A-423C-AF39-26CC83C45DA0}" type="pres">
      <dgm:prSet presAssocID="{B9842BD9-ED6D-49FA-B267-E13872B53EEA}" presName="conn2-1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EDFB9812-3C05-45AE-AA57-0E191529BC33}" type="pres">
      <dgm:prSet presAssocID="{B9842BD9-ED6D-49FA-B267-E13872B53EEA}" presName="connTx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11FB514E-243F-4EE2-BC90-0F65033B4CD7}" type="pres">
      <dgm:prSet presAssocID="{A4CA35E5-D425-4654-B661-E23493AB8E88}" presName="root2" presStyleCnt="0"/>
      <dgm:spPr/>
    </dgm:pt>
    <dgm:pt modelId="{667BCAD3-0346-44B8-8AE6-B4F7366B9897}" type="pres">
      <dgm:prSet presAssocID="{A4CA35E5-D425-4654-B661-E23493AB8E88}" presName="LevelTwoTextNode" presStyleLbl="node4" presStyleIdx="2" presStyleCnt="10" custScaleX="191835" custScaleY="84667" custLinFactNeighborX="-60330" custLinFactNeighborY="-58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1828C-E01F-410F-AB9F-EC31F58956A9}" type="pres">
      <dgm:prSet presAssocID="{A4CA35E5-D425-4654-B661-E23493AB8E88}" presName="level3hierChild" presStyleCnt="0"/>
      <dgm:spPr/>
    </dgm:pt>
    <dgm:pt modelId="{40567C90-D669-4F3F-84F2-F1DA636650FE}" type="pres">
      <dgm:prSet presAssocID="{172FD8E3-0538-4F17-A4E2-72E4735F489C}" presName="conn2-1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93A44BD-5929-4F0A-A5D7-43A2BD40E6CC}" type="pres">
      <dgm:prSet presAssocID="{172FD8E3-0538-4F17-A4E2-72E4735F489C}" presName="connTx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819223B-C3AE-475C-B543-04A122AF1F24}" type="pres">
      <dgm:prSet presAssocID="{F3AAA97A-13A7-4157-BB8A-3B34C7B833DF}" presName="root2" presStyleCnt="0"/>
      <dgm:spPr/>
    </dgm:pt>
    <dgm:pt modelId="{306A1C72-586D-4C3F-B26C-020A584B09DF}" type="pres">
      <dgm:prSet presAssocID="{F3AAA97A-13A7-4157-BB8A-3B34C7B833DF}" presName="LevelTwoTextNode" presStyleLbl="node4" presStyleIdx="3" presStyleCnt="10" custScaleX="136982" custScaleY="93257" custLinFactNeighborX="-84220" custLinFactNeighborY="-637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31BAD8-497A-4725-A8A1-E4142CC61980}" type="pres">
      <dgm:prSet presAssocID="{F3AAA97A-13A7-4157-BB8A-3B34C7B833DF}" presName="level3hierChild" presStyleCnt="0"/>
      <dgm:spPr/>
    </dgm:pt>
    <dgm:pt modelId="{C57F99B5-B36E-4083-825F-2420E3C7643F}" type="pres">
      <dgm:prSet presAssocID="{CA252E22-3088-463D-AEF7-6FC5EC083FAB}" presName="conn2-1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B0F9B19-8B3B-4263-B447-A37FF57E6AD0}" type="pres">
      <dgm:prSet presAssocID="{CA252E22-3088-463D-AEF7-6FC5EC083FAB}" presName="connTx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E7D1E55E-825F-45E1-A6B6-E8BA96691F11}" type="pres">
      <dgm:prSet presAssocID="{51C6FFB9-8C24-4F61-BE13-9EBF0B611097}" presName="root2" presStyleCnt="0"/>
      <dgm:spPr/>
    </dgm:pt>
    <dgm:pt modelId="{CBD5DBD4-7A54-4C15-8EF7-0767E5D2CFE8}" type="pres">
      <dgm:prSet presAssocID="{51C6FFB9-8C24-4F61-BE13-9EBF0B611097}" presName="LevelTwoTextNode" presStyleLbl="node4" presStyleIdx="4" presStyleCnt="10" custScaleX="159515" custScaleY="84667" custLinFactNeighborX="-44911" custLinFactNeighborY="-12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1DBE29-1695-400A-B043-40398C7A6F3E}" type="pres">
      <dgm:prSet presAssocID="{51C6FFB9-8C24-4F61-BE13-9EBF0B611097}" presName="level3hierChild" presStyleCnt="0"/>
      <dgm:spPr/>
    </dgm:pt>
    <dgm:pt modelId="{4CE136CC-86C0-4214-A0D4-0639A6293A20}" type="pres">
      <dgm:prSet presAssocID="{3D841E84-0A7C-40A7-A94C-620917CB95EE}" presName="conn2-1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C740E245-497F-4E2E-B392-919DE6225A4E}" type="pres">
      <dgm:prSet presAssocID="{3D841E84-0A7C-40A7-A94C-620917CB95EE}" presName="connTx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0B00C9C-6C62-4255-BCD4-BBDC8F840F4E}" type="pres">
      <dgm:prSet presAssocID="{BA85796B-CE1E-4B44-83B4-69FE2E97B8B9}" presName="root2" presStyleCnt="0"/>
      <dgm:spPr/>
    </dgm:pt>
    <dgm:pt modelId="{83ADF4F6-A7A7-4E67-B42F-B6E988AD47B9}" type="pres">
      <dgm:prSet presAssocID="{BA85796B-CE1E-4B44-83B4-69FE2E97B8B9}" presName="LevelTwoTextNode" presStyleLbl="node4" presStyleIdx="5" presStyleCnt="10" custScaleX="169652" custScaleY="84667" custLinFactNeighborX="-60330" custLinFactNeighborY="-7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3545D1-3A2D-4F9A-8124-E0063BD847CA}" type="pres">
      <dgm:prSet presAssocID="{BA85796B-CE1E-4B44-83B4-69FE2E97B8B9}" presName="level3hierChild" presStyleCnt="0"/>
      <dgm:spPr/>
    </dgm:pt>
    <dgm:pt modelId="{A69C2549-C8AB-45CF-873A-5C6005D0D9B3}" type="pres">
      <dgm:prSet presAssocID="{9278DB79-5C2A-4377-A159-FE1BE0A99970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F9C2E44-F25D-4F8D-A768-7A48FE0AF8D8}" type="pres">
      <dgm:prSet presAssocID="{9278DB79-5C2A-4377-A159-FE1BE0A99970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84716E3-7E5A-4302-9820-7672FBEFDBF0}" type="pres">
      <dgm:prSet presAssocID="{6754F1CF-2932-4B91-86D9-272F2DFBCA9B}" presName="root2" presStyleCnt="0"/>
      <dgm:spPr/>
    </dgm:pt>
    <dgm:pt modelId="{46C16B2E-8015-4C29-835E-EC12B26129D9}" type="pres">
      <dgm:prSet presAssocID="{6754F1CF-2932-4B91-86D9-272F2DFBCA9B}" presName="LevelTwoTextNode" presStyleLbl="node2" presStyleIdx="1" presStyleCnt="2" custScaleX="140115" custScaleY="84667" custLinFactNeighborX="-223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F1895-0A27-4830-9799-C17D625A6C7F}" type="pres">
      <dgm:prSet presAssocID="{6754F1CF-2932-4B91-86D9-272F2DFBCA9B}" presName="level3hierChild" presStyleCnt="0"/>
      <dgm:spPr/>
    </dgm:pt>
    <dgm:pt modelId="{A5450A59-EA56-49FF-A32A-8B4C2981E440}" type="pres">
      <dgm:prSet presAssocID="{51D72F20-03D3-4640-84AC-3156877348FE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9998B71-866B-4860-83E8-EA28CA9B15C2}" type="pres">
      <dgm:prSet presAssocID="{51D72F20-03D3-4640-84AC-3156877348FE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C36F400-8BA6-497F-B90F-F472AD4E831F}" type="pres">
      <dgm:prSet presAssocID="{56D82032-DC23-45FE-907B-2AFB0083BB92}" presName="root2" presStyleCnt="0"/>
      <dgm:spPr/>
    </dgm:pt>
    <dgm:pt modelId="{C774F161-239E-46B0-B2C2-C6F371381048}" type="pres">
      <dgm:prSet presAssocID="{56D82032-DC23-45FE-907B-2AFB0083BB92}" presName="LevelTwoTextNode" presStyleLbl="node3" presStyleIdx="1" presStyleCnt="2" custScaleX="82754" custScaleY="84667" custLinFactNeighborX="-412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C45A3D-3880-4EB7-AE41-5285AB9E9855}" type="pres">
      <dgm:prSet presAssocID="{56D82032-DC23-45FE-907B-2AFB0083BB92}" presName="level3hierChild" presStyleCnt="0"/>
      <dgm:spPr/>
    </dgm:pt>
    <dgm:pt modelId="{74C85BC6-D981-47BC-80C7-BCD690371363}" type="pres">
      <dgm:prSet presAssocID="{AAE80A30-A66B-4AFD-AA1D-BD325FFE7506}" presName="conn2-1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1AE32087-C40E-4847-ADED-D546522E315E}" type="pres">
      <dgm:prSet presAssocID="{AAE80A30-A66B-4AFD-AA1D-BD325FFE7506}" presName="connTx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6AD6FEB5-A5C9-4323-AF2D-5FD638A2C33B}" type="pres">
      <dgm:prSet presAssocID="{D6AE15B0-AB3A-49B7-8326-09223F5F8D11}" presName="root2" presStyleCnt="0"/>
      <dgm:spPr/>
    </dgm:pt>
    <dgm:pt modelId="{9722D368-804A-443F-82B8-CA8502ADB082}" type="pres">
      <dgm:prSet presAssocID="{D6AE15B0-AB3A-49B7-8326-09223F5F8D11}" presName="LevelTwoTextNode" presStyleLbl="node4" presStyleIdx="6" presStyleCnt="10" custScaleX="206284" custScaleY="84667" custLinFactNeighborX="-46211" custLinFactNeighborY="45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DD1CDC-9F4F-48A0-A8FD-0C0F2976CD6B}" type="pres">
      <dgm:prSet presAssocID="{D6AE15B0-AB3A-49B7-8326-09223F5F8D11}" presName="level3hierChild" presStyleCnt="0"/>
      <dgm:spPr/>
    </dgm:pt>
    <dgm:pt modelId="{65030601-E32A-43E6-A385-7E9125FEAF66}" type="pres">
      <dgm:prSet presAssocID="{1B24F865-49DA-4381-9A4F-1DDA75575231}" presName="conn2-1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3D55EBA6-8155-4837-934B-C3A32645C0C2}" type="pres">
      <dgm:prSet presAssocID="{1B24F865-49DA-4381-9A4F-1DDA75575231}" presName="connTx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266ACD6F-9BAD-4EB8-B1D2-ADC014DC3746}" type="pres">
      <dgm:prSet presAssocID="{D2E2E571-4642-4DBF-8817-B263A6AAC63C}" presName="root2" presStyleCnt="0"/>
      <dgm:spPr/>
    </dgm:pt>
    <dgm:pt modelId="{214F4BFB-7EB0-4AE5-8D96-41FA84FD72E2}" type="pres">
      <dgm:prSet presAssocID="{D2E2E571-4642-4DBF-8817-B263A6AAC63C}" presName="LevelTwoTextNode" presStyleLbl="node4" presStyleIdx="7" presStyleCnt="10" custScaleX="79375" custScaleY="84667" custLinFactNeighborX="-63483" custLinFactNeighborY="45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06DF02-9002-4024-A239-030895D43244}" type="pres">
      <dgm:prSet presAssocID="{D2E2E571-4642-4DBF-8817-B263A6AAC63C}" presName="level3hierChild" presStyleCnt="0"/>
      <dgm:spPr/>
    </dgm:pt>
    <dgm:pt modelId="{9C22610B-D764-4E14-BFFB-BEE19E2AAF0E}" type="pres">
      <dgm:prSet presAssocID="{448B8CF5-1511-43D2-B473-7646BFD5DB2E}" presName="conn2-1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5A5B701-9718-4434-8151-DB5C5CC544A6}" type="pres">
      <dgm:prSet presAssocID="{448B8CF5-1511-43D2-B473-7646BFD5DB2E}" presName="connTx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05578FA6-9394-45C3-88D1-AC2E29E83B81}" type="pres">
      <dgm:prSet presAssocID="{C0D5D7E4-E6C4-4716-AF16-697D905F8C27}" presName="root2" presStyleCnt="0"/>
      <dgm:spPr/>
    </dgm:pt>
    <dgm:pt modelId="{52C2E608-92C9-4226-8D4A-10F8D6436C61}" type="pres">
      <dgm:prSet presAssocID="{C0D5D7E4-E6C4-4716-AF16-697D905F8C27}" presName="LevelTwoTextNode" presStyleLbl="node4" presStyleIdx="8" presStyleCnt="10" custScaleX="147304" custScaleY="84667" custLinFactNeighborX="-46211" custLinFactNeighborY="93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1E74F-BAD5-433A-8743-CD04FB562CAC}" type="pres">
      <dgm:prSet presAssocID="{C0D5D7E4-E6C4-4716-AF16-697D905F8C27}" presName="level3hierChild" presStyleCnt="0"/>
      <dgm:spPr/>
    </dgm:pt>
    <dgm:pt modelId="{391AF762-4113-496D-9F26-194B1CB4BA07}" type="pres">
      <dgm:prSet presAssocID="{3F50D167-90C4-48DB-A8CD-426639ADD126}" presName="conn2-1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EB2E2611-9F8A-44F1-8C4E-25730895BC43}" type="pres">
      <dgm:prSet presAssocID="{3F50D167-90C4-48DB-A8CD-426639ADD126}" presName="connTx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EDFA7254-1739-4C27-B748-62751A7BBE42}" type="pres">
      <dgm:prSet presAssocID="{1FAEDF34-3D03-4C4F-B12B-A8249988FCD8}" presName="root2" presStyleCnt="0"/>
      <dgm:spPr/>
    </dgm:pt>
    <dgm:pt modelId="{2A9250FA-D8C1-4983-A981-066B4782769D}" type="pres">
      <dgm:prSet presAssocID="{1FAEDF34-3D03-4C4F-B12B-A8249988FCD8}" presName="LevelTwoTextNode" presStyleLbl="node4" presStyleIdx="9" presStyleCnt="10" custScaleX="79375" custScaleY="84667" custLinFactNeighborX="-45688" custLinFactNeighborY="93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AFE2FA-4FCE-4D7E-98E2-2C3DC0C9B681}" type="pres">
      <dgm:prSet presAssocID="{1FAEDF34-3D03-4C4F-B12B-A8249988FCD8}" presName="level3hierChild" presStyleCnt="0"/>
      <dgm:spPr/>
    </dgm:pt>
  </dgm:ptLst>
  <dgm:cxnLst>
    <dgm:cxn modelId="{33FAEA1D-45B6-4F48-82ED-6A260905A991}" type="presOf" srcId="{448B8CF5-1511-43D2-B473-7646BFD5DB2E}" destId="{45A5B701-9718-4434-8151-DB5C5CC544A6}" srcOrd="1" destOrd="0" presId="urn:microsoft.com/office/officeart/2005/8/layout/hierarchy2"/>
    <dgm:cxn modelId="{B96E938D-AEB3-41D9-9C7B-0CE9668CD267}" type="presOf" srcId="{1B24F865-49DA-4381-9A4F-1DDA75575231}" destId="{3D55EBA6-8155-4837-934B-C3A32645C0C2}" srcOrd="1" destOrd="0" presId="urn:microsoft.com/office/officeart/2005/8/layout/hierarchy2"/>
    <dgm:cxn modelId="{499E750A-D5D6-442B-BD96-364E7DE614DA}" type="presOf" srcId="{CA252E22-3088-463D-AEF7-6FC5EC083FAB}" destId="{C57F99B5-B36E-4083-825F-2420E3C7643F}" srcOrd="0" destOrd="0" presId="urn:microsoft.com/office/officeart/2005/8/layout/hierarchy2"/>
    <dgm:cxn modelId="{7FDF45DE-9926-41D1-A150-54E96C88053E}" type="presOf" srcId="{C0D5D7E4-E6C4-4716-AF16-697D905F8C27}" destId="{52C2E608-92C9-4226-8D4A-10F8D6436C61}" srcOrd="0" destOrd="0" presId="urn:microsoft.com/office/officeart/2005/8/layout/hierarchy2"/>
    <dgm:cxn modelId="{E6FD7B07-CCE0-46C5-96EC-2E504A483BE2}" type="presOf" srcId="{DAFCCB4E-61F6-441E-9BA1-36BCD2CEE542}" destId="{6D545BE5-291D-49CE-BE55-475FE8C8BF2C}" srcOrd="0" destOrd="0" presId="urn:microsoft.com/office/officeart/2005/8/layout/hierarchy2"/>
    <dgm:cxn modelId="{78CFCEBB-0004-4DA2-8D52-F70AB228131C}" srcId="{6754F1CF-2932-4B91-86D9-272F2DFBCA9B}" destId="{56D82032-DC23-45FE-907B-2AFB0083BB92}" srcOrd="0" destOrd="0" parTransId="{51D72F20-03D3-4640-84AC-3156877348FE}" sibTransId="{B4CD34C5-194D-445F-BDA2-DB05DF81CD93}"/>
    <dgm:cxn modelId="{E9433EC6-C01A-47E1-AC64-E6273CA9D412}" srcId="{51C6FFB9-8C24-4F61-BE13-9EBF0B611097}" destId="{BA85796B-CE1E-4B44-83B4-69FE2E97B8B9}" srcOrd="0" destOrd="0" parTransId="{3D841E84-0A7C-40A7-A94C-620917CB95EE}" sibTransId="{10BA2E06-BB49-49B0-8F88-122FC89CF554}"/>
    <dgm:cxn modelId="{681BFEBC-D240-4C59-B631-A45E849C6CED}" type="presOf" srcId="{9278DB79-5C2A-4377-A159-FE1BE0A99970}" destId="{A69C2549-C8AB-45CF-873A-5C6005D0D9B3}" srcOrd="0" destOrd="0" presId="urn:microsoft.com/office/officeart/2005/8/layout/hierarchy2"/>
    <dgm:cxn modelId="{60605E8C-E2E0-4344-9718-1F0FDC7E4A49}" srcId="{CD0E1A16-2458-42BA-95D8-932FCD39B590}" destId="{51C6FFB9-8C24-4F61-BE13-9EBF0B611097}" srcOrd="1" destOrd="0" parTransId="{CA252E22-3088-463D-AEF7-6FC5EC083FAB}" sibTransId="{3D9B74D8-F665-43F2-A5D8-51BB2E9F5F91}"/>
    <dgm:cxn modelId="{3FF95B4E-1E0C-419B-9E46-AF392B2B8466}" type="presOf" srcId="{6D540EDC-F46E-4EC7-B6AF-3D3270BD8558}" destId="{566B2B81-4529-4350-AD4C-94567F07FE9A}" srcOrd="1" destOrd="0" presId="urn:microsoft.com/office/officeart/2005/8/layout/hierarchy2"/>
    <dgm:cxn modelId="{2F2B9F64-EF1D-43DA-BADC-5C91E5777F4A}" srcId="{C0D5D7E4-E6C4-4716-AF16-697D905F8C27}" destId="{1FAEDF34-3D03-4C4F-B12B-A8249988FCD8}" srcOrd="0" destOrd="0" parTransId="{3F50D167-90C4-48DB-A8CD-426639ADD126}" sibTransId="{A94B13A9-F9BE-401A-A6B3-6533933168B1}"/>
    <dgm:cxn modelId="{A1D899A4-BBAB-4C21-B096-D292FCF56D9D}" type="presOf" srcId="{AAE80A30-A66B-4AFD-AA1D-BD325FFE7506}" destId="{74C85BC6-D981-47BC-80C7-BCD690371363}" srcOrd="0" destOrd="0" presId="urn:microsoft.com/office/officeart/2005/8/layout/hierarchy2"/>
    <dgm:cxn modelId="{A329DB76-4B32-467A-8664-6B9D0B4E5842}" type="presOf" srcId="{3FF1BCEA-056F-4839-A21C-E409BF8422E6}" destId="{61D7ADC2-BB53-433B-ABB7-9E3B869475D3}" srcOrd="0" destOrd="0" presId="urn:microsoft.com/office/officeart/2005/8/layout/hierarchy2"/>
    <dgm:cxn modelId="{E37AD97A-38C6-4DBE-A863-5FF5FDF4BE2B}" type="presOf" srcId="{1FAEDF34-3D03-4C4F-B12B-A8249988FCD8}" destId="{2A9250FA-D8C1-4983-A981-066B4782769D}" srcOrd="0" destOrd="0" presId="urn:microsoft.com/office/officeart/2005/8/layout/hierarchy2"/>
    <dgm:cxn modelId="{ED6994BB-F0D4-49E0-A91E-44A6B690D073}" type="presOf" srcId="{448B8CF5-1511-43D2-B473-7646BFD5DB2E}" destId="{9C22610B-D764-4E14-BFFB-BEE19E2AAF0E}" srcOrd="0" destOrd="0" presId="urn:microsoft.com/office/officeart/2005/8/layout/hierarchy2"/>
    <dgm:cxn modelId="{B3D9CF58-B8B7-4E0A-BEE1-C7BF3A52B247}" srcId="{56D82032-DC23-45FE-907B-2AFB0083BB92}" destId="{C0D5D7E4-E6C4-4716-AF16-697D905F8C27}" srcOrd="1" destOrd="0" parTransId="{448B8CF5-1511-43D2-B473-7646BFD5DB2E}" sibTransId="{F603C016-2BE4-45D9-BCB7-6C68587D75CF}"/>
    <dgm:cxn modelId="{F44AA02E-15BA-403B-9395-8CDED041B7DE}" type="presOf" srcId="{A4BF3208-C79C-461B-B2BE-33E23E97BECB}" destId="{3612024E-3A7E-42F3-9067-689D9A016E48}" srcOrd="0" destOrd="0" presId="urn:microsoft.com/office/officeart/2005/8/layout/hierarchy2"/>
    <dgm:cxn modelId="{A3A1C273-9E1B-424C-8FFB-0B81B3EEF15D}" srcId="{DAFCCB4E-61F6-441E-9BA1-36BCD2CEE542}" destId="{2F9B5F6C-2A8D-4E90-9E7D-06A4A79C843D}" srcOrd="0" destOrd="0" parTransId="{C0BC1FA0-83A5-43FA-9203-A58C3F9DF76B}" sibTransId="{89F5BD60-D543-48BD-9F38-B730D76D518F}"/>
    <dgm:cxn modelId="{EA4DE253-3AE8-4B4C-BD4D-63E29B4240CE}" type="presOf" srcId="{51D72F20-03D3-4640-84AC-3156877348FE}" destId="{A5450A59-EA56-49FF-A32A-8B4C2981E440}" srcOrd="0" destOrd="0" presId="urn:microsoft.com/office/officeart/2005/8/layout/hierarchy2"/>
    <dgm:cxn modelId="{BA3E60F0-193E-4B98-AE76-CAA776E4E3B4}" srcId="{DAFCCB4E-61F6-441E-9BA1-36BCD2CEE542}" destId="{6754F1CF-2932-4B91-86D9-272F2DFBCA9B}" srcOrd="1" destOrd="0" parTransId="{9278DB79-5C2A-4377-A159-FE1BE0A99970}" sibTransId="{D75B8576-9F40-47FC-AB27-EF6A71C25311}"/>
    <dgm:cxn modelId="{5E9F0723-01BA-45DB-8D79-1DA49B51620F}" srcId="{56D82032-DC23-45FE-907B-2AFB0083BB92}" destId="{D6AE15B0-AB3A-49B7-8326-09223F5F8D11}" srcOrd="0" destOrd="0" parTransId="{AAE80A30-A66B-4AFD-AA1D-BD325FFE7506}" sibTransId="{319AED7F-3030-4120-A11C-4B8CB63FBE1B}"/>
    <dgm:cxn modelId="{9D6EA60F-9328-4A3F-8F08-2A891094FAAA}" type="presOf" srcId="{3D841E84-0A7C-40A7-A94C-620917CB95EE}" destId="{C740E245-497F-4E2E-B392-919DE6225A4E}" srcOrd="1" destOrd="0" presId="urn:microsoft.com/office/officeart/2005/8/layout/hierarchy2"/>
    <dgm:cxn modelId="{F698B991-00B9-4884-B469-861BFF541AED}" type="presOf" srcId="{6D540EDC-F46E-4EC7-B6AF-3D3270BD8558}" destId="{A2239FFC-5D07-423E-A74F-B06AD95B6A87}" srcOrd="0" destOrd="0" presId="urn:microsoft.com/office/officeart/2005/8/layout/hierarchy2"/>
    <dgm:cxn modelId="{A822F96B-31BA-472A-81EE-C621CA937579}" type="presOf" srcId="{51C6FFB9-8C24-4F61-BE13-9EBF0B611097}" destId="{CBD5DBD4-7A54-4C15-8EF7-0767E5D2CFE8}" srcOrd="0" destOrd="0" presId="urn:microsoft.com/office/officeart/2005/8/layout/hierarchy2"/>
    <dgm:cxn modelId="{976C23C6-C551-4436-A7FF-98A4E96DF03C}" type="presOf" srcId="{9278DB79-5C2A-4377-A159-FE1BE0A99970}" destId="{2F9C2E44-F25D-4F8D-A768-7A48FE0AF8D8}" srcOrd="1" destOrd="0" presId="urn:microsoft.com/office/officeart/2005/8/layout/hierarchy2"/>
    <dgm:cxn modelId="{F768E83A-0264-4C92-B9A9-8B427BD66164}" type="presOf" srcId="{3FF1BCEA-056F-4839-A21C-E409BF8422E6}" destId="{3B91322E-3AF9-42CC-899C-6B532428F893}" srcOrd="1" destOrd="0" presId="urn:microsoft.com/office/officeart/2005/8/layout/hierarchy2"/>
    <dgm:cxn modelId="{164B8ECD-C94F-452A-91D2-C1A2BCF5BFFA}" type="presOf" srcId="{56D82032-DC23-45FE-907B-2AFB0083BB92}" destId="{C774F161-239E-46B0-B2C2-C6F371381048}" srcOrd="0" destOrd="0" presId="urn:microsoft.com/office/officeart/2005/8/layout/hierarchy2"/>
    <dgm:cxn modelId="{13D861E6-C9D0-48B9-8C3F-8D00A260E434}" srcId="{2F9B5F6C-2A8D-4E90-9E7D-06A4A79C843D}" destId="{CD0E1A16-2458-42BA-95D8-932FCD39B590}" srcOrd="0" destOrd="0" parTransId="{6D540EDC-F46E-4EC7-B6AF-3D3270BD8558}" sibTransId="{30106686-FF05-4E44-94F8-0A7C91A2BB78}"/>
    <dgm:cxn modelId="{E7A60914-0627-4D30-B8F5-41D6624FA341}" srcId="{A4BF3208-C79C-461B-B2BE-33E23E97BECB}" destId="{A4CA35E5-D425-4654-B661-E23493AB8E88}" srcOrd="1" destOrd="0" parTransId="{B9842BD9-ED6D-49FA-B267-E13872B53EEA}" sibTransId="{C3C7879A-080A-4315-B000-C0FF33031F3F}"/>
    <dgm:cxn modelId="{F02FA46D-A06B-43C5-AE1D-0ECEB908883A}" type="presOf" srcId="{C0BC1FA0-83A5-43FA-9203-A58C3F9DF76B}" destId="{F71FE127-1BB8-49FB-9904-1289E3388AE5}" srcOrd="0" destOrd="0" presId="urn:microsoft.com/office/officeart/2005/8/layout/hierarchy2"/>
    <dgm:cxn modelId="{401D3C2F-7617-4FFD-8480-C534B9E59163}" type="presOf" srcId="{2F9B5F6C-2A8D-4E90-9E7D-06A4A79C843D}" destId="{D3BE0364-E6B6-45B0-824C-8E3593237EDD}" srcOrd="0" destOrd="0" presId="urn:microsoft.com/office/officeart/2005/8/layout/hierarchy2"/>
    <dgm:cxn modelId="{26DE47F7-9F78-4B4C-B3FE-16DEEDED2231}" srcId="{A4BF3208-C79C-461B-B2BE-33E23E97BECB}" destId="{B2A07B66-E311-484B-A8A4-2883344B74DD}" srcOrd="0" destOrd="0" parTransId="{3FF1BCEA-056F-4839-A21C-E409BF8422E6}" sibTransId="{835BCD5A-0C73-450A-B363-6721ADA05D3F}"/>
    <dgm:cxn modelId="{7F59935B-94A8-4878-BE18-C3657534F456}" type="presOf" srcId="{172FD8E3-0538-4F17-A4E2-72E4735F489C}" destId="{40567C90-D669-4F3F-84F2-F1DA636650FE}" srcOrd="0" destOrd="0" presId="urn:microsoft.com/office/officeart/2005/8/layout/hierarchy2"/>
    <dgm:cxn modelId="{274C8401-7781-4BBC-8805-D0447EBCA357}" type="presOf" srcId="{51D72F20-03D3-4640-84AC-3156877348FE}" destId="{89998B71-866B-4860-83E8-EA28CA9B15C2}" srcOrd="1" destOrd="0" presId="urn:microsoft.com/office/officeart/2005/8/layout/hierarchy2"/>
    <dgm:cxn modelId="{85D7CCB4-802C-44B5-A188-17AE48AE237D}" srcId="{CD0E1A16-2458-42BA-95D8-932FCD39B590}" destId="{A4BF3208-C79C-461B-B2BE-33E23E97BECB}" srcOrd="0" destOrd="0" parTransId="{AB92B32B-912E-4B36-BA60-B9DE2F852D43}" sibTransId="{282A57C6-17EB-49DD-BE11-D56410EBBABA}"/>
    <dgm:cxn modelId="{8F756B46-F960-4EFB-B4D7-2219C98FD97C}" type="presOf" srcId="{B2A07B66-E311-484B-A8A4-2883344B74DD}" destId="{05A5F62C-5E60-48D5-8618-58BC0C352ACC}" srcOrd="0" destOrd="0" presId="urn:microsoft.com/office/officeart/2005/8/layout/hierarchy2"/>
    <dgm:cxn modelId="{AFB657D2-4C72-4C84-B3B3-3CB868F16C37}" type="presOf" srcId="{BA85796B-CE1E-4B44-83B4-69FE2E97B8B9}" destId="{83ADF4F6-A7A7-4E67-B42F-B6E988AD47B9}" srcOrd="0" destOrd="0" presId="urn:microsoft.com/office/officeart/2005/8/layout/hierarchy2"/>
    <dgm:cxn modelId="{34A021CA-7714-4D6A-B5A5-4DA8491E3DA1}" type="presOf" srcId="{C0BC1FA0-83A5-43FA-9203-A58C3F9DF76B}" destId="{069318ED-2487-486A-9A12-C9C0FFEABE9D}" srcOrd="1" destOrd="0" presId="urn:microsoft.com/office/officeart/2005/8/layout/hierarchy2"/>
    <dgm:cxn modelId="{F2B3666B-CEC2-48C6-B1CF-6C23D4DB34F7}" type="presOf" srcId="{CD0E1A16-2458-42BA-95D8-932FCD39B590}" destId="{3D4C0D8E-2B37-4167-A98D-DB2912E3B7B9}" srcOrd="0" destOrd="0" presId="urn:microsoft.com/office/officeart/2005/8/layout/hierarchy2"/>
    <dgm:cxn modelId="{D77C7F87-3D0F-4588-A7A6-13B860261339}" type="presOf" srcId="{3F50D167-90C4-48DB-A8CD-426639ADD126}" destId="{EB2E2611-9F8A-44F1-8C4E-25730895BC43}" srcOrd="1" destOrd="0" presId="urn:microsoft.com/office/officeart/2005/8/layout/hierarchy2"/>
    <dgm:cxn modelId="{38799F98-3D51-45D2-8982-E4440660C172}" srcId="{181B1801-4088-40E8-92F1-C03B6E9E357C}" destId="{DAFCCB4E-61F6-441E-9BA1-36BCD2CEE542}" srcOrd="0" destOrd="0" parTransId="{1062A60A-59E6-4BBF-B7A8-473510DD80F6}" sibTransId="{896058BC-D72F-4DB6-8259-38466DD61753}"/>
    <dgm:cxn modelId="{BC0819C3-B144-45C7-AA7B-DFD1A132EFAD}" type="presOf" srcId="{F3AAA97A-13A7-4157-BB8A-3B34C7B833DF}" destId="{306A1C72-586D-4C3F-B26C-020A584B09DF}" srcOrd="0" destOrd="0" presId="urn:microsoft.com/office/officeart/2005/8/layout/hierarchy2"/>
    <dgm:cxn modelId="{FFC28E7E-7120-4B6E-AA6C-0756FAC5794D}" type="presOf" srcId="{B9842BD9-ED6D-49FA-B267-E13872B53EEA}" destId="{11969E3D-BA0A-423C-AF39-26CC83C45DA0}" srcOrd="0" destOrd="0" presId="urn:microsoft.com/office/officeart/2005/8/layout/hierarchy2"/>
    <dgm:cxn modelId="{AF5E4E8F-0DC6-499A-9679-DB1B97DFB439}" type="presOf" srcId="{AB92B32B-912E-4B36-BA60-B9DE2F852D43}" destId="{C3DF9479-5F43-4697-9161-79FCA3886D79}" srcOrd="0" destOrd="0" presId="urn:microsoft.com/office/officeart/2005/8/layout/hierarchy2"/>
    <dgm:cxn modelId="{BBDC00C4-B10E-418A-BAE3-15785498CAEA}" type="presOf" srcId="{CA252E22-3088-463D-AEF7-6FC5EC083FAB}" destId="{5B0F9B19-8B3B-4263-B447-A37FF57E6AD0}" srcOrd="1" destOrd="0" presId="urn:microsoft.com/office/officeart/2005/8/layout/hierarchy2"/>
    <dgm:cxn modelId="{7ABB81F4-3E03-455E-92CF-09594D1AB30A}" type="presOf" srcId="{1B24F865-49DA-4381-9A4F-1DDA75575231}" destId="{65030601-E32A-43E6-A385-7E9125FEAF66}" srcOrd="0" destOrd="0" presId="urn:microsoft.com/office/officeart/2005/8/layout/hierarchy2"/>
    <dgm:cxn modelId="{6BE738AC-8432-46B0-9750-5DD244F19522}" type="presOf" srcId="{A4CA35E5-D425-4654-B661-E23493AB8E88}" destId="{667BCAD3-0346-44B8-8AE6-B4F7366B9897}" srcOrd="0" destOrd="0" presId="urn:microsoft.com/office/officeart/2005/8/layout/hierarchy2"/>
    <dgm:cxn modelId="{29ACB6E3-4AA6-4F6C-9B69-D43C5CA64E99}" type="presOf" srcId="{D6AE15B0-AB3A-49B7-8326-09223F5F8D11}" destId="{9722D368-804A-443F-82B8-CA8502ADB082}" srcOrd="0" destOrd="0" presId="urn:microsoft.com/office/officeart/2005/8/layout/hierarchy2"/>
    <dgm:cxn modelId="{A782DB9E-C255-4A5B-BDD4-983D589A9FD2}" type="presOf" srcId="{B9842BD9-ED6D-49FA-B267-E13872B53EEA}" destId="{EDFB9812-3C05-45AE-AA57-0E191529BC33}" srcOrd="1" destOrd="0" presId="urn:microsoft.com/office/officeart/2005/8/layout/hierarchy2"/>
    <dgm:cxn modelId="{01B7C542-CE39-400B-A286-66025C0BD5F3}" type="presOf" srcId="{AAE80A30-A66B-4AFD-AA1D-BD325FFE7506}" destId="{1AE32087-C40E-4847-ADED-D546522E315E}" srcOrd="1" destOrd="0" presId="urn:microsoft.com/office/officeart/2005/8/layout/hierarchy2"/>
    <dgm:cxn modelId="{6723C9CB-7A5C-4721-BE01-8B62E3585E1E}" type="presOf" srcId="{181B1801-4088-40E8-92F1-C03B6E9E357C}" destId="{897A023B-917F-4930-9359-4AB5A08B3E94}" srcOrd="0" destOrd="0" presId="urn:microsoft.com/office/officeart/2005/8/layout/hierarchy2"/>
    <dgm:cxn modelId="{01939B5F-C1D4-4F57-A333-301860B883B9}" type="presOf" srcId="{D2E2E571-4642-4DBF-8817-B263A6AAC63C}" destId="{214F4BFB-7EB0-4AE5-8D96-41FA84FD72E2}" srcOrd="0" destOrd="0" presId="urn:microsoft.com/office/officeart/2005/8/layout/hierarchy2"/>
    <dgm:cxn modelId="{324464D1-DC77-4750-9E52-CD0FCF724D2B}" srcId="{A4CA35E5-D425-4654-B661-E23493AB8E88}" destId="{F3AAA97A-13A7-4157-BB8A-3B34C7B833DF}" srcOrd="0" destOrd="0" parTransId="{172FD8E3-0538-4F17-A4E2-72E4735F489C}" sibTransId="{1FDE30C0-BD2B-414D-9969-B1365DE04E4F}"/>
    <dgm:cxn modelId="{82FEFE60-A2DB-4844-B6FF-58C8DD4D47F2}" srcId="{D6AE15B0-AB3A-49B7-8326-09223F5F8D11}" destId="{D2E2E571-4642-4DBF-8817-B263A6AAC63C}" srcOrd="0" destOrd="0" parTransId="{1B24F865-49DA-4381-9A4F-1DDA75575231}" sibTransId="{B40A1B87-DA6B-4E7C-B4AE-4D3CAC9B84A7}"/>
    <dgm:cxn modelId="{CDCF060A-D899-4B47-BB9A-763BC1BB6098}" type="presOf" srcId="{AB92B32B-912E-4B36-BA60-B9DE2F852D43}" destId="{4D7D7BB5-2A2C-4E80-AD5E-600F6D19629E}" srcOrd="1" destOrd="0" presId="urn:microsoft.com/office/officeart/2005/8/layout/hierarchy2"/>
    <dgm:cxn modelId="{0F2555F9-B7F5-449D-A4D5-7477C47FEE7F}" type="presOf" srcId="{3D841E84-0A7C-40A7-A94C-620917CB95EE}" destId="{4CE136CC-86C0-4214-A0D4-0639A6293A20}" srcOrd="0" destOrd="0" presId="urn:microsoft.com/office/officeart/2005/8/layout/hierarchy2"/>
    <dgm:cxn modelId="{9D1E70DF-886F-4A53-86AC-E0A4D6B93A9D}" type="presOf" srcId="{3F50D167-90C4-48DB-A8CD-426639ADD126}" destId="{391AF762-4113-496D-9F26-194B1CB4BA07}" srcOrd="0" destOrd="0" presId="urn:microsoft.com/office/officeart/2005/8/layout/hierarchy2"/>
    <dgm:cxn modelId="{94FDF8EB-C5B3-4C29-97F0-8C36F345F76C}" type="presOf" srcId="{6754F1CF-2932-4B91-86D9-272F2DFBCA9B}" destId="{46C16B2E-8015-4C29-835E-EC12B26129D9}" srcOrd="0" destOrd="0" presId="urn:microsoft.com/office/officeart/2005/8/layout/hierarchy2"/>
    <dgm:cxn modelId="{A87EFC8C-5543-4229-B871-CF98F76C17B7}" type="presOf" srcId="{172FD8E3-0538-4F17-A4E2-72E4735F489C}" destId="{A93A44BD-5929-4F0A-A5D7-43A2BD40E6CC}" srcOrd="1" destOrd="0" presId="urn:microsoft.com/office/officeart/2005/8/layout/hierarchy2"/>
    <dgm:cxn modelId="{986BF95F-E0F4-4D07-BF7E-9E6AA6EEDF4B}" type="presParOf" srcId="{897A023B-917F-4930-9359-4AB5A08B3E94}" destId="{0A66B38A-C05C-40C8-A991-7C8EC1D3FABE}" srcOrd="0" destOrd="0" presId="urn:microsoft.com/office/officeart/2005/8/layout/hierarchy2"/>
    <dgm:cxn modelId="{9C24B2ED-7048-462C-99FC-2A763CD9E2FA}" type="presParOf" srcId="{0A66B38A-C05C-40C8-A991-7C8EC1D3FABE}" destId="{6D545BE5-291D-49CE-BE55-475FE8C8BF2C}" srcOrd="0" destOrd="0" presId="urn:microsoft.com/office/officeart/2005/8/layout/hierarchy2"/>
    <dgm:cxn modelId="{8543D297-2428-4295-B70C-1868F21E3EE9}" type="presParOf" srcId="{0A66B38A-C05C-40C8-A991-7C8EC1D3FABE}" destId="{B160C107-17C6-4DBF-A97E-1FF498775D00}" srcOrd="1" destOrd="0" presId="urn:microsoft.com/office/officeart/2005/8/layout/hierarchy2"/>
    <dgm:cxn modelId="{022EC39B-1727-43F0-9D79-667384D86F2B}" type="presParOf" srcId="{B160C107-17C6-4DBF-A97E-1FF498775D00}" destId="{F71FE127-1BB8-49FB-9904-1289E3388AE5}" srcOrd="0" destOrd="0" presId="urn:microsoft.com/office/officeart/2005/8/layout/hierarchy2"/>
    <dgm:cxn modelId="{167E410C-4409-445C-80BA-600F1A29C285}" type="presParOf" srcId="{F71FE127-1BB8-49FB-9904-1289E3388AE5}" destId="{069318ED-2487-486A-9A12-C9C0FFEABE9D}" srcOrd="0" destOrd="0" presId="urn:microsoft.com/office/officeart/2005/8/layout/hierarchy2"/>
    <dgm:cxn modelId="{D128C7C9-A9A1-4A86-B58F-D71C3A7DE05F}" type="presParOf" srcId="{B160C107-17C6-4DBF-A97E-1FF498775D00}" destId="{389455E3-FAC9-433B-9249-85FB1C6A6AB6}" srcOrd="1" destOrd="0" presId="urn:microsoft.com/office/officeart/2005/8/layout/hierarchy2"/>
    <dgm:cxn modelId="{8A0FD048-5D6A-4CE5-8217-AA9FB31512C9}" type="presParOf" srcId="{389455E3-FAC9-433B-9249-85FB1C6A6AB6}" destId="{D3BE0364-E6B6-45B0-824C-8E3593237EDD}" srcOrd="0" destOrd="0" presId="urn:microsoft.com/office/officeart/2005/8/layout/hierarchy2"/>
    <dgm:cxn modelId="{717E904A-4F42-48C5-AD72-E87F4F564EA7}" type="presParOf" srcId="{389455E3-FAC9-433B-9249-85FB1C6A6AB6}" destId="{6085C7C5-5D61-44A4-B256-EAD7C8626CF8}" srcOrd="1" destOrd="0" presId="urn:microsoft.com/office/officeart/2005/8/layout/hierarchy2"/>
    <dgm:cxn modelId="{253466B1-278E-46A7-9C5D-D92FF2289A82}" type="presParOf" srcId="{6085C7C5-5D61-44A4-B256-EAD7C8626CF8}" destId="{A2239FFC-5D07-423E-A74F-B06AD95B6A87}" srcOrd="0" destOrd="0" presId="urn:microsoft.com/office/officeart/2005/8/layout/hierarchy2"/>
    <dgm:cxn modelId="{D136CE22-05A1-4D9C-9437-D26DA8ED0F55}" type="presParOf" srcId="{A2239FFC-5D07-423E-A74F-B06AD95B6A87}" destId="{566B2B81-4529-4350-AD4C-94567F07FE9A}" srcOrd="0" destOrd="0" presId="urn:microsoft.com/office/officeart/2005/8/layout/hierarchy2"/>
    <dgm:cxn modelId="{7F0558D5-09A2-400A-90FB-76E10D8FEE02}" type="presParOf" srcId="{6085C7C5-5D61-44A4-B256-EAD7C8626CF8}" destId="{A3C77989-8BD3-47C4-BF3A-0F49D04D9912}" srcOrd="1" destOrd="0" presId="urn:microsoft.com/office/officeart/2005/8/layout/hierarchy2"/>
    <dgm:cxn modelId="{EFCB4CA3-1DD1-40D5-A342-55C6FD740BEA}" type="presParOf" srcId="{A3C77989-8BD3-47C4-BF3A-0F49D04D9912}" destId="{3D4C0D8E-2B37-4167-A98D-DB2912E3B7B9}" srcOrd="0" destOrd="0" presId="urn:microsoft.com/office/officeart/2005/8/layout/hierarchy2"/>
    <dgm:cxn modelId="{83D74747-EF94-4838-8EDA-C4451561E549}" type="presParOf" srcId="{A3C77989-8BD3-47C4-BF3A-0F49D04D9912}" destId="{8524DEB3-A7BD-4630-8467-B39CDABD0BD6}" srcOrd="1" destOrd="0" presId="urn:microsoft.com/office/officeart/2005/8/layout/hierarchy2"/>
    <dgm:cxn modelId="{A974E032-8EC8-4441-8831-AD9A7A664B48}" type="presParOf" srcId="{8524DEB3-A7BD-4630-8467-B39CDABD0BD6}" destId="{C3DF9479-5F43-4697-9161-79FCA3886D79}" srcOrd="0" destOrd="0" presId="urn:microsoft.com/office/officeart/2005/8/layout/hierarchy2"/>
    <dgm:cxn modelId="{946CCEB1-5B7B-4B3A-A600-AA690381C4F9}" type="presParOf" srcId="{C3DF9479-5F43-4697-9161-79FCA3886D79}" destId="{4D7D7BB5-2A2C-4E80-AD5E-600F6D19629E}" srcOrd="0" destOrd="0" presId="urn:microsoft.com/office/officeart/2005/8/layout/hierarchy2"/>
    <dgm:cxn modelId="{A3D25F27-C9BC-450D-811A-54075D96DCE5}" type="presParOf" srcId="{8524DEB3-A7BD-4630-8467-B39CDABD0BD6}" destId="{25956046-782B-4014-AA93-B49787A8B03E}" srcOrd="1" destOrd="0" presId="urn:microsoft.com/office/officeart/2005/8/layout/hierarchy2"/>
    <dgm:cxn modelId="{71396006-ED5A-4B6D-B625-356CE0249FF0}" type="presParOf" srcId="{25956046-782B-4014-AA93-B49787A8B03E}" destId="{3612024E-3A7E-42F3-9067-689D9A016E48}" srcOrd="0" destOrd="0" presId="urn:microsoft.com/office/officeart/2005/8/layout/hierarchy2"/>
    <dgm:cxn modelId="{5EA15A07-F3AF-4729-9D2C-C37FB86176DA}" type="presParOf" srcId="{25956046-782B-4014-AA93-B49787A8B03E}" destId="{36AEC23C-7D49-4C39-8789-458426E27C0A}" srcOrd="1" destOrd="0" presId="urn:microsoft.com/office/officeart/2005/8/layout/hierarchy2"/>
    <dgm:cxn modelId="{D94E25F0-591A-48C9-B57C-895E508FB062}" type="presParOf" srcId="{36AEC23C-7D49-4C39-8789-458426E27C0A}" destId="{61D7ADC2-BB53-433B-ABB7-9E3B869475D3}" srcOrd="0" destOrd="0" presId="urn:microsoft.com/office/officeart/2005/8/layout/hierarchy2"/>
    <dgm:cxn modelId="{EAF59F35-E60D-4740-A918-3A0AADF1B392}" type="presParOf" srcId="{61D7ADC2-BB53-433B-ABB7-9E3B869475D3}" destId="{3B91322E-3AF9-42CC-899C-6B532428F893}" srcOrd="0" destOrd="0" presId="urn:microsoft.com/office/officeart/2005/8/layout/hierarchy2"/>
    <dgm:cxn modelId="{1F3D0EFB-A854-4EED-A41A-CC58F69A11DF}" type="presParOf" srcId="{36AEC23C-7D49-4C39-8789-458426E27C0A}" destId="{DF9B615E-A22C-4970-9BDB-5142C7BFADE8}" srcOrd="1" destOrd="0" presId="urn:microsoft.com/office/officeart/2005/8/layout/hierarchy2"/>
    <dgm:cxn modelId="{80FB22ED-680A-407D-A474-7E76BD0824DA}" type="presParOf" srcId="{DF9B615E-A22C-4970-9BDB-5142C7BFADE8}" destId="{05A5F62C-5E60-48D5-8618-58BC0C352ACC}" srcOrd="0" destOrd="0" presId="urn:microsoft.com/office/officeart/2005/8/layout/hierarchy2"/>
    <dgm:cxn modelId="{D6477DF1-B999-4C36-8F76-9A953885B7C2}" type="presParOf" srcId="{DF9B615E-A22C-4970-9BDB-5142C7BFADE8}" destId="{A11D899C-1A4B-4E51-822D-E52FF335FE92}" srcOrd="1" destOrd="0" presId="urn:microsoft.com/office/officeart/2005/8/layout/hierarchy2"/>
    <dgm:cxn modelId="{8084BC53-54D1-4B68-9282-638994E46FF6}" type="presParOf" srcId="{36AEC23C-7D49-4C39-8789-458426E27C0A}" destId="{11969E3D-BA0A-423C-AF39-26CC83C45DA0}" srcOrd="2" destOrd="0" presId="urn:microsoft.com/office/officeart/2005/8/layout/hierarchy2"/>
    <dgm:cxn modelId="{43EF8FFF-11E6-4E2C-9AE7-0EBF17F73CB3}" type="presParOf" srcId="{11969E3D-BA0A-423C-AF39-26CC83C45DA0}" destId="{EDFB9812-3C05-45AE-AA57-0E191529BC33}" srcOrd="0" destOrd="0" presId="urn:microsoft.com/office/officeart/2005/8/layout/hierarchy2"/>
    <dgm:cxn modelId="{11C47443-C8CE-4271-BEEB-430CDF2633B0}" type="presParOf" srcId="{36AEC23C-7D49-4C39-8789-458426E27C0A}" destId="{11FB514E-243F-4EE2-BC90-0F65033B4CD7}" srcOrd="3" destOrd="0" presId="urn:microsoft.com/office/officeart/2005/8/layout/hierarchy2"/>
    <dgm:cxn modelId="{CC071B0D-6D16-4A4D-ADA5-1A8F9D1DBD57}" type="presParOf" srcId="{11FB514E-243F-4EE2-BC90-0F65033B4CD7}" destId="{667BCAD3-0346-44B8-8AE6-B4F7366B9897}" srcOrd="0" destOrd="0" presId="urn:microsoft.com/office/officeart/2005/8/layout/hierarchy2"/>
    <dgm:cxn modelId="{1D98FA8A-B2E6-4583-84FA-22248C8B336B}" type="presParOf" srcId="{11FB514E-243F-4EE2-BC90-0F65033B4CD7}" destId="{84C1828C-E01F-410F-AB9F-EC31F58956A9}" srcOrd="1" destOrd="0" presId="urn:microsoft.com/office/officeart/2005/8/layout/hierarchy2"/>
    <dgm:cxn modelId="{8458C430-E608-4580-B8AB-B3D3D71B0FDB}" type="presParOf" srcId="{84C1828C-E01F-410F-AB9F-EC31F58956A9}" destId="{40567C90-D669-4F3F-84F2-F1DA636650FE}" srcOrd="0" destOrd="0" presId="urn:microsoft.com/office/officeart/2005/8/layout/hierarchy2"/>
    <dgm:cxn modelId="{7802BD68-B5DD-44CD-AF0E-4F1B46CB84C2}" type="presParOf" srcId="{40567C90-D669-4F3F-84F2-F1DA636650FE}" destId="{A93A44BD-5929-4F0A-A5D7-43A2BD40E6CC}" srcOrd="0" destOrd="0" presId="urn:microsoft.com/office/officeart/2005/8/layout/hierarchy2"/>
    <dgm:cxn modelId="{3BB5228A-3110-43EE-80DC-104BA07C85FB}" type="presParOf" srcId="{84C1828C-E01F-410F-AB9F-EC31F58956A9}" destId="{6819223B-C3AE-475C-B543-04A122AF1F24}" srcOrd="1" destOrd="0" presId="urn:microsoft.com/office/officeart/2005/8/layout/hierarchy2"/>
    <dgm:cxn modelId="{CCECD3DE-427B-429D-A490-5478A73D2591}" type="presParOf" srcId="{6819223B-C3AE-475C-B543-04A122AF1F24}" destId="{306A1C72-586D-4C3F-B26C-020A584B09DF}" srcOrd="0" destOrd="0" presId="urn:microsoft.com/office/officeart/2005/8/layout/hierarchy2"/>
    <dgm:cxn modelId="{258E8D10-BA82-4840-B47B-2E9C37335CA4}" type="presParOf" srcId="{6819223B-C3AE-475C-B543-04A122AF1F24}" destId="{BC31BAD8-497A-4725-A8A1-E4142CC61980}" srcOrd="1" destOrd="0" presId="urn:microsoft.com/office/officeart/2005/8/layout/hierarchy2"/>
    <dgm:cxn modelId="{79119796-5C60-4620-84E7-ABE2640F6E35}" type="presParOf" srcId="{8524DEB3-A7BD-4630-8467-B39CDABD0BD6}" destId="{C57F99B5-B36E-4083-825F-2420E3C7643F}" srcOrd="2" destOrd="0" presId="urn:microsoft.com/office/officeart/2005/8/layout/hierarchy2"/>
    <dgm:cxn modelId="{CD10D9A0-D19B-409C-938B-347B0C27F2F1}" type="presParOf" srcId="{C57F99B5-B36E-4083-825F-2420E3C7643F}" destId="{5B0F9B19-8B3B-4263-B447-A37FF57E6AD0}" srcOrd="0" destOrd="0" presId="urn:microsoft.com/office/officeart/2005/8/layout/hierarchy2"/>
    <dgm:cxn modelId="{C2FFAEB1-2C00-4825-9288-065F0E524D71}" type="presParOf" srcId="{8524DEB3-A7BD-4630-8467-B39CDABD0BD6}" destId="{E7D1E55E-825F-45E1-A6B6-E8BA96691F11}" srcOrd="3" destOrd="0" presId="urn:microsoft.com/office/officeart/2005/8/layout/hierarchy2"/>
    <dgm:cxn modelId="{3D2C8B10-0E4C-443A-B521-CA96FE3CD58F}" type="presParOf" srcId="{E7D1E55E-825F-45E1-A6B6-E8BA96691F11}" destId="{CBD5DBD4-7A54-4C15-8EF7-0767E5D2CFE8}" srcOrd="0" destOrd="0" presId="urn:microsoft.com/office/officeart/2005/8/layout/hierarchy2"/>
    <dgm:cxn modelId="{0E51D36C-603C-4B71-9DD9-DCF6E5233951}" type="presParOf" srcId="{E7D1E55E-825F-45E1-A6B6-E8BA96691F11}" destId="{D31DBE29-1695-400A-B043-40398C7A6F3E}" srcOrd="1" destOrd="0" presId="urn:microsoft.com/office/officeart/2005/8/layout/hierarchy2"/>
    <dgm:cxn modelId="{427FFB84-E80A-46D5-859A-479186ACD2D0}" type="presParOf" srcId="{D31DBE29-1695-400A-B043-40398C7A6F3E}" destId="{4CE136CC-86C0-4214-A0D4-0639A6293A20}" srcOrd="0" destOrd="0" presId="urn:microsoft.com/office/officeart/2005/8/layout/hierarchy2"/>
    <dgm:cxn modelId="{48AEAA0D-E3F3-42C6-B28A-24B653476557}" type="presParOf" srcId="{4CE136CC-86C0-4214-A0D4-0639A6293A20}" destId="{C740E245-497F-4E2E-B392-919DE6225A4E}" srcOrd="0" destOrd="0" presId="urn:microsoft.com/office/officeart/2005/8/layout/hierarchy2"/>
    <dgm:cxn modelId="{E8444EF2-B9DB-4156-BE95-C13A1CC5D621}" type="presParOf" srcId="{D31DBE29-1695-400A-B043-40398C7A6F3E}" destId="{90B00C9C-6C62-4255-BCD4-BBDC8F840F4E}" srcOrd="1" destOrd="0" presId="urn:microsoft.com/office/officeart/2005/8/layout/hierarchy2"/>
    <dgm:cxn modelId="{9C071A18-9A88-4299-8D99-70E3BFCFCDA7}" type="presParOf" srcId="{90B00C9C-6C62-4255-BCD4-BBDC8F840F4E}" destId="{83ADF4F6-A7A7-4E67-B42F-B6E988AD47B9}" srcOrd="0" destOrd="0" presId="urn:microsoft.com/office/officeart/2005/8/layout/hierarchy2"/>
    <dgm:cxn modelId="{132F41F7-8D67-4B1A-A486-FBCAF3929387}" type="presParOf" srcId="{90B00C9C-6C62-4255-BCD4-BBDC8F840F4E}" destId="{B63545D1-3A2D-4F9A-8124-E0063BD847CA}" srcOrd="1" destOrd="0" presId="urn:microsoft.com/office/officeart/2005/8/layout/hierarchy2"/>
    <dgm:cxn modelId="{9238667D-60B3-4CE9-BB7E-4C3E47CCEF22}" type="presParOf" srcId="{B160C107-17C6-4DBF-A97E-1FF498775D00}" destId="{A69C2549-C8AB-45CF-873A-5C6005D0D9B3}" srcOrd="2" destOrd="0" presId="urn:microsoft.com/office/officeart/2005/8/layout/hierarchy2"/>
    <dgm:cxn modelId="{79A8FA3C-93DE-49B7-AFEF-5FFF30C840DB}" type="presParOf" srcId="{A69C2549-C8AB-45CF-873A-5C6005D0D9B3}" destId="{2F9C2E44-F25D-4F8D-A768-7A48FE0AF8D8}" srcOrd="0" destOrd="0" presId="urn:microsoft.com/office/officeart/2005/8/layout/hierarchy2"/>
    <dgm:cxn modelId="{01AD40D6-12E3-49E6-A84D-7A63741AE534}" type="presParOf" srcId="{B160C107-17C6-4DBF-A97E-1FF498775D00}" destId="{D84716E3-7E5A-4302-9820-7672FBEFDBF0}" srcOrd="3" destOrd="0" presId="urn:microsoft.com/office/officeart/2005/8/layout/hierarchy2"/>
    <dgm:cxn modelId="{54D9376D-D0A9-4EF9-BE85-5735CFC9DA10}" type="presParOf" srcId="{D84716E3-7E5A-4302-9820-7672FBEFDBF0}" destId="{46C16B2E-8015-4C29-835E-EC12B26129D9}" srcOrd="0" destOrd="0" presId="urn:microsoft.com/office/officeart/2005/8/layout/hierarchy2"/>
    <dgm:cxn modelId="{3E96FDEF-78D2-4688-933B-82A872081A19}" type="presParOf" srcId="{D84716E3-7E5A-4302-9820-7672FBEFDBF0}" destId="{C2AF1895-0A27-4830-9799-C17D625A6C7F}" srcOrd="1" destOrd="0" presId="urn:microsoft.com/office/officeart/2005/8/layout/hierarchy2"/>
    <dgm:cxn modelId="{0FDB6FF0-9A81-4409-A665-BCA351B0289B}" type="presParOf" srcId="{C2AF1895-0A27-4830-9799-C17D625A6C7F}" destId="{A5450A59-EA56-49FF-A32A-8B4C2981E440}" srcOrd="0" destOrd="0" presId="urn:microsoft.com/office/officeart/2005/8/layout/hierarchy2"/>
    <dgm:cxn modelId="{8A3320BA-E0BF-476F-83C9-3D3B0C67F539}" type="presParOf" srcId="{A5450A59-EA56-49FF-A32A-8B4C2981E440}" destId="{89998B71-866B-4860-83E8-EA28CA9B15C2}" srcOrd="0" destOrd="0" presId="urn:microsoft.com/office/officeart/2005/8/layout/hierarchy2"/>
    <dgm:cxn modelId="{9DE7437B-3DD7-454F-BE75-719466FF0682}" type="presParOf" srcId="{C2AF1895-0A27-4830-9799-C17D625A6C7F}" destId="{5C36F400-8BA6-497F-B90F-F472AD4E831F}" srcOrd="1" destOrd="0" presId="urn:microsoft.com/office/officeart/2005/8/layout/hierarchy2"/>
    <dgm:cxn modelId="{97425D53-A17C-4617-9385-BEE3E1534F7A}" type="presParOf" srcId="{5C36F400-8BA6-497F-B90F-F472AD4E831F}" destId="{C774F161-239E-46B0-B2C2-C6F371381048}" srcOrd="0" destOrd="0" presId="urn:microsoft.com/office/officeart/2005/8/layout/hierarchy2"/>
    <dgm:cxn modelId="{390C9896-AF16-436F-BE63-D1341F670C86}" type="presParOf" srcId="{5C36F400-8BA6-497F-B90F-F472AD4E831F}" destId="{1BC45A3D-3880-4EB7-AE41-5285AB9E9855}" srcOrd="1" destOrd="0" presId="urn:microsoft.com/office/officeart/2005/8/layout/hierarchy2"/>
    <dgm:cxn modelId="{9597BC01-8966-401E-B7E4-8B7D9F8E760B}" type="presParOf" srcId="{1BC45A3D-3880-4EB7-AE41-5285AB9E9855}" destId="{74C85BC6-D981-47BC-80C7-BCD690371363}" srcOrd="0" destOrd="0" presId="urn:microsoft.com/office/officeart/2005/8/layout/hierarchy2"/>
    <dgm:cxn modelId="{767653A1-B429-45C1-8653-26C630BEEA06}" type="presParOf" srcId="{74C85BC6-D981-47BC-80C7-BCD690371363}" destId="{1AE32087-C40E-4847-ADED-D546522E315E}" srcOrd="0" destOrd="0" presId="urn:microsoft.com/office/officeart/2005/8/layout/hierarchy2"/>
    <dgm:cxn modelId="{56D9F822-20C1-4152-AB4B-1A3252F41C42}" type="presParOf" srcId="{1BC45A3D-3880-4EB7-AE41-5285AB9E9855}" destId="{6AD6FEB5-A5C9-4323-AF2D-5FD638A2C33B}" srcOrd="1" destOrd="0" presId="urn:microsoft.com/office/officeart/2005/8/layout/hierarchy2"/>
    <dgm:cxn modelId="{92CA0239-9637-47A0-82DE-B04CC344ABEF}" type="presParOf" srcId="{6AD6FEB5-A5C9-4323-AF2D-5FD638A2C33B}" destId="{9722D368-804A-443F-82B8-CA8502ADB082}" srcOrd="0" destOrd="0" presId="urn:microsoft.com/office/officeart/2005/8/layout/hierarchy2"/>
    <dgm:cxn modelId="{1C586CBD-D9F8-4F8C-A44D-A99A9832A3A8}" type="presParOf" srcId="{6AD6FEB5-A5C9-4323-AF2D-5FD638A2C33B}" destId="{E1DD1CDC-9F4F-48A0-A8FD-0C0F2976CD6B}" srcOrd="1" destOrd="0" presId="urn:microsoft.com/office/officeart/2005/8/layout/hierarchy2"/>
    <dgm:cxn modelId="{AD3CDE80-6A72-40B0-AE28-6F7A09E81B08}" type="presParOf" srcId="{E1DD1CDC-9F4F-48A0-A8FD-0C0F2976CD6B}" destId="{65030601-E32A-43E6-A385-7E9125FEAF66}" srcOrd="0" destOrd="0" presId="urn:microsoft.com/office/officeart/2005/8/layout/hierarchy2"/>
    <dgm:cxn modelId="{8FA1654A-ABCB-4BAB-AB02-6C6D00B542B8}" type="presParOf" srcId="{65030601-E32A-43E6-A385-7E9125FEAF66}" destId="{3D55EBA6-8155-4837-934B-C3A32645C0C2}" srcOrd="0" destOrd="0" presId="urn:microsoft.com/office/officeart/2005/8/layout/hierarchy2"/>
    <dgm:cxn modelId="{3C83DF9E-DB66-4DF1-B31A-481107FD5A39}" type="presParOf" srcId="{E1DD1CDC-9F4F-48A0-A8FD-0C0F2976CD6B}" destId="{266ACD6F-9BAD-4EB8-B1D2-ADC014DC3746}" srcOrd="1" destOrd="0" presId="urn:microsoft.com/office/officeart/2005/8/layout/hierarchy2"/>
    <dgm:cxn modelId="{CA72096F-64F5-4463-8E66-14784DB5D49B}" type="presParOf" srcId="{266ACD6F-9BAD-4EB8-B1D2-ADC014DC3746}" destId="{214F4BFB-7EB0-4AE5-8D96-41FA84FD72E2}" srcOrd="0" destOrd="0" presId="urn:microsoft.com/office/officeart/2005/8/layout/hierarchy2"/>
    <dgm:cxn modelId="{C433CA29-B8C1-4574-AAF0-3A7CD5D03D83}" type="presParOf" srcId="{266ACD6F-9BAD-4EB8-B1D2-ADC014DC3746}" destId="{9206DF02-9002-4024-A239-030895D43244}" srcOrd="1" destOrd="0" presId="urn:microsoft.com/office/officeart/2005/8/layout/hierarchy2"/>
    <dgm:cxn modelId="{95015D87-26C1-46C0-A79D-2BE6954A42C6}" type="presParOf" srcId="{1BC45A3D-3880-4EB7-AE41-5285AB9E9855}" destId="{9C22610B-D764-4E14-BFFB-BEE19E2AAF0E}" srcOrd="2" destOrd="0" presId="urn:microsoft.com/office/officeart/2005/8/layout/hierarchy2"/>
    <dgm:cxn modelId="{16F343A6-0A64-438B-AA7B-FBAC08BC8CBE}" type="presParOf" srcId="{9C22610B-D764-4E14-BFFB-BEE19E2AAF0E}" destId="{45A5B701-9718-4434-8151-DB5C5CC544A6}" srcOrd="0" destOrd="0" presId="urn:microsoft.com/office/officeart/2005/8/layout/hierarchy2"/>
    <dgm:cxn modelId="{F61E3731-05B3-49DC-854E-50618D25DBEE}" type="presParOf" srcId="{1BC45A3D-3880-4EB7-AE41-5285AB9E9855}" destId="{05578FA6-9394-45C3-88D1-AC2E29E83B81}" srcOrd="3" destOrd="0" presId="urn:microsoft.com/office/officeart/2005/8/layout/hierarchy2"/>
    <dgm:cxn modelId="{E4D643B1-22B0-464D-9D60-C3AC523D5D2A}" type="presParOf" srcId="{05578FA6-9394-45C3-88D1-AC2E29E83B81}" destId="{52C2E608-92C9-4226-8D4A-10F8D6436C61}" srcOrd="0" destOrd="0" presId="urn:microsoft.com/office/officeart/2005/8/layout/hierarchy2"/>
    <dgm:cxn modelId="{5CCDD4C4-CF64-4FB5-AFEB-4E9CDA720567}" type="presParOf" srcId="{05578FA6-9394-45C3-88D1-AC2E29E83B81}" destId="{AB01E74F-BAD5-433A-8743-CD04FB562CAC}" srcOrd="1" destOrd="0" presId="urn:microsoft.com/office/officeart/2005/8/layout/hierarchy2"/>
    <dgm:cxn modelId="{607C925D-6AC0-451A-8619-D66B4C335C53}" type="presParOf" srcId="{AB01E74F-BAD5-433A-8743-CD04FB562CAC}" destId="{391AF762-4113-496D-9F26-194B1CB4BA07}" srcOrd="0" destOrd="0" presId="urn:microsoft.com/office/officeart/2005/8/layout/hierarchy2"/>
    <dgm:cxn modelId="{0CC6AECB-92DE-4250-9DEA-95E103B741AD}" type="presParOf" srcId="{391AF762-4113-496D-9F26-194B1CB4BA07}" destId="{EB2E2611-9F8A-44F1-8C4E-25730895BC43}" srcOrd="0" destOrd="0" presId="urn:microsoft.com/office/officeart/2005/8/layout/hierarchy2"/>
    <dgm:cxn modelId="{54B26492-033A-45A6-88D7-84C4348E6A87}" type="presParOf" srcId="{AB01E74F-BAD5-433A-8743-CD04FB562CAC}" destId="{EDFA7254-1739-4C27-B748-62751A7BBE42}" srcOrd="1" destOrd="0" presId="urn:microsoft.com/office/officeart/2005/8/layout/hierarchy2"/>
    <dgm:cxn modelId="{421B2F72-42E9-4808-9AE9-6D7226405832}" type="presParOf" srcId="{EDFA7254-1739-4C27-B748-62751A7BBE42}" destId="{2A9250FA-D8C1-4983-A981-066B4782769D}" srcOrd="0" destOrd="0" presId="urn:microsoft.com/office/officeart/2005/8/layout/hierarchy2"/>
    <dgm:cxn modelId="{871C0720-1F6E-410F-A9D5-9CD647F80C91}" type="presParOf" srcId="{EDFA7254-1739-4C27-B748-62751A7BBE42}" destId="{AFAFE2FA-4FCE-4D7E-98E2-2C3DC0C9B6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5BE5-291D-49CE-BE55-475FE8C8BF2C}">
      <dsp:nvSpPr>
        <dsp:cNvPr id="0" name=""/>
        <dsp:cNvSpPr/>
      </dsp:nvSpPr>
      <dsp:spPr>
        <a:xfrm>
          <a:off x="10689" y="2661918"/>
          <a:ext cx="1476318" cy="507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preferences</a:t>
          </a:r>
          <a:endParaRPr lang="ko-KR" altLang="en-US" sz="2000" kern="1200" dirty="0"/>
        </a:p>
      </dsp:txBody>
      <dsp:txXfrm>
        <a:off x="25564" y="2676793"/>
        <a:ext cx="1446568" cy="478126"/>
      </dsp:txXfrm>
    </dsp:sp>
    <dsp:sp modelId="{F71FE127-1BB8-49FB-9904-1289E3388AE5}">
      <dsp:nvSpPr>
        <dsp:cNvPr id="0" name=""/>
        <dsp:cNvSpPr/>
      </dsp:nvSpPr>
      <dsp:spPr>
        <a:xfrm rot="17245105">
          <a:off x="1238877" y="2567888"/>
          <a:ext cx="708285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708285" y="1006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1575313" y="2560246"/>
        <a:ext cx="35414" cy="35414"/>
      </dsp:txXfrm>
    </dsp:sp>
    <dsp:sp modelId="{D3BE0364-E6B6-45B0-824C-8E3593237EDD}">
      <dsp:nvSpPr>
        <dsp:cNvPr id="0" name=""/>
        <dsp:cNvSpPr/>
      </dsp:nvSpPr>
      <dsp:spPr>
        <a:xfrm>
          <a:off x="1699031" y="1986112"/>
          <a:ext cx="1680964" cy="507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normal page</a:t>
          </a:r>
          <a:endParaRPr lang="ko-KR" altLang="en-US" sz="2000" kern="1200" dirty="0"/>
        </a:p>
      </dsp:txBody>
      <dsp:txXfrm>
        <a:off x="1713906" y="2000987"/>
        <a:ext cx="1651214" cy="478126"/>
      </dsp:txXfrm>
    </dsp:sp>
    <dsp:sp modelId="{A2239FFC-5D07-423E-A74F-B06AD95B6A87}">
      <dsp:nvSpPr>
        <dsp:cNvPr id="0" name=""/>
        <dsp:cNvSpPr/>
      </dsp:nvSpPr>
      <dsp:spPr>
        <a:xfrm rot="122458">
          <a:off x="3379929" y="2233728"/>
          <a:ext cx="210201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210201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3479775" y="2238538"/>
        <a:ext cx="10510" cy="10510"/>
      </dsp:txXfrm>
    </dsp:sp>
    <dsp:sp modelId="{3D4C0D8E-2B37-4167-A98D-DB2912E3B7B9}">
      <dsp:nvSpPr>
        <dsp:cNvPr id="0" name=""/>
        <dsp:cNvSpPr/>
      </dsp:nvSpPr>
      <dsp:spPr>
        <a:xfrm>
          <a:off x="3590064" y="1993598"/>
          <a:ext cx="992706" cy="507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section</a:t>
          </a:r>
          <a:endParaRPr lang="ko-KR" altLang="en-US" sz="2000" kern="1200" dirty="0"/>
        </a:p>
      </dsp:txBody>
      <dsp:txXfrm>
        <a:off x="3604939" y="2008473"/>
        <a:ext cx="962956" cy="478126"/>
      </dsp:txXfrm>
    </dsp:sp>
    <dsp:sp modelId="{C3DF9479-5F43-4697-9161-79FCA3886D79}">
      <dsp:nvSpPr>
        <dsp:cNvPr id="0" name=""/>
        <dsp:cNvSpPr/>
      </dsp:nvSpPr>
      <dsp:spPr>
        <a:xfrm rot="18931667">
          <a:off x="4486693" y="2002464"/>
          <a:ext cx="670908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670908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4805374" y="1995756"/>
        <a:ext cx="33545" cy="33545"/>
      </dsp:txXfrm>
    </dsp:sp>
    <dsp:sp modelId="{3612024E-3A7E-42F3-9067-689D9A016E48}">
      <dsp:nvSpPr>
        <dsp:cNvPr id="0" name=""/>
        <dsp:cNvSpPr/>
      </dsp:nvSpPr>
      <dsp:spPr>
        <a:xfrm>
          <a:off x="5061524" y="1523584"/>
          <a:ext cx="1913706" cy="50787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input ”contact”</a:t>
          </a:r>
          <a:endParaRPr lang="ko-KR" altLang="en-US" sz="2000" kern="1200" dirty="0"/>
        </a:p>
      </dsp:txBody>
      <dsp:txXfrm>
        <a:off x="5076399" y="1538459"/>
        <a:ext cx="1883956" cy="478126"/>
      </dsp:txXfrm>
    </dsp:sp>
    <dsp:sp modelId="{61D7ADC2-BB53-433B-ABB7-9E3B869475D3}">
      <dsp:nvSpPr>
        <dsp:cNvPr id="0" name=""/>
        <dsp:cNvSpPr/>
      </dsp:nvSpPr>
      <dsp:spPr>
        <a:xfrm rot="18521486">
          <a:off x="6886808" y="1583354"/>
          <a:ext cx="471743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471743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110886" y="1581625"/>
        <a:ext cx="23587" cy="23587"/>
      </dsp:txXfrm>
    </dsp:sp>
    <dsp:sp modelId="{05A5F62C-5E60-48D5-8618-58BC0C352ACC}">
      <dsp:nvSpPr>
        <dsp:cNvPr id="0" name=""/>
        <dsp:cNvSpPr/>
      </dsp:nvSpPr>
      <dsp:spPr>
        <a:xfrm>
          <a:off x="7270129" y="1155377"/>
          <a:ext cx="2841221" cy="50787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capability.contactSensor</a:t>
          </a:r>
          <a:endParaRPr lang="ko-KR" altLang="en-US" sz="2000" kern="1200" dirty="0"/>
        </a:p>
      </dsp:txBody>
      <dsp:txXfrm>
        <a:off x="7285004" y="1170252"/>
        <a:ext cx="2811471" cy="478126"/>
      </dsp:txXfrm>
    </dsp:sp>
    <dsp:sp modelId="{11969E3D-BA0A-423C-AF39-26CC83C45DA0}">
      <dsp:nvSpPr>
        <dsp:cNvPr id="0" name=""/>
        <dsp:cNvSpPr/>
      </dsp:nvSpPr>
      <dsp:spPr>
        <a:xfrm rot="2636516">
          <a:off x="6917901" y="1909559"/>
          <a:ext cx="409557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409557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112441" y="1909385"/>
        <a:ext cx="20477" cy="20477"/>
      </dsp:txXfrm>
    </dsp:sp>
    <dsp:sp modelId="{667BCAD3-0346-44B8-8AE6-B4F7366B9897}">
      <dsp:nvSpPr>
        <dsp:cNvPr id="0" name=""/>
        <dsp:cNvSpPr/>
      </dsp:nvSpPr>
      <dsp:spPr>
        <a:xfrm>
          <a:off x="7270129" y="1807788"/>
          <a:ext cx="2301450" cy="50787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>
              <a:solidFill>
                <a:schemeClr val="bg1"/>
              </a:solidFill>
            </a:rPr>
            <a:t>doorOpenHandler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7285004" y="1822663"/>
        <a:ext cx="2271700" cy="478126"/>
      </dsp:txXfrm>
    </dsp:sp>
    <dsp:sp modelId="{40567C90-D669-4F3F-84F2-F1DA636650FE}">
      <dsp:nvSpPr>
        <dsp:cNvPr id="0" name=""/>
        <dsp:cNvSpPr/>
      </dsp:nvSpPr>
      <dsp:spPr>
        <a:xfrm rot="21547830">
          <a:off x="9571569" y="2050195"/>
          <a:ext cx="193294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193294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663384" y="2055427"/>
        <a:ext cx="9664" cy="9664"/>
      </dsp:txXfrm>
    </dsp:sp>
    <dsp:sp modelId="{306A1C72-586D-4C3F-B26C-020A584B09DF}">
      <dsp:nvSpPr>
        <dsp:cNvPr id="0" name=""/>
        <dsp:cNvSpPr/>
      </dsp:nvSpPr>
      <dsp:spPr>
        <a:xfrm>
          <a:off x="9764852" y="1779091"/>
          <a:ext cx="1643377" cy="55940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solidFill>
                <a:schemeClr val="bg1"/>
              </a:solidFill>
            </a:rPr>
            <a:t>contact.open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9781236" y="1795475"/>
        <a:ext cx="1610609" cy="526635"/>
      </dsp:txXfrm>
    </dsp:sp>
    <dsp:sp modelId="{C57F99B5-B36E-4083-825F-2420E3C7643F}">
      <dsp:nvSpPr>
        <dsp:cNvPr id="0" name=""/>
        <dsp:cNvSpPr/>
      </dsp:nvSpPr>
      <dsp:spPr>
        <a:xfrm rot="2553714">
          <a:off x="4497148" y="2457296"/>
          <a:ext cx="649997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649997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4805897" y="2451111"/>
        <a:ext cx="32499" cy="32499"/>
      </dsp:txXfrm>
    </dsp:sp>
    <dsp:sp modelId="{CBD5DBD4-7A54-4C15-8EF7-0767E5D2CFE8}">
      <dsp:nvSpPr>
        <dsp:cNvPr id="0" name=""/>
        <dsp:cNvSpPr/>
      </dsp:nvSpPr>
      <dsp:spPr>
        <a:xfrm>
          <a:off x="5061524" y="2433247"/>
          <a:ext cx="1913706" cy="50787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input ”</a:t>
          </a:r>
          <a:r>
            <a:rPr lang="en-US" altLang="ko-KR" sz="2000" kern="1200" dirty="0" err="1" smtClean="0"/>
            <a:t>switchf</a:t>
          </a:r>
          <a:r>
            <a:rPr lang="en-US" altLang="ko-KR" sz="2000" kern="1200" dirty="0" smtClean="0"/>
            <a:t>”</a:t>
          </a:r>
          <a:endParaRPr lang="ko-KR" altLang="en-US" sz="2000" kern="1200" dirty="0"/>
        </a:p>
      </dsp:txBody>
      <dsp:txXfrm>
        <a:off x="5076399" y="2448122"/>
        <a:ext cx="1883956" cy="478126"/>
      </dsp:txXfrm>
    </dsp:sp>
    <dsp:sp modelId="{4CE136CC-86C0-4214-A0D4-0639A6293A20}">
      <dsp:nvSpPr>
        <dsp:cNvPr id="0" name=""/>
        <dsp:cNvSpPr/>
      </dsp:nvSpPr>
      <dsp:spPr>
        <a:xfrm rot="35242">
          <a:off x="6975223" y="2678632"/>
          <a:ext cx="294914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294914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115307" y="2681324"/>
        <a:ext cx="14745" cy="14745"/>
      </dsp:txXfrm>
    </dsp:sp>
    <dsp:sp modelId="{83ADF4F6-A7A7-4E67-B42F-B6E988AD47B9}">
      <dsp:nvSpPr>
        <dsp:cNvPr id="0" name=""/>
        <dsp:cNvSpPr/>
      </dsp:nvSpPr>
      <dsp:spPr>
        <a:xfrm>
          <a:off x="7270129" y="2436270"/>
          <a:ext cx="2035320" cy="50787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capability.switch</a:t>
          </a:r>
          <a:endParaRPr lang="ko-KR" altLang="en-US" sz="2000" kern="1200" dirty="0"/>
        </a:p>
      </dsp:txBody>
      <dsp:txXfrm>
        <a:off x="7285004" y="2451145"/>
        <a:ext cx="2005570" cy="478126"/>
      </dsp:txXfrm>
    </dsp:sp>
    <dsp:sp modelId="{A69C2549-C8AB-45CF-873A-5C6005D0D9B3}">
      <dsp:nvSpPr>
        <dsp:cNvPr id="0" name=""/>
        <dsp:cNvSpPr/>
      </dsp:nvSpPr>
      <dsp:spPr>
        <a:xfrm rot="4354895">
          <a:off x="1238877" y="3243695"/>
          <a:ext cx="708285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708285" y="1006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1575313" y="3236052"/>
        <a:ext cx="35414" cy="35414"/>
      </dsp:txXfrm>
    </dsp:sp>
    <dsp:sp modelId="{46C16B2E-8015-4C29-835E-EC12B26129D9}">
      <dsp:nvSpPr>
        <dsp:cNvPr id="0" name=""/>
        <dsp:cNvSpPr/>
      </dsp:nvSpPr>
      <dsp:spPr>
        <a:xfrm>
          <a:off x="1699031" y="3337724"/>
          <a:ext cx="1680964" cy="507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dynamic page</a:t>
          </a:r>
          <a:endParaRPr lang="ko-KR" altLang="en-US" sz="2000" kern="1200" dirty="0"/>
        </a:p>
      </dsp:txBody>
      <dsp:txXfrm>
        <a:off x="1713906" y="3352599"/>
        <a:ext cx="1651214" cy="478126"/>
      </dsp:txXfrm>
    </dsp:sp>
    <dsp:sp modelId="{A5450A59-EA56-49FF-A32A-8B4C2981E440}">
      <dsp:nvSpPr>
        <dsp:cNvPr id="0" name=""/>
        <dsp:cNvSpPr/>
      </dsp:nvSpPr>
      <dsp:spPr>
        <a:xfrm>
          <a:off x="3379996" y="3581598"/>
          <a:ext cx="252933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252933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3500139" y="3585339"/>
        <a:ext cx="12646" cy="12646"/>
      </dsp:txXfrm>
    </dsp:sp>
    <dsp:sp modelId="{C774F161-239E-46B0-B2C2-C6F371381048}">
      <dsp:nvSpPr>
        <dsp:cNvPr id="0" name=""/>
        <dsp:cNvSpPr/>
      </dsp:nvSpPr>
      <dsp:spPr>
        <a:xfrm>
          <a:off x="3632929" y="3337724"/>
          <a:ext cx="992802" cy="507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section</a:t>
          </a:r>
          <a:endParaRPr lang="ko-KR" altLang="en-US" sz="2000" kern="1200" dirty="0"/>
        </a:p>
      </dsp:txBody>
      <dsp:txXfrm>
        <a:off x="3647804" y="3352599"/>
        <a:ext cx="963052" cy="478126"/>
      </dsp:txXfrm>
    </dsp:sp>
    <dsp:sp modelId="{74C85BC6-D981-47BC-80C7-BCD690371363}">
      <dsp:nvSpPr>
        <dsp:cNvPr id="0" name=""/>
        <dsp:cNvSpPr/>
      </dsp:nvSpPr>
      <dsp:spPr>
        <a:xfrm rot="19626077">
          <a:off x="4585594" y="3445655"/>
          <a:ext cx="500566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500566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4823363" y="3443205"/>
        <a:ext cx="25028" cy="25028"/>
      </dsp:txXfrm>
    </dsp:sp>
    <dsp:sp modelId="{9722D368-804A-443F-82B8-CA8502ADB082}">
      <dsp:nvSpPr>
        <dsp:cNvPr id="0" name=""/>
        <dsp:cNvSpPr/>
      </dsp:nvSpPr>
      <dsp:spPr>
        <a:xfrm>
          <a:off x="5046024" y="3065839"/>
          <a:ext cx="2474795" cy="5078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input “</a:t>
          </a:r>
          <a:r>
            <a:rPr lang="en-US" altLang="ko-KR" sz="2000" kern="1200" dirty="0" err="1" smtClean="0"/>
            <a:t>textMessage</a:t>
          </a:r>
          <a:r>
            <a:rPr lang="en-US" altLang="ko-KR" sz="2000" kern="1200" dirty="0" smtClean="0"/>
            <a:t>”</a:t>
          </a:r>
          <a:endParaRPr lang="ko-KR" altLang="en-US" sz="2000" kern="1200" dirty="0"/>
        </a:p>
      </dsp:txBody>
      <dsp:txXfrm>
        <a:off x="5060899" y="3080714"/>
        <a:ext cx="2445045" cy="478126"/>
      </dsp:txXfrm>
    </dsp:sp>
    <dsp:sp modelId="{65030601-E32A-43E6-A385-7E9125FEAF66}">
      <dsp:nvSpPr>
        <dsp:cNvPr id="0" name=""/>
        <dsp:cNvSpPr/>
      </dsp:nvSpPr>
      <dsp:spPr>
        <a:xfrm>
          <a:off x="7520819" y="3309712"/>
          <a:ext cx="272668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272668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650337" y="3312960"/>
        <a:ext cx="13633" cy="13633"/>
      </dsp:txXfrm>
    </dsp:sp>
    <dsp:sp modelId="{214F4BFB-7EB0-4AE5-8D96-41FA84FD72E2}">
      <dsp:nvSpPr>
        <dsp:cNvPr id="0" name=""/>
        <dsp:cNvSpPr/>
      </dsp:nvSpPr>
      <dsp:spPr>
        <a:xfrm>
          <a:off x="7793488" y="3065839"/>
          <a:ext cx="952264" cy="5078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text</a:t>
          </a:r>
          <a:endParaRPr lang="ko-KR" altLang="en-US" sz="2000" kern="1200" dirty="0"/>
        </a:p>
      </dsp:txBody>
      <dsp:txXfrm>
        <a:off x="7808363" y="3080714"/>
        <a:ext cx="922514" cy="478126"/>
      </dsp:txXfrm>
    </dsp:sp>
    <dsp:sp modelId="{9C22610B-D764-4E14-BFFB-BEE19E2AAF0E}">
      <dsp:nvSpPr>
        <dsp:cNvPr id="0" name=""/>
        <dsp:cNvSpPr/>
      </dsp:nvSpPr>
      <dsp:spPr>
        <a:xfrm rot="2410028">
          <a:off x="4560877" y="3758978"/>
          <a:ext cx="550000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550000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4822128" y="3755293"/>
        <a:ext cx="27500" cy="27500"/>
      </dsp:txXfrm>
    </dsp:sp>
    <dsp:sp modelId="{52C2E608-92C9-4226-8D4A-10F8D6436C61}">
      <dsp:nvSpPr>
        <dsp:cNvPr id="0" name=""/>
        <dsp:cNvSpPr/>
      </dsp:nvSpPr>
      <dsp:spPr>
        <a:xfrm>
          <a:off x="5046024" y="3692486"/>
          <a:ext cx="1767210" cy="5078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input “phone”</a:t>
          </a:r>
          <a:endParaRPr lang="ko-KR" altLang="en-US" sz="2000" kern="1200" dirty="0"/>
        </a:p>
      </dsp:txBody>
      <dsp:txXfrm>
        <a:off x="5060899" y="3707361"/>
        <a:ext cx="1737460" cy="478126"/>
      </dsp:txXfrm>
    </dsp:sp>
    <dsp:sp modelId="{391AF762-4113-496D-9F26-194B1CB4BA07}">
      <dsp:nvSpPr>
        <dsp:cNvPr id="0" name=""/>
        <dsp:cNvSpPr/>
      </dsp:nvSpPr>
      <dsp:spPr>
        <a:xfrm rot="21599915">
          <a:off x="6813234" y="3936353"/>
          <a:ext cx="486155" cy="20129"/>
        </a:xfrm>
        <a:custGeom>
          <a:avLst/>
          <a:gdLst/>
          <a:ahLst/>
          <a:cxnLst/>
          <a:rect l="0" t="0" r="0" b="0"/>
          <a:pathLst>
            <a:path>
              <a:moveTo>
                <a:pt x="0" y="10064"/>
              </a:moveTo>
              <a:lnTo>
                <a:pt x="486155" y="100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044158" y="3934264"/>
        <a:ext cx="24307" cy="24307"/>
      </dsp:txXfrm>
    </dsp:sp>
    <dsp:sp modelId="{2A9250FA-D8C1-4983-A981-066B4782769D}">
      <dsp:nvSpPr>
        <dsp:cNvPr id="0" name=""/>
        <dsp:cNvSpPr/>
      </dsp:nvSpPr>
      <dsp:spPr>
        <a:xfrm>
          <a:off x="7299390" y="3692474"/>
          <a:ext cx="952264" cy="5078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phone</a:t>
          </a:r>
          <a:endParaRPr lang="ko-KR" altLang="en-US" sz="2000" kern="1200" dirty="0"/>
        </a:p>
      </dsp:txBody>
      <dsp:txXfrm>
        <a:off x="7314265" y="3707349"/>
        <a:ext cx="922514" cy="47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BA66-EB7E-4758-B2FA-114D0166710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F738-9BE0-4529-8169-5A0B2D0ED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30325" y="6356349"/>
            <a:ext cx="2743200" cy="365125"/>
          </a:xfrm>
        </p:spPr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bject 2"/>
          <p:cNvSpPr/>
          <p:nvPr userDrawn="1"/>
        </p:nvSpPr>
        <p:spPr>
          <a:xfrm>
            <a:off x="0" y="4402835"/>
            <a:ext cx="12192000" cy="1403985"/>
          </a:xfrm>
          <a:custGeom>
            <a:avLst/>
            <a:gdLst/>
            <a:ahLst/>
            <a:cxnLst/>
            <a:rect l="l" t="t" r="r" b="b"/>
            <a:pathLst>
              <a:path w="9144000" h="1403985">
                <a:moveTo>
                  <a:pt x="0" y="1403604"/>
                </a:moveTo>
                <a:lnTo>
                  <a:pt x="9144000" y="1403604"/>
                </a:lnTo>
                <a:lnTo>
                  <a:pt x="9144000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solidFill>
            <a:srgbClr val="00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 userDrawn="1"/>
        </p:nvSpPr>
        <p:spPr>
          <a:xfrm>
            <a:off x="0" y="1233565"/>
            <a:ext cx="12192000" cy="3169524"/>
          </a:xfrm>
          <a:custGeom>
            <a:avLst/>
            <a:gdLst/>
            <a:ahLst/>
            <a:cxnLst/>
            <a:rect l="l" t="t" r="r" b="b"/>
            <a:pathLst>
              <a:path w="9144000" h="3397250">
                <a:moveTo>
                  <a:pt x="0" y="3396996"/>
                </a:moveTo>
                <a:lnTo>
                  <a:pt x="9144000" y="3396996"/>
                </a:lnTo>
                <a:lnTo>
                  <a:pt x="9144000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solidFill>
            <a:srgbClr val="0065A6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object 5"/>
          <p:cNvSpPr txBox="1">
            <a:spLocks noGrp="1"/>
          </p:cNvSpPr>
          <p:nvPr>
            <p:ph type="title" hasCustomPrompt="1"/>
          </p:nvPr>
        </p:nvSpPr>
        <p:spPr>
          <a:xfrm>
            <a:off x="535939" y="2856825"/>
            <a:ext cx="10556781" cy="75148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lang="en-US" sz="4800" spc="-5" dirty="0" err="1" smtClean="0">
                <a:solidFill>
                  <a:srgbClr val="FFFFFF"/>
                </a:solidFill>
              </a:rPr>
              <a:t>smartThings</a:t>
            </a:r>
            <a:endParaRPr sz="4800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02" y="44970"/>
            <a:ext cx="1188595" cy="1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4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8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3367" y="314794"/>
            <a:ext cx="10515600" cy="91877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</a:t>
            </a:r>
            <a:r>
              <a:rPr lang="en-US" altLang="ko-KR" sz="4400" spc="-185" dirty="0" smtClean="0">
                <a:solidFill>
                  <a:srgbClr val="0065A6"/>
                </a:solidFill>
              </a:rPr>
              <a:t> DATA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366" y="1503389"/>
            <a:ext cx="11093971" cy="46735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3367" y="6356350"/>
            <a:ext cx="4114800" cy="365125"/>
          </a:xfrm>
        </p:spPr>
        <p:txBody>
          <a:bodyPr/>
          <a:lstStyle>
            <a:lvl1pPr algn="l">
              <a:defRPr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dirty="0" smtClean="0"/>
              <a:t>Software Language Lab, </a:t>
            </a:r>
            <a:r>
              <a:rPr lang="en-US" altLang="ko-KR" dirty="0" err="1" smtClean="0"/>
              <a:t>Sookmyung</a:t>
            </a:r>
            <a:r>
              <a:rPr lang="en-US" altLang="ko-KR" dirty="0" smtClean="0"/>
              <a:t> Women's University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4137" y="634188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86B6E071-F0A5-4EEE-A178-7C1D4E8BE8F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1254414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02" y="44970"/>
            <a:ext cx="1188595" cy="1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6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0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object 3"/>
          <p:cNvSpPr/>
          <p:nvPr userDrawn="1"/>
        </p:nvSpPr>
        <p:spPr>
          <a:xfrm>
            <a:off x="-1" y="0"/>
            <a:ext cx="12192001" cy="4402835"/>
          </a:xfrm>
          <a:custGeom>
            <a:avLst/>
            <a:gdLst/>
            <a:ahLst/>
            <a:cxnLst/>
            <a:rect l="l" t="t" r="r" b="b"/>
            <a:pathLst>
              <a:path w="9144000" h="3397250">
                <a:moveTo>
                  <a:pt x="0" y="3396996"/>
                </a:moveTo>
                <a:lnTo>
                  <a:pt x="9144000" y="3396996"/>
                </a:lnTo>
                <a:lnTo>
                  <a:pt x="9144000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solidFill>
            <a:srgbClr val="00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402835"/>
            <a:ext cx="12192000" cy="1403985"/>
          </a:xfrm>
          <a:custGeom>
            <a:avLst/>
            <a:gdLst/>
            <a:ahLst/>
            <a:cxnLst/>
            <a:rect l="l" t="t" r="r" b="b"/>
            <a:pathLst>
              <a:path w="9144000" h="1403985">
                <a:moveTo>
                  <a:pt x="0" y="1403604"/>
                </a:moveTo>
                <a:lnTo>
                  <a:pt x="9144000" y="1403604"/>
                </a:lnTo>
                <a:lnTo>
                  <a:pt x="9144000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solidFill>
            <a:srgbClr val="0028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98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object 3"/>
          <p:cNvSpPr/>
          <p:nvPr userDrawn="1"/>
        </p:nvSpPr>
        <p:spPr>
          <a:xfrm>
            <a:off x="-1" y="2998035"/>
            <a:ext cx="12192001" cy="1404000"/>
          </a:xfrm>
          <a:custGeom>
            <a:avLst/>
            <a:gdLst/>
            <a:ahLst/>
            <a:cxnLst/>
            <a:rect l="l" t="t" r="r" b="b"/>
            <a:pathLst>
              <a:path w="9144000" h="3397250">
                <a:moveTo>
                  <a:pt x="0" y="3396996"/>
                </a:moveTo>
                <a:lnTo>
                  <a:pt x="9144000" y="3396996"/>
                </a:lnTo>
                <a:lnTo>
                  <a:pt x="9144000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solidFill>
            <a:srgbClr val="00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402835"/>
            <a:ext cx="12192000" cy="1403985"/>
          </a:xfrm>
          <a:custGeom>
            <a:avLst/>
            <a:gdLst/>
            <a:ahLst/>
            <a:cxnLst/>
            <a:rect l="l" t="t" r="r" b="b"/>
            <a:pathLst>
              <a:path w="9144000" h="1403985">
                <a:moveTo>
                  <a:pt x="0" y="1403604"/>
                </a:moveTo>
                <a:lnTo>
                  <a:pt x="9144000" y="1403604"/>
                </a:lnTo>
                <a:lnTo>
                  <a:pt x="9144000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solidFill>
            <a:srgbClr val="0028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9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4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Software Language Lab, Sookmyung Women's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E071-F0A5-4EEE-A178-7C1D4E8B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4568" y="2425438"/>
            <a:ext cx="9793574" cy="136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 smtClean="0">
                <a:solidFill>
                  <a:schemeClr val="bg1"/>
                </a:solidFill>
              </a:rPr>
              <a:t>SmartThings</a:t>
            </a:r>
            <a:r>
              <a:rPr lang="ko-KR" altLang="en-US" sz="4000" dirty="0" smtClean="0">
                <a:solidFill>
                  <a:schemeClr val="bg1"/>
                </a:solidFill>
              </a:rPr>
              <a:t>의 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SmartApp</a:t>
            </a:r>
            <a:r>
              <a:rPr lang="ko-KR" altLang="en-US" sz="4000" dirty="0" smtClean="0">
                <a:solidFill>
                  <a:schemeClr val="bg1"/>
                </a:solidFill>
              </a:rPr>
              <a:t>을 위한</a:t>
            </a:r>
            <a:r>
              <a:rPr lang="en-US" altLang="ko-KR" sz="4000" dirty="0" smtClean="0">
                <a:solidFill>
                  <a:schemeClr val="bg1"/>
                </a:solidFill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</a:rPr>
            </a:br>
            <a:r>
              <a:rPr lang="ko-KR" altLang="en-US" sz="4000" dirty="0" smtClean="0">
                <a:solidFill>
                  <a:schemeClr val="bg1"/>
                </a:solidFill>
              </a:rPr>
              <a:t>페이지 구조 시각화 도구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654568" y="3907125"/>
            <a:ext cx="93438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tool for page structure of SmartThings Applications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351266" y="4674121"/>
            <a:ext cx="934387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Sookmyung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Women's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Language Lab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ayeon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Preferences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page</a:t>
            </a:r>
          </a:p>
          <a:p>
            <a:pPr lvl="1"/>
            <a:r>
              <a:rPr lang="ko-KR" altLang="en-US" dirty="0" smtClean="0"/>
              <a:t> 한 </a:t>
            </a:r>
            <a:r>
              <a:rPr lang="ko-KR" altLang="en-US" dirty="0"/>
              <a:t>개의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</a:t>
            </a:r>
            <a:r>
              <a:rPr lang="ko-KR" altLang="en-US" dirty="0"/>
              <a:t>한 개의 화면을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종류 </a:t>
            </a:r>
            <a:r>
              <a:rPr lang="en-US" altLang="ko-KR" dirty="0" smtClean="0"/>
              <a:t>: normal page, dynamic page</a:t>
            </a:r>
          </a:p>
          <a:p>
            <a:pPr lvl="1"/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section</a:t>
            </a:r>
          </a:p>
          <a:p>
            <a:pPr lvl="1"/>
            <a:r>
              <a:rPr lang="en-US" altLang="ko-KR" dirty="0" smtClean="0"/>
              <a:t> input </a:t>
            </a:r>
            <a:r>
              <a:rPr lang="ko-KR" altLang="en-US" dirty="0"/>
              <a:t>등 </a:t>
            </a:r>
            <a:r>
              <a:rPr lang="en-US" altLang="ko-KR" dirty="0" err="1"/>
              <a:t>SmartApp</a:t>
            </a:r>
            <a:r>
              <a:rPr lang="ko-KR" altLang="en-US" dirty="0" smtClean="0"/>
              <a:t>의 입력 </a:t>
            </a:r>
            <a:r>
              <a:rPr lang="ko-KR" altLang="en-US" dirty="0"/>
              <a:t>요소들로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사용자의 </a:t>
            </a:r>
            <a:r>
              <a:rPr lang="ko-KR" altLang="en-US" dirty="0"/>
              <a:t>직관적인 </a:t>
            </a:r>
            <a:r>
              <a:rPr lang="en-US" altLang="ko-KR" dirty="0" err="1"/>
              <a:t>SmartApp</a:t>
            </a:r>
            <a:r>
              <a:rPr lang="en-US" altLang="ko-KR" dirty="0"/>
              <a:t> </a:t>
            </a:r>
            <a:r>
              <a:rPr lang="ko-KR" altLang="en-US" dirty="0"/>
              <a:t>설정을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input</a:t>
            </a:r>
          </a:p>
          <a:p>
            <a:pPr lvl="1"/>
            <a:r>
              <a:rPr lang="en-US" altLang="ko-KR" dirty="0" smtClean="0"/>
              <a:t> input</a:t>
            </a:r>
            <a:r>
              <a:rPr lang="ko-KR" altLang="en-US" dirty="0"/>
              <a:t>의 이름과 디바이스의 기능을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특정 </a:t>
            </a:r>
            <a:r>
              <a:rPr lang="ko-KR" altLang="en-US" dirty="0"/>
              <a:t>디바이스나 변수를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Preferences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2" y="2361688"/>
            <a:ext cx="5280504" cy="219669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82" y="4614026"/>
            <a:ext cx="5311228" cy="191041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6658568" y="4011259"/>
            <a:ext cx="477998" cy="434639"/>
          </a:xfrm>
          <a:prstGeom prst="rightArrow">
            <a:avLst>
              <a:gd name="adj1" fmla="val 6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1213064" y="2616560"/>
            <a:ext cx="5146670" cy="1138654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3064" y="4010086"/>
            <a:ext cx="5167481" cy="22846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7125" y="1492878"/>
            <a:ext cx="10650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187325" algn="just" fontAlgn="base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rgbClr val="FF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page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altLang="ko-KR" sz="2800" dirty="0" smtClean="0">
                <a:solidFill>
                  <a:srgbClr val="007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page</a:t>
            </a:r>
            <a:endParaRPr lang="ko-KR" altLang="ko-KR" sz="4800" dirty="0">
              <a:solidFill>
                <a:srgbClr val="0073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9" y="2937810"/>
            <a:ext cx="4877615" cy="23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SmartApp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64268" r="33226" b="14778"/>
          <a:stretch/>
        </p:blipFill>
        <p:spPr>
          <a:xfrm>
            <a:off x="1384634" y="2798200"/>
            <a:ext cx="6567263" cy="2180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367" y="1458807"/>
            <a:ext cx="10960933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Predefined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어플리케이션의 설치</a:t>
            </a:r>
            <a:r>
              <a:rPr lang="en-US" altLang="ko-KR" sz="2000" dirty="0"/>
              <a:t>, </a:t>
            </a:r>
            <a:r>
              <a:rPr lang="ko-KR" altLang="en-US" sz="2000" dirty="0"/>
              <a:t>갱신</a:t>
            </a:r>
            <a:r>
              <a:rPr lang="en-US" altLang="ko-KR" sz="2000" dirty="0"/>
              <a:t>, </a:t>
            </a:r>
            <a:r>
              <a:rPr lang="ko-KR" altLang="en-US" sz="2000" dirty="0"/>
              <a:t>삭제를 지원하는 함수 </a:t>
            </a:r>
            <a:r>
              <a:rPr lang="ko-KR" altLang="en-US" sz="2000" dirty="0" smtClean="0"/>
              <a:t>호출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466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Callbacks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367" y="1458807"/>
            <a:ext cx="10960933" cy="151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특정 디바이스</a:t>
            </a:r>
            <a:r>
              <a:rPr lang="ko-KR" altLang="en-US" sz="2000" dirty="0" smtClean="0"/>
              <a:t>의 </a:t>
            </a:r>
            <a:r>
              <a:rPr lang="ko-KR" altLang="en-US" sz="2000" b="1" dirty="0" smtClean="0"/>
              <a:t>어떤 이벤트</a:t>
            </a:r>
            <a:r>
              <a:rPr lang="ko-KR" altLang="en-US" sz="2000" dirty="0" smtClean="0"/>
              <a:t>가 일어 났을 때 명시된 </a:t>
            </a:r>
            <a:r>
              <a:rPr lang="ko-KR" altLang="en-US" sz="2000" b="1" dirty="0" smtClean="0"/>
              <a:t>이벤트 </a:t>
            </a:r>
            <a:r>
              <a:rPr lang="ko-KR" altLang="en-US" sz="2000" b="1" dirty="0" err="1" smtClean="0"/>
              <a:t>핸들러</a:t>
            </a:r>
            <a:r>
              <a:rPr lang="ko-KR" altLang="en-US" sz="2000" b="1" dirty="0" smtClean="0"/>
              <a:t> 함수</a:t>
            </a:r>
            <a:r>
              <a:rPr lang="ko-KR" altLang="en-US" sz="2000" dirty="0" smtClean="0"/>
              <a:t> 호출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86935" y="3259865"/>
            <a:ext cx="9651559" cy="1141615"/>
            <a:chOff x="654178" y="2963760"/>
            <a:chExt cx="9651559" cy="114161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t="67760" r="33226" b="29617"/>
            <a:stretch/>
          </p:blipFill>
          <p:spPr>
            <a:xfrm>
              <a:off x="654178" y="2963760"/>
              <a:ext cx="9651559" cy="401149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911340" y="3412914"/>
              <a:ext cx="6572087" cy="692461"/>
              <a:chOff x="2911340" y="3412914"/>
              <a:chExt cx="6572087" cy="69246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911340" y="3652943"/>
                <a:ext cx="155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input device</a:t>
                </a:r>
                <a:r>
                  <a:rPr lang="ko-KR" altLang="en-US" dirty="0">
                    <a:latin typeface="+mn-ea"/>
                  </a:rPr>
                  <a:t> 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26974" y="3652943"/>
                <a:ext cx="170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device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의 기능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 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288595" y="3652943"/>
                <a:ext cx="2194832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30000"/>
                  </a:lnSpc>
                </a:pP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이벤트 </a:t>
                </a:r>
                <a:r>
                  <a:rPr lang="ko-KR" altLang="en-US" dirty="0" err="1">
                    <a:latin typeface="+mn-ea"/>
                    <a:cs typeface="Arial" panose="020B0604020202020204" pitchFamily="34" charset="0"/>
                  </a:rPr>
                  <a:t>핸들러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 함수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" name="아래쪽 화살표 11"/>
              <p:cNvSpPr/>
              <p:nvPr/>
            </p:nvSpPr>
            <p:spPr>
              <a:xfrm flipV="1">
                <a:off x="3513221" y="3412914"/>
                <a:ext cx="228441" cy="244685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아래쪽 화살표 13"/>
              <p:cNvSpPr/>
              <p:nvPr/>
            </p:nvSpPr>
            <p:spPr>
              <a:xfrm flipV="1">
                <a:off x="5656907" y="3412914"/>
                <a:ext cx="228441" cy="244685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 flipV="1">
                <a:off x="8157570" y="3412914"/>
                <a:ext cx="228441" cy="244685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6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SmartApp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34229" y="6609765"/>
            <a:ext cx="10013876" cy="5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607724"/>
            <a:ext cx="8443573" cy="29580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3367" y="1458807"/>
            <a:ext cx="10960933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Event Handlers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어플리케이션을 구성하는데 필요한 이벤트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함수 정의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dynamic page</a:t>
            </a:r>
            <a:r>
              <a:rPr lang="ko-KR" altLang="en-US" sz="2000" dirty="0"/>
              <a:t>를 정의하는 함수 정의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관련된 다른 함수 </a:t>
            </a:r>
            <a:r>
              <a:rPr lang="ko-KR" altLang="en-US" sz="2000" dirty="0" smtClean="0"/>
              <a:t>정의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14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시각화 도구 개발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시각화 도구의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SmartApp</a:t>
            </a:r>
            <a:r>
              <a:rPr lang="ko-KR" altLang="en-US" dirty="0" smtClean="0"/>
              <a:t>의 페이지 구조를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형태로 시각화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SmartApp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subscribe</a:t>
            </a:r>
            <a:r>
              <a:rPr lang="ko-KR" altLang="en-US" dirty="0" smtClean="0"/>
              <a:t>함수의 오류를 검출한다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시각화 도구의 모델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시각화 도구의 시스템 구조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구현 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0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시각화 도구 모델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367" y="1362688"/>
            <a:ext cx="10650690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603405430"/>
              </p:ext>
            </p:extLst>
          </p:nvPr>
        </p:nvGraphicFramePr>
        <p:xfrm>
          <a:off x="303967" y="1482882"/>
          <a:ext cx="12429310" cy="53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9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시각화 도구 구조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367" y="1393423"/>
            <a:ext cx="1065069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시스템 구조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30533" y="2777935"/>
            <a:ext cx="9592978" cy="1116000"/>
            <a:chOff x="1199612" y="2858665"/>
            <a:chExt cx="9592978" cy="1116000"/>
          </a:xfrm>
        </p:grpSpPr>
        <p:grpSp>
          <p:nvGrpSpPr>
            <p:cNvPr id="8" name="그룹 7"/>
            <p:cNvGrpSpPr/>
            <p:nvPr/>
          </p:nvGrpSpPr>
          <p:grpSpPr>
            <a:xfrm>
              <a:off x="3441993" y="3194304"/>
              <a:ext cx="443607" cy="373182"/>
              <a:chOff x="2355850" y="2444570"/>
              <a:chExt cx="452659" cy="529526"/>
            </a:xfrm>
          </p:grpSpPr>
          <p:sp>
            <p:nvSpPr>
              <p:cNvPr id="18" name="오른쪽 화살표 17"/>
              <p:cNvSpPr/>
              <p:nvPr/>
            </p:nvSpPr>
            <p:spPr>
              <a:xfrm>
                <a:off x="2355850" y="2444570"/>
                <a:ext cx="452659" cy="52952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오른쪽 화살표 6"/>
              <p:cNvSpPr txBox="1"/>
              <p:nvPr/>
            </p:nvSpPr>
            <p:spPr>
              <a:xfrm>
                <a:off x="2355850" y="2550475"/>
                <a:ext cx="316861" cy="3177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400" kern="120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55766" y="3194304"/>
              <a:ext cx="443607" cy="373182"/>
              <a:chOff x="5345112" y="2444570"/>
              <a:chExt cx="452659" cy="529526"/>
            </a:xfrm>
          </p:grpSpPr>
          <p:sp>
            <p:nvSpPr>
              <p:cNvPr id="14" name="오른쪽 화살표 13"/>
              <p:cNvSpPr/>
              <p:nvPr/>
            </p:nvSpPr>
            <p:spPr>
              <a:xfrm>
                <a:off x="5345112" y="2444570"/>
                <a:ext cx="452659" cy="52952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오른쪽 화살표 10"/>
              <p:cNvSpPr txBox="1"/>
              <p:nvPr/>
            </p:nvSpPr>
            <p:spPr>
              <a:xfrm>
                <a:off x="5345112" y="2550475"/>
                <a:ext cx="316861" cy="3177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400" kern="120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331735" y="3194304"/>
              <a:ext cx="443607" cy="373182"/>
              <a:chOff x="5345112" y="2444570"/>
              <a:chExt cx="452659" cy="529526"/>
            </a:xfrm>
          </p:grpSpPr>
          <p:sp>
            <p:nvSpPr>
              <p:cNvPr id="23" name="오른쪽 화살표 22"/>
              <p:cNvSpPr/>
              <p:nvPr/>
            </p:nvSpPr>
            <p:spPr>
              <a:xfrm>
                <a:off x="5345112" y="2444570"/>
                <a:ext cx="452659" cy="52952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오른쪽 화살표 10"/>
              <p:cNvSpPr txBox="1"/>
              <p:nvPr/>
            </p:nvSpPr>
            <p:spPr>
              <a:xfrm>
                <a:off x="5345112" y="2550475"/>
                <a:ext cx="316861" cy="3177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400" kern="120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199612" y="2929464"/>
              <a:ext cx="2092488" cy="902862"/>
              <a:chOff x="7143" y="2068777"/>
              <a:chExt cx="2135187" cy="1281112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7143" y="2068777"/>
                <a:ext cx="2135187" cy="1281112"/>
              </a:xfrm>
              <a:prstGeom prst="roundRect">
                <a:avLst>
                  <a:gd name="adj" fmla="val 10000"/>
                </a:avLst>
              </a:prstGeom>
              <a:ln w="19050"/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모서리가 둥근 직사각형 4"/>
              <p:cNvSpPr txBox="1"/>
              <p:nvPr/>
            </p:nvSpPr>
            <p:spPr>
              <a:xfrm>
                <a:off x="44665" y="2106300"/>
                <a:ext cx="2060142" cy="1206068"/>
              </a:xfrm>
              <a:prstGeom prst="rect">
                <a:avLst/>
              </a:prstGeom>
              <a:ln w="190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lvl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kern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Parsing</a:t>
                </a:r>
                <a:endParaRPr lang="ko-KR" altLang="en-US" sz="32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845509" y="2929464"/>
              <a:ext cx="2092488" cy="902862"/>
              <a:chOff x="2996406" y="2068777"/>
              <a:chExt cx="2135187" cy="1281112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996406" y="2068777"/>
                <a:ext cx="2135187" cy="1281112"/>
              </a:xfrm>
              <a:prstGeom prst="roundRect">
                <a:avLst>
                  <a:gd name="adj" fmla="val 10000"/>
                </a:avLst>
              </a:prstGeom>
              <a:ln w="19050"/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모서리가 둥근 직사각형 8"/>
              <p:cNvSpPr txBox="1"/>
              <p:nvPr/>
            </p:nvSpPr>
            <p:spPr>
              <a:xfrm>
                <a:off x="3033928" y="2106299"/>
                <a:ext cx="2060143" cy="1224000"/>
              </a:xfrm>
              <a:prstGeom prst="rect">
                <a:avLst/>
              </a:prstGeom>
              <a:ln w="190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lvl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Collecting data</a:t>
                </a:r>
                <a:endParaRPr lang="ko-KR" altLang="en-US" sz="24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8700102" y="2929464"/>
              <a:ext cx="2092488" cy="902862"/>
              <a:chOff x="5985668" y="2068777"/>
              <a:chExt cx="2135187" cy="128111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985668" y="2068777"/>
                <a:ext cx="2135187" cy="1281112"/>
              </a:xfrm>
              <a:prstGeom prst="roundRect">
                <a:avLst>
                  <a:gd name="adj" fmla="val 10000"/>
                </a:avLst>
              </a:prstGeom>
              <a:ln w="19050"/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모서리가 둥근 직사각형 12"/>
              <p:cNvSpPr txBox="1"/>
              <p:nvPr/>
            </p:nvSpPr>
            <p:spPr>
              <a:xfrm>
                <a:off x="6023190" y="2106299"/>
                <a:ext cx="2060143" cy="1206068"/>
              </a:xfrm>
              <a:prstGeom prst="rect">
                <a:avLst/>
              </a:prstGeom>
              <a:ln w="190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visualization </a:t>
                </a:r>
                <a:endParaRPr lang="ko-KR" altLang="en-US" sz="24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4009161" y="2858665"/>
              <a:ext cx="1152000" cy="111600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AST</a:t>
              </a:r>
              <a:endParaRPr lang="ko-KR" altLang="en-US" sz="20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00333" y="4295260"/>
            <a:ext cx="1099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자료 수집 </a:t>
            </a:r>
            <a:r>
              <a:rPr lang="ko-KR" altLang="en-US" sz="2400" dirty="0" smtClean="0"/>
              <a:t>모듈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SmartApp</a:t>
            </a:r>
            <a:r>
              <a:rPr lang="ko-KR" altLang="en-US" sz="2000" dirty="0" err="1"/>
              <a:t>의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AST</a:t>
            </a:r>
            <a:r>
              <a:rPr lang="ko-KR" altLang="en-US" sz="2000" dirty="0" smtClean="0"/>
              <a:t>를 순회하며 시각화에 </a:t>
            </a:r>
            <a:r>
              <a:rPr lang="ko-KR" altLang="en-US" sz="2000" dirty="0"/>
              <a:t>필요한 </a:t>
            </a:r>
            <a:r>
              <a:rPr lang="ko-KR" altLang="en-US" sz="2000" dirty="0" smtClean="0"/>
              <a:t>자료 수집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시각화 모듈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수집 </a:t>
            </a:r>
            <a:r>
              <a:rPr lang="ko-KR" altLang="en-US" sz="2000" dirty="0"/>
              <a:t>한 자료를 기반으로 </a:t>
            </a:r>
            <a:r>
              <a:rPr lang="ko-KR" altLang="en-US" sz="2000" dirty="0" err="1"/>
              <a:t>SmartApp의</a:t>
            </a:r>
            <a:r>
              <a:rPr lang="ko-KR" altLang="en-US" sz="2000" dirty="0"/>
              <a:t> 페이지 구조를 트리의 형태로 </a:t>
            </a:r>
            <a:r>
              <a:rPr lang="ko-KR" altLang="en-US" sz="2000" dirty="0" smtClean="0"/>
              <a:t>시각화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75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ko-KR" altLang="en-US" b="1" dirty="0"/>
              <a:t>자료 수집 모듈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367" y="1456923"/>
            <a:ext cx="106506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첫번째 순회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(traverse)</a:t>
            </a:r>
          </a:p>
          <a:p>
            <a:pPr algn="just" fontAlgn="base"/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정보와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subscribe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함수들의 정보를 수집</a:t>
            </a:r>
            <a:endParaRPr lang="ko-KR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page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존재 여부를 확인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355399" y="3146603"/>
            <a:ext cx="3386646" cy="1594436"/>
            <a:chOff x="6985427" y="2837844"/>
            <a:chExt cx="3386646" cy="159443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594" y="3170634"/>
              <a:ext cx="1095632" cy="95922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7" y="3170634"/>
              <a:ext cx="1095632" cy="95922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7894145" y="4057628"/>
              <a:ext cx="1289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 err="1" smtClean="0">
                  <a:solidFill>
                    <a:srgbClr val="000000"/>
                  </a:solidFill>
                  <a:ea typeface="굴림체" panose="020B0609000101010101" pitchFamily="49" charset="-127"/>
                </a:rPr>
                <a:t>preference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209575" y="4062948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 err="1" smtClean="0">
                  <a:solidFill>
                    <a:srgbClr val="000000"/>
                  </a:solidFill>
                  <a:ea typeface="굴림체" panose="020B0609000101010101" pitchFamily="49" charset="-127"/>
                </a:rPr>
                <a:t>subscribe</a:t>
              </a:r>
              <a:endParaRPr lang="ko-KR" altLang="en-US" dirty="0"/>
            </a:p>
          </p:txBody>
        </p:sp>
        <p:sp>
          <p:nvSpPr>
            <p:cNvPr id="38" name="U자형 화살표 37"/>
            <p:cNvSpPr/>
            <p:nvPr/>
          </p:nvSpPr>
          <p:spPr>
            <a:xfrm rot="16200000" flipH="1">
              <a:off x="6637037" y="3186234"/>
              <a:ext cx="1541998" cy="845218"/>
            </a:xfrm>
            <a:prstGeom prst="uturnArrow">
              <a:avLst>
                <a:gd name="adj1" fmla="val 31751"/>
                <a:gd name="adj2" fmla="val 25000"/>
                <a:gd name="adj3" fmla="val 34043"/>
                <a:gd name="adj4" fmla="val 56411"/>
                <a:gd name="adj5" fmla="val 97463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268616" y="5137249"/>
            <a:ext cx="31268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 err="1" smtClean="0">
                <a:ln w="0"/>
                <a:solidFill>
                  <a:schemeClr val="tx1"/>
                </a:solidFill>
              </a:rPr>
              <a:t>Smart</a:t>
            </a:r>
            <a:r>
              <a:rPr lang="en-US" altLang="ko-KR" sz="2400" b="1" dirty="0" err="1" smtClean="0">
                <a:ln w="0"/>
              </a:rPr>
              <a:t>App</a:t>
            </a:r>
            <a:r>
              <a:rPr lang="en-US" altLang="ko-KR" sz="2400" b="1" dirty="0" smtClean="0">
                <a:ln w="0"/>
              </a:rPr>
              <a:t> </a:t>
            </a:r>
            <a:endParaRPr lang="en-US" altLang="ko-KR" sz="2400" b="1" dirty="0">
              <a:ln w="0"/>
            </a:endParaRPr>
          </a:p>
          <a:p>
            <a:pPr algn="ctr"/>
            <a:r>
              <a:rPr lang="en-US" altLang="ko-KR" sz="2400" b="1" dirty="0" smtClean="0">
                <a:ln w="0"/>
              </a:rPr>
              <a:t>AST</a:t>
            </a:r>
            <a:endParaRPr lang="en-US" altLang="ko-KR" sz="2400" b="1" dirty="0">
              <a:ln w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954897" y="3916932"/>
            <a:ext cx="1949581" cy="2051313"/>
            <a:chOff x="1516482" y="4139630"/>
            <a:chExt cx="1383631" cy="137367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02" y="4139630"/>
              <a:ext cx="686594" cy="686594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1516482" y="4956820"/>
              <a:ext cx="1383631" cy="5564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 dirty="0" err="1" smtClean="0">
                  <a:ln w="0"/>
                  <a:solidFill>
                    <a:schemeClr val="tx1"/>
                  </a:solidFill>
                </a:rPr>
                <a:t>Smart</a:t>
              </a:r>
              <a:r>
                <a:rPr lang="en-US" altLang="ko-KR" sz="2400" b="1" dirty="0" err="1" smtClean="0">
                  <a:ln w="0"/>
                </a:rPr>
                <a:t>App</a:t>
              </a:r>
              <a:r>
                <a:rPr lang="en-US" altLang="ko-KR" sz="2400" b="1" dirty="0" smtClean="0">
                  <a:ln w="0"/>
                </a:rPr>
                <a:t> </a:t>
              </a:r>
            </a:p>
            <a:p>
              <a:pPr algn="ctr"/>
              <a:r>
                <a:rPr lang="en-US" altLang="ko-KR" sz="2400" b="1" cap="none" spc="0" dirty="0" smtClean="0">
                  <a:ln w="0"/>
                  <a:solidFill>
                    <a:schemeClr val="tx1"/>
                  </a:solidFill>
                </a:rPr>
                <a:t>code</a:t>
              </a:r>
              <a:endParaRPr lang="en-US" altLang="ko-KR" sz="24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65" name="오른쪽 화살표 64"/>
          <p:cNvSpPr/>
          <p:nvPr/>
        </p:nvSpPr>
        <p:spPr>
          <a:xfrm>
            <a:off x="2779561" y="4499536"/>
            <a:ext cx="329168" cy="277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474409" y="3476787"/>
            <a:ext cx="2541409" cy="1758200"/>
            <a:chOff x="4184376" y="3656991"/>
            <a:chExt cx="2368691" cy="1575785"/>
          </a:xfrm>
        </p:grpSpPr>
        <p:grpSp>
          <p:nvGrpSpPr>
            <p:cNvPr id="67" name="그룹 66"/>
            <p:cNvGrpSpPr/>
            <p:nvPr/>
          </p:nvGrpSpPr>
          <p:grpSpPr>
            <a:xfrm>
              <a:off x="4184376" y="3656991"/>
              <a:ext cx="2368691" cy="1496333"/>
              <a:chOff x="4004282" y="5759788"/>
              <a:chExt cx="2368691" cy="149633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5037497" y="5759788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4399917" y="626930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5608153" y="626930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004282" y="6866238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4760992" y="687369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012973" y="689612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269650" y="687369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>
                <a:stCxn id="71" idx="7"/>
                <a:endCxn id="70" idx="3"/>
              </p:cNvCxnSpPr>
              <p:nvPr/>
            </p:nvCxnSpPr>
            <p:spPr>
              <a:xfrm flipV="1">
                <a:off x="4707196" y="6067067"/>
                <a:ext cx="383022" cy="254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70" idx="5"/>
                <a:endCxn id="72" idx="1"/>
              </p:cNvCxnSpPr>
              <p:nvPr/>
            </p:nvCxnSpPr>
            <p:spPr>
              <a:xfrm>
                <a:off x="5344776" y="6067067"/>
                <a:ext cx="316098" cy="254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71" idx="5"/>
                <a:endCxn id="74" idx="0"/>
              </p:cNvCxnSpPr>
              <p:nvPr/>
            </p:nvCxnSpPr>
            <p:spPr>
              <a:xfrm>
                <a:off x="4707196" y="6576580"/>
                <a:ext cx="233796" cy="297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71" idx="3"/>
                <a:endCxn id="73" idx="0"/>
              </p:cNvCxnSpPr>
              <p:nvPr/>
            </p:nvCxnSpPr>
            <p:spPr>
              <a:xfrm flipH="1">
                <a:off x="4184282" y="6576580"/>
                <a:ext cx="268356" cy="2896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72" idx="3"/>
                <a:endCxn id="76" idx="0"/>
              </p:cNvCxnSpPr>
              <p:nvPr/>
            </p:nvCxnSpPr>
            <p:spPr>
              <a:xfrm flipH="1">
                <a:off x="5449650" y="6576580"/>
                <a:ext cx="211224" cy="297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72" idx="5"/>
                <a:endCxn id="75" idx="0"/>
              </p:cNvCxnSpPr>
              <p:nvPr/>
            </p:nvCxnSpPr>
            <p:spPr>
              <a:xfrm>
                <a:off x="5915432" y="6576580"/>
                <a:ext cx="277542" cy="319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4579982" y="4709402"/>
              <a:ext cx="556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…</a:t>
              </a:r>
              <a:endParaRPr lang="ko-KR" alt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32578" y="4709556"/>
              <a:ext cx="556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…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0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ko-KR" altLang="en-US" b="1" dirty="0"/>
              <a:t>자료 수집 모듈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3367" y="1456923"/>
            <a:ext cx="1065069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두번째 순회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traverse)</a:t>
            </a:r>
          </a:p>
          <a:p>
            <a:pPr algn="just" fontAlgn="base"/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just"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dynamicPage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존재한다면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두번째 순회 </a:t>
            </a: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</a:t>
            </a:r>
            <a:endParaRPr lang="en-US" altLang="ko-K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just"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dynamicPage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정보와 관련 정보를 수집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8" name="그룹 237"/>
          <p:cNvGrpSpPr/>
          <p:nvPr/>
        </p:nvGrpSpPr>
        <p:grpSpPr>
          <a:xfrm>
            <a:off x="6355399" y="3146603"/>
            <a:ext cx="3386646" cy="1594436"/>
            <a:chOff x="6985427" y="2837844"/>
            <a:chExt cx="3386646" cy="1594436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594" y="3170634"/>
              <a:ext cx="1095632" cy="959225"/>
            </a:xfrm>
            <a:prstGeom prst="rect">
              <a:avLst/>
            </a:prstGeom>
          </p:spPr>
        </p:pic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7" y="3170634"/>
              <a:ext cx="1095632" cy="959225"/>
            </a:xfrm>
            <a:prstGeom prst="rect">
              <a:avLst/>
            </a:prstGeom>
          </p:spPr>
        </p:pic>
        <p:sp>
          <p:nvSpPr>
            <p:cNvPr id="241" name="직사각형 240"/>
            <p:cNvSpPr/>
            <p:nvPr/>
          </p:nvSpPr>
          <p:spPr>
            <a:xfrm>
              <a:off x="7894145" y="4057628"/>
              <a:ext cx="1289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 err="1" smtClean="0">
                  <a:solidFill>
                    <a:srgbClr val="000000"/>
                  </a:solidFill>
                  <a:ea typeface="굴림체" panose="020B0609000101010101" pitchFamily="49" charset="-127"/>
                </a:rPr>
                <a:t>preference</a:t>
              </a:r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9209575" y="4062948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 err="1" smtClean="0">
                  <a:solidFill>
                    <a:srgbClr val="000000"/>
                  </a:solidFill>
                  <a:ea typeface="굴림체" panose="020B0609000101010101" pitchFamily="49" charset="-127"/>
                </a:rPr>
                <a:t>subscribe</a:t>
              </a:r>
              <a:endParaRPr lang="ko-KR" altLang="en-US" dirty="0"/>
            </a:p>
          </p:txBody>
        </p:sp>
        <p:sp>
          <p:nvSpPr>
            <p:cNvPr id="243" name="U자형 화살표 242"/>
            <p:cNvSpPr/>
            <p:nvPr/>
          </p:nvSpPr>
          <p:spPr>
            <a:xfrm rot="16200000" flipH="1">
              <a:off x="6637037" y="3186234"/>
              <a:ext cx="1541998" cy="845218"/>
            </a:xfrm>
            <a:prstGeom prst="uturnArrow">
              <a:avLst>
                <a:gd name="adj1" fmla="val 31751"/>
                <a:gd name="adj2" fmla="val 25000"/>
                <a:gd name="adj3" fmla="val 34043"/>
                <a:gd name="adj4" fmla="val 56411"/>
                <a:gd name="adj5" fmla="val 97463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3268616" y="5137249"/>
            <a:ext cx="31268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 err="1" smtClean="0">
                <a:ln w="0"/>
                <a:solidFill>
                  <a:schemeClr val="tx1"/>
                </a:solidFill>
              </a:rPr>
              <a:t>Smart</a:t>
            </a:r>
            <a:r>
              <a:rPr lang="en-US" altLang="ko-KR" sz="2400" b="1" dirty="0" err="1" smtClean="0">
                <a:ln w="0"/>
              </a:rPr>
              <a:t>App</a:t>
            </a:r>
            <a:r>
              <a:rPr lang="en-US" altLang="ko-KR" sz="2400" b="1" dirty="0" smtClean="0">
                <a:ln w="0"/>
              </a:rPr>
              <a:t> </a:t>
            </a:r>
            <a:endParaRPr lang="en-US" altLang="ko-KR" sz="2400" b="1" dirty="0">
              <a:ln w="0"/>
            </a:endParaRPr>
          </a:p>
          <a:p>
            <a:pPr algn="ctr"/>
            <a:r>
              <a:rPr lang="en-US" altLang="ko-KR" sz="2400" b="1" dirty="0" smtClean="0">
                <a:ln w="0"/>
              </a:rPr>
              <a:t>AST</a:t>
            </a:r>
            <a:endParaRPr lang="en-US" altLang="ko-KR" sz="2400" b="1" dirty="0">
              <a:ln w="0"/>
            </a:endParaRPr>
          </a:p>
        </p:txBody>
      </p:sp>
      <p:grpSp>
        <p:nvGrpSpPr>
          <p:cNvPr id="263" name="그룹 262"/>
          <p:cNvGrpSpPr/>
          <p:nvPr/>
        </p:nvGrpSpPr>
        <p:grpSpPr>
          <a:xfrm>
            <a:off x="6360696" y="4889497"/>
            <a:ext cx="2669931" cy="1601816"/>
            <a:chOff x="6985427" y="2837844"/>
            <a:chExt cx="2669931" cy="1601816"/>
          </a:xfrm>
        </p:grpSpPr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094" y="3183334"/>
              <a:ext cx="1095632" cy="959225"/>
            </a:xfrm>
            <a:prstGeom prst="rect">
              <a:avLst/>
            </a:prstGeom>
          </p:spPr>
        </p:pic>
        <p:sp>
          <p:nvSpPr>
            <p:cNvPr id="266" name="직사각형 265"/>
            <p:cNvSpPr/>
            <p:nvPr/>
          </p:nvSpPr>
          <p:spPr>
            <a:xfrm>
              <a:off x="7970345" y="4070328"/>
              <a:ext cx="16850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0000"/>
                  </a:solidFill>
                  <a:ea typeface="굴림체" panose="020B0609000101010101" pitchFamily="49" charset="-127"/>
                </a:rPr>
                <a:t>dynamic page</a:t>
              </a:r>
              <a:endParaRPr lang="ko-KR" altLang="en-US" dirty="0"/>
            </a:p>
          </p:txBody>
        </p:sp>
        <p:sp>
          <p:nvSpPr>
            <p:cNvPr id="268" name="U자형 화살표 267"/>
            <p:cNvSpPr/>
            <p:nvPr/>
          </p:nvSpPr>
          <p:spPr>
            <a:xfrm rot="16200000" flipH="1">
              <a:off x="6637037" y="3186234"/>
              <a:ext cx="1541998" cy="845218"/>
            </a:xfrm>
            <a:prstGeom prst="uturnArrow">
              <a:avLst>
                <a:gd name="adj1" fmla="val 31751"/>
                <a:gd name="adj2" fmla="val 25000"/>
                <a:gd name="adj3" fmla="val 34043"/>
                <a:gd name="adj4" fmla="val 56411"/>
                <a:gd name="adj5" fmla="val 9746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954897" y="3916932"/>
            <a:ext cx="1949581" cy="2051313"/>
            <a:chOff x="1516482" y="4139630"/>
            <a:chExt cx="1383631" cy="1373670"/>
          </a:xfrm>
        </p:grpSpPr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02" y="4139630"/>
              <a:ext cx="686594" cy="686594"/>
            </a:xfrm>
            <a:prstGeom prst="rect">
              <a:avLst/>
            </a:prstGeom>
          </p:spPr>
        </p:pic>
        <p:sp>
          <p:nvSpPr>
            <p:cNvPr id="271" name="직사각형 270"/>
            <p:cNvSpPr/>
            <p:nvPr/>
          </p:nvSpPr>
          <p:spPr>
            <a:xfrm>
              <a:off x="1516482" y="4956820"/>
              <a:ext cx="1383631" cy="5564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 dirty="0" err="1" smtClean="0">
                  <a:ln w="0"/>
                  <a:solidFill>
                    <a:schemeClr val="tx1"/>
                  </a:solidFill>
                </a:rPr>
                <a:t>Smart</a:t>
              </a:r>
              <a:r>
                <a:rPr lang="en-US" altLang="ko-KR" sz="2400" b="1" dirty="0" err="1" smtClean="0">
                  <a:ln w="0"/>
                </a:rPr>
                <a:t>App</a:t>
              </a:r>
              <a:r>
                <a:rPr lang="en-US" altLang="ko-KR" sz="2400" b="1" dirty="0" smtClean="0">
                  <a:ln w="0"/>
                </a:rPr>
                <a:t> </a:t>
              </a:r>
            </a:p>
            <a:p>
              <a:pPr algn="ctr"/>
              <a:r>
                <a:rPr lang="en-US" altLang="ko-KR" sz="2400" b="1" cap="none" spc="0" dirty="0" smtClean="0">
                  <a:ln w="0"/>
                  <a:solidFill>
                    <a:schemeClr val="tx1"/>
                  </a:solidFill>
                </a:rPr>
                <a:t>code</a:t>
              </a:r>
              <a:endParaRPr lang="en-US" altLang="ko-KR" sz="24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272" name="오른쪽 화살표 271"/>
          <p:cNvSpPr/>
          <p:nvPr/>
        </p:nvSpPr>
        <p:spPr>
          <a:xfrm>
            <a:off x="2779561" y="4499536"/>
            <a:ext cx="329168" cy="277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474409" y="3476787"/>
            <a:ext cx="2541409" cy="1758200"/>
            <a:chOff x="4184376" y="3656991"/>
            <a:chExt cx="2368691" cy="1575785"/>
          </a:xfrm>
        </p:grpSpPr>
        <p:grpSp>
          <p:nvGrpSpPr>
            <p:cNvPr id="38" name="그룹 37"/>
            <p:cNvGrpSpPr/>
            <p:nvPr/>
          </p:nvGrpSpPr>
          <p:grpSpPr>
            <a:xfrm>
              <a:off x="4184376" y="3656991"/>
              <a:ext cx="2368691" cy="1496333"/>
              <a:chOff x="4004282" y="5759788"/>
              <a:chExt cx="2368691" cy="1496333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37497" y="5759788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399917" y="626930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608153" y="626930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004282" y="6866238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760992" y="687369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012973" y="689612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69650" y="6873691"/>
                <a:ext cx="360000" cy="36000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>
                <a:stCxn id="43" idx="7"/>
                <a:endCxn id="42" idx="3"/>
              </p:cNvCxnSpPr>
              <p:nvPr/>
            </p:nvCxnSpPr>
            <p:spPr>
              <a:xfrm flipV="1">
                <a:off x="4707196" y="6067067"/>
                <a:ext cx="383022" cy="254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42" idx="5"/>
                <a:endCxn id="44" idx="1"/>
              </p:cNvCxnSpPr>
              <p:nvPr/>
            </p:nvCxnSpPr>
            <p:spPr>
              <a:xfrm>
                <a:off x="5344776" y="6067067"/>
                <a:ext cx="316098" cy="254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3" idx="5"/>
                <a:endCxn id="46" idx="0"/>
              </p:cNvCxnSpPr>
              <p:nvPr/>
            </p:nvCxnSpPr>
            <p:spPr>
              <a:xfrm>
                <a:off x="4707196" y="6576580"/>
                <a:ext cx="233796" cy="297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3"/>
                <a:endCxn id="45" idx="0"/>
              </p:cNvCxnSpPr>
              <p:nvPr/>
            </p:nvCxnSpPr>
            <p:spPr>
              <a:xfrm flipH="1">
                <a:off x="4184282" y="6576580"/>
                <a:ext cx="268356" cy="2896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4" idx="3"/>
                <a:endCxn id="48" idx="0"/>
              </p:cNvCxnSpPr>
              <p:nvPr/>
            </p:nvCxnSpPr>
            <p:spPr>
              <a:xfrm flipH="1">
                <a:off x="5449650" y="6576580"/>
                <a:ext cx="211224" cy="297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4" idx="5"/>
                <a:endCxn id="47" idx="0"/>
              </p:cNvCxnSpPr>
              <p:nvPr/>
            </p:nvCxnSpPr>
            <p:spPr>
              <a:xfrm>
                <a:off x="5915432" y="6576580"/>
                <a:ext cx="277542" cy="319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579982" y="4709402"/>
              <a:ext cx="556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…</a:t>
              </a:r>
              <a:endParaRPr lang="ko-KR" alt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2578" y="4709556"/>
              <a:ext cx="556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…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4181" y="1450935"/>
            <a:ext cx="11093971" cy="4673574"/>
          </a:xfrm>
        </p:spPr>
        <p:txBody>
          <a:bodyPr>
            <a:normAutofit/>
          </a:bodyPr>
          <a:lstStyle/>
          <a:p>
            <a:pPr marL="719138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연구 개요</a:t>
            </a:r>
            <a:endParaRPr lang="en-US" altLang="ko-KR" sz="3200" dirty="0" smtClean="0"/>
          </a:p>
          <a:p>
            <a:pPr marL="719138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/>
              <a:t> SmartThings </a:t>
            </a:r>
            <a:r>
              <a:rPr lang="ko-KR" altLang="en-US" sz="3200" dirty="0" smtClean="0"/>
              <a:t>소개</a:t>
            </a:r>
            <a:endParaRPr lang="en-US" altLang="ko-KR" sz="3200" dirty="0"/>
          </a:p>
          <a:p>
            <a:pPr marL="514350" indent="-650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시각화 도구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Visualization tool) </a:t>
            </a:r>
            <a:r>
              <a:rPr lang="ko-KR" altLang="en-US" sz="3200" dirty="0" smtClean="0"/>
              <a:t>개발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pPr marL="514350" indent="-650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향후 연구</a:t>
            </a:r>
            <a:endParaRPr lang="ko-KR" altLang="en-US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96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ko-KR" altLang="en-US" b="1" dirty="0"/>
              <a:t>시각화 모듈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4137" y="6488837"/>
            <a:ext cx="2743200" cy="365125"/>
          </a:xfrm>
        </p:spPr>
        <p:txBody>
          <a:bodyPr/>
          <a:lstStyle/>
          <a:p>
            <a:fld id="{86B6E071-F0A5-4EEE-A178-7C1D4E8BE8F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24655" y="2613057"/>
            <a:ext cx="4750519" cy="3294211"/>
            <a:chOff x="229405" y="2435363"/>
            <a:chExt cx="5428438" cy="3648741"/>
          </a:xfrm>
        </p:grpSpPr>
        <p:grpSp>
          <p:nvGrpSpPr>
            <p:cNvPr id="20" name="그룹 19"/>
            <p:cNvGrpSpPr/>
            <p:nvPr/>
          </p:nvGrpSpPr>
          <p:grpSpPr>
            <a:xfrm>
              <a:off x="229405" y="2435363"/>
              <a:ext cx="5428438" cy="3648741"/>
              <a:chOff x="580417" y="2385156"/>
              <a:chExt cx="5235927" cy="2702001"/>
            </a:xfrm>
          </p:grpSpPr>
          <p:sp>
            <p:nvSpPr>
              <p:cNvPr id="21" name="모서리가 둥근 직사각형 4"/>
              <p:cNvSpPr txBox="1"/>
              <p:nvPr/>
            </p:nvSpPr>
            <p:spPr>
              <a:xfrm>
                <a:off x="580417" y="2650225"/>
                <a:ext cx="4743120" cy="24369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8590" tIns="148590" rIns="148590" bIns="148590" numCol="1" spcCol="1270" anchor="ctr" anchorCtr="0">
                <a:noAutofit/>
              </a:bodyPr>
              <a:lstStyle/>
              <a:p>
                <a:pPr lvl="0" algn="ctr" defTabSz="17335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600" kern="12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054106" y="4100454"/>
                <a:ext cx="1243295" cy="27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ko-KR" dirty="0" err="1" smtClean="0">
                    <a:solidFill>
                      <a:srgbClr val="000000"/>
                    </a:solidFill>
                    <a:ea typeface="굴림체" panose="020B0609000101010101" pitchFamily="49" charset="-127"/>
                  </a:rPr>
                  <a:t>preference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72537" y="4095522"/>
                <a:ext cx="1121272" cy="27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ko-KR" dirty="0" err="1" smtClean="0">
                    <a:solidFill>
                      <a:srgbClr val="000000"/>
                    </a:solidFill>
                    <a:ea typeface="굴림체" panose="020B0609000101010101" pitchFamily="49" charset="-127"/>
                  </a:rPr>
                  <a:t>subscribe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874171" y="4095522"/>
                <a:ext cx="1510902" cy="27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ko-KR" dirty="0" err="1" smtClean="0">
                    <a:solidFill>
                      <a:srgbClr val="000000"/>
                    </a:solidFill>
                    <a:latin typeface="+mj-ea"/>
                  </a:rPr>
                  <a:t>dynamicPage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49914" y="2385156"/>
                <a:ext cx="3079387" cy="530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600" b="1" dirty="0"/>
                  <a:t>I</a:t>
                </a:r>
                <a:r>
                  <a:rPr lang="en-US" altLang="ko-KR" sz="3600" b="1" dirty="0" smtClean="0"/>
                  <a:t>nformation</a:t>
                </a:r>
                <a:endParaRPr lang="ko-KR" altLang="en-US" sz="3600" b="1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742389" y="2956195"/>
                <a:ext cx="5073955" cy="1757464"/>
              </a:xfrm>
              <a:prstGeom prst="roundRect">
                <a:avLst/>
              </a:prstGeom>
              <a:noFill/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62" y="3646298"/>
              <a:ext cx="1295279" cy="113401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028" y="3636734"/>
              <a:ext cx="1295279" cy="113401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321" y="3611000"/>
              <a:ext cx="1295279" cy="1134016"/>
            </a:xfrm>
            <a:prstGeom prst="rect">
              <a:avLst/>
            </a:prstGeom>
          </p:spPr>
        </p:pic>
      </p:grpSp>
      <p:sp>
        <p:nvSpPr>
          <p:cNvPr id="35" name="오른쪽 화살표 34"/>
          <p:cNvSpPr/>
          <p:nvPr/>
        </p:nvSpPr>
        <p:spPr>
          <a:xfrm>
            <a:off x="5464737" y="4015366"/>
            <a:ext cx="647221" cy="68292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tx1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47" y="1303807"/>
            <a:ext cx="4609420" cy="55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시각화 도구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11" y="1290099"/>
            <a:ext cx="4609420" cy="55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환경 설정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34" y="2618231"/>
            <a:ext cx="4119261" cy="31471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3367" y="1456923"/>
            <a:ext cx="10650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시각화 도구 환경 설정</a:t>
            </a:r>
            <a:endParaRPr lang="ko-KR" altLang="ko-K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환경 설정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65" y="2111713"/>
            <a:ext cx="3808336" cy="4585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86" y="2659417"/>
            <a:ext cx="4119261" cy="31471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3367" y="1456923"/>
            <a:ext cx="10650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page</a:t>
            </a:r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를 나타내지 않음</a:t>
            </a:r>
            <a:endParaRPr lang="ko-KR" altLang="ko-K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908712" y="3940497"/>
            <a:ext cx="607083" cy="584955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tx1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75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구현 </a:t>
            </a:r>
            <a:r>
              <a:rPr lang="ko-KR" altLang="en-US" b="1" dirty="0" smtClean="0"/>
              <a:t>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오류 검출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93" y="3659020"/>
            <a:ext cx="7251498" cy="268286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749220" y="3987506"/>
            <a:ext cx="468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16462" y="375747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</a:rPr>
              <a:t>정상</a:t>
            </a:r>
            <a:endParaRPr lang="en-US" altLang="ko-KR" sz="5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96788" y="4653434"/>
            <a:ext cx="6889903" cy="1401844"/>
          </a:xfrm>
          <a:prstGeom prst="rect">
            <a:avLst/>
          </a:prstGeom>
          <a:noFill/>
          <a:ln w="57150" cap="flat" cmpd="sng" algn="ctr">
            <a:solidFill>
              <a:srgbClr val="0078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749220" y="5074547"/>
            <a:ext cx="468000" cy="360000"/>
          </a:xfrm>
          <a:prstGeom prst="rightArrow">
            <a:avLst/>
          </a:prstGeom>
          <a:solidFill>
            <a:srgbClr val="0078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6462" y="487463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rgbClr val="04559E"/>
                </a:solidFill>
              </a:rPr>
              <a:t>에러</a:t>
            </a:r>
            <a:endParaRPr lang="en-US" altLang="ko-KR" sz="5400" b="0" cap="none" spc="0" dirty="0">
              <a:ln w="0"/>
              <a:solidFill>
                <a:srgbClr val="04559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3367" y="1456923"/>
            <a:ext cx="106506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 </a:t>
            </a:r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오류 검출</a:t>
            </a:r>
            <a:endParaRPr lang="en-US" altLang="ko-K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정의되지 않은 </a:t>
            </a:r>
            <a:r>
              <a:rPr lang="en-US" altLang="ko-KR" sz="2400" dirty="0" smtClean="0"/>
              <a:t>input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지원되지않은 </a:t>
            </a:r>
            <a:r>
              <a:rPr lang="en-US" altLang="ko-KR" sz="2400" dirty="0" smtClean="0"/>
              <a:t>capability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정의되지 않은 </a:t>
            </a:r>
            <a:r>
              <a:rPr lang="en-US" altLang="ko-KR" sz="2400" dirty="0" smtClean="0"/>
              <a:t>handler</a:t>
            </a:r>
            <a:endParaRPr lang="ko-KR" altLang="ko-K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오류 검출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367" y="1456923"/>
            <a:ext cx="106506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 </a:t>
            </a:r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오류 검출</a:t>
            </a:r>
            <a:endParaRPr lang="en-US" altLang="ko-K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정의되지 않은 </a:t>
            </a:r>
            <a:r>
              <a:rPr lang="en-US" altLang="ko-KR" sz="2400" dirty="0" smtClean="0"/>
              <a:t>input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지원되지않은 </a:t>
            </a:r>
            <a:r>
              <a:rPr lang="en-US" altLang="ko-KR" sz="2400" dirty="0" smtClean="0"/>
              <a:t>capability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정의되지 않은 </a:t>
            </a:r>
            <a:r>
              <a:rPr lang="en-US" altLang="ko-KR" sz="2400" dirty="0" smtClean="0"/>
              <a:t>handler</a:t>
            </a:r>
            <a:endParaRPr lang="ko-KR" altLang="ko-K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486691" y="4487545"/>
            <a:ext cx="1145687" cy="1651269"/>
            <a:chOff x="8625337" y="4267554"/>
            <a:chExt cx="1145687" cy="1651269"/>
          </a:xfrm>
        </p:grpSpPr>
        <p:sp>
          <p:nvSpPr>
            <p:cNvPr id="14" name="TextBox 13"/>
            <p:cNvSpPr txBox="1"/>
            <p:nvPr/>
          </p:nvSpPr>
          <p:spPr>
            <a:xfrm>
              <a:off x="8625337" y="4267554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①</a:t>
              </a:r>
              <a:endParaRPr lang="ko-KR" altLang="en-US" sz="3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25337" y="4628216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①③</a:t>
              </a:r>
              <a:endParaRPr lang="ko-KR" altLang="en-US" sz="3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5303" y="4987396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②</a:t>
              </a:r>
              <a:endParaRPr lang="ko-KR" altLang="en-US" sz="3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30320" y="5364825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③</a:t>
              </a:r>
              <a:endParaRPr lang="ko-KR" altLang="en-US" sz="3000" b="1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93" y="3659020"/>
            <a:ext cx="7251498" cy="26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구현 </a:t>
            </a:r>
            <a:r>
              <a:rPr lang="ko-KR" altLang="en-US" b="1" dirty="0" smtClean="0"/>
              <a:t>결과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오류 검출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367" y="1456923"/>
            <a:ext cx="10650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subscribe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오류 검출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0997"/>
          <a:stretch/>
        </p:blipFill>
        <p:spPr>
          <a:xfrm>
            <a:off x="1944664" y="2347079"/>
            <a:ext cx="7226632" cy="471412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025609" y="4308498"/>
            <a:ext cx="1145687" cy="1733157"/>
            <a:chOff x="8625337" y="4267554"/>
            <a:chExt cx="1145687" cy="1733157"/>
          </a:xfrm>
        </p:grpSpPr>
        <p:sp>
          <p:nvSpPr>
            <p:cNvPr id="14" name="TextBox 13"/>
            <p:cNvSpPr txBox="1"/>
            <p:nvPr/>
          </p:nvSpPr>
          <p:spPr>
            <a:xfrm>
              <a:off x="8625337" y="4267554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①</a:t>
              </a:r>
              <a:endParaRPr lang="ko-KR" altLang="en-US" sz="3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25337" y="4655512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①③</a:t>
              </a:r>
              <a:endParaRPr lang="ko-KR" altLang="en-US" sz="3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5303" y="5041988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②</a:t>
              </a:r>
              <a:endParaRPr lang="ko-KR" altLang="en-US" sz="3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30320" y="5446713"/>
              <a:ext cx="1135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③</a:t>
              </a:r>
              <a:endParaRPr lang="ko-KR" alt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5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향후 연구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3367" y="1472455"/>
            <a:ext cx="11519733" cy="497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오류 검출 </a:t>
            </a: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page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정의</a:t>
            </a: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검출</a:t>
            </a: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SmartApp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등록된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SmartDevice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사이에 일어날 수 있는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Conflict </a:t>
            </a:r>
          </a:p>
          <a:p>
            <a:pPr marL="914400" lvl="1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Automated Code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 marL="914400" lvl="1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일반 사용자도 쉽게 </a:t>
            </a:r>
            <a:r>
              <a:rPr lang="en-US" altLang="ko-KR" sz="2400" dirty="0" err="1" smtClean="0">
                <a:latin typeface="+mn-ea"/>
                <a:cs typeface="Arial" panose="020B0604020202020204" pitchFamily="34" charset="0"/>
              </a:rPr>
              <a:t>SmartApp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을 개발할 수 있는 도구 연구</a:t>
            </a:r>
            <a:endParaRPr lang="en-US" altLang="ko-KR" sz="2800" dirty="0" smtClean="0">
              <a:latin typeface="+mn-ea"/>
              <a:cs typeface="Arial" panose="020B0604020202020204" pitchFamily="34" charset="0"/>
            </a:endParaRPr>
          </a:p>
          <a:p>
            <a:pPr marL="457200" indent="-4572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06968" y="3075482"/>
            <a:ext cx="9793574" cy="8693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QnA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351266" y="4674121"/>
            <a:ext cx="934387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Sookmyung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Women's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Language Lab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ayeon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54568" y="2923082"/>
            <a:ext cx="9793574" cy="8693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listening :D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1266" y="4674121"/>
            <a:ext cx="934387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Sookmyung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Women's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Language Lab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ayeon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83367" y="314794"/>
            <a:ext cx="10515600" cy="918771"/>
          </a:xfrm>
        </p:spPr>
        <p:txBody>
          <a:bodyPr/>
          <a:lstStyle/>
          <a:p>
            <a:r>
              <a:rPr lang="ko-KR" altLang="en-US" b="1" dirty="0" smtClean="0"/>
              <a:t>연구 개요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9" y="3362291"/>
            <a:ext cx="1202453" cy="12024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80579" y="4691504"/>
            <a:ext cx="31268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 err="1" smtClean="0">
                <a:ln w="0"/>
                <a:solidFill>
                  <a:schemeClr val="tx1"/>
                </a:solidFill>
              </a:rPr>
              <a:t>Smart</a:t>
            </a:r>
            <a:r>
              <a:rPr lang="en-US" altLang="ko-KR" sz="2400" b="1" dirty="0" err="1" smtClean="0">
                <a:ln w="0"/>
              </a:rPr>
              <a:t>App</a:t>
            </a:r>
            <a:endParaRPr lang="en-US" altLang="ko-KR" sz="2800" b="1" dirty="0" smtClean="0">
              <a:ln w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042453" y="4154809"/>
            <a:ext cx="690594" cy="5366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28553" y="3522106"/>
            <a:ext cx="3126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시각화</a:t>
            </a:r>
            <a:endParaRPr lang="en-US" altLang="ko-KR" sz="3600" b="1" cap="none" spc="0" dirty="0">
              <a:ln w="0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83367" y="1503390"/>
            <a:ext cx="11468221" cy="9531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cs typeface="Arial" panose="020B0604020202020204" pitchFamily="34" charset="0"/>
              </a:rPr>
              <a:t>SmartApp</a:t>
            </a:r>
            <a:r>
              <a:rPr lang="ko-KR" altLang="en-US" dirty="0" smtClean="0">
                <a:cs typeface="Arial" panose="020B0604020202020204" pitchFamily="34" charset="0"/>
              </a:rPr>
              <a:t>의 페이지 구조 시각화 도구 개발 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cs typeface="Arial" panose="020B0604020202020204" pitchFamily="34" charset="0"/>
              </a:rPr>
              <a:t> 효과적인 </a:t>
            </a:r>
            <a:r>
              <a:rPr lang="en-US" altLang="ko-KR" dirty="0" err="1" smtClean="0">
                <a:cs typeface="Arial" panose="020B0604020202020204" pitchFamily="34" charset="0"/>
              </a:rPr>
              <a:t>SmartApp</a:t>
            </a:r>
            <a:r>
              <a:rPr lang="en-US" altLang="ko-KR" dirty="0" smtClean="0"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cs typeface="Arial" panose="020B0604020202020204" pitchFamily="34" charset="0"/>
              </a:rPr>
              <a:t>개발을 지원하는 도구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76" y="2959230"/>
            <a:ext cx="3285721" cy="37477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11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SmartThings </a:t>
            </a:r>
            <a:r>
              <a:rPr lang="ko-KR" altLang="en-US" b="1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367" y="1503389"/>
            <a:ext cx="11468221" cy="11550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SmartDevice</a:t>
            </a:r>
            <a:r>
              <a:rPr lang="ko-KR" altLang="en-US" sz="2400" dirty="0" smtClean="0">
                <a:latin typeface="+mj-ea"/>
                <a:ea typeface="+mj-ea"/>
              </a:rPr>
              <a:t>와 </a:t>
            </a:r>
            <a:r>
              <a:rPr lang="en-US" altLang="ko-KR" sz="2400" dirty="0" err="1">
                <a:latin typeface="+mj-ea"/>
                <a:ea typeface="+mj-ea"/>
              </a:rPr>
              <a:t>SmartApp</a:t>
            </a:r>
            <a:r>
              <a:rPr lang="ko-KR" altLang="en-US" sz="2400" dirty="0">
                <a:latin typeface="+mj-ea"/>
                <a:ea typeface="+mj-ea"/>
              </a:rPr>
              <a:t>을 관리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개발하는 </a:t>
            </a:r>
            <a:r>
              <a:rPr lang="ko-KR" altLang="en-US" sz="2400" dirty="0">
                <a:latin typeface="+mj-ea"/>
                <a:ea typeface="+mj-ea"/>
              </a:rPr>
              <a:t>개방형 </a:t>
            </a:r>
            <a:r>
              <a:rPr lang="ko-KR" altLang="en-US" sz="2400" dirty="0" err="1" smtClean="0">
                <a:latin typeface="+mj-ea"/>
                <a:ea typeface="+mj-ea"/>
              </a:rPr>
              <a:t>사물인터넷</a:t>
            </a:r>
            <a:r>
              <a:rPr lang="ko-KR" altLang="en-US" sz="2400" dirty="0" smtClean="0">
                <a:latin typeface="+mj-ea"/>
                <a:ea typeface="+mj-ea"/>
              </a:rPr>
              <a:t> 플랫폼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스마트싱스에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SmartApp</a:t>
            </a:r>
            <a:r>
              <a:rPr lang="ko-KR" altLang="en-US" sz="2400" dirty="0">
                <a:latin typeface="+mj-ea"/>
                <a:ea typeface="+mj-ea"/>
              </a:rPr>
              <a:t>을 </a:t>
            </a:r>
            <a:r>
              <a:rPr lang="ko-KR" altLang="en-US" sz="2400" dirty="0" smtClean="0">
                <a:latin typeface="+mj-ea"/>
                <a:ea typeface="+mj-ea"/>
              </a:rPr>
              <a:t>등록하면 </a:t>
            </a:r>
            <a:r>
              <a:rPr lang="ko-KR" altLang="en-US" sz="2400" dirty="0">
                <a:latin typeface="+mj-ea"/>
                <a:ea typeface="+mj-ea"/>
              </a:rPr>
              <a:t>연결된 </a:t>
            </a:r>
            <a:r>
              <a:rPr lang="en-US" altLang="ko-KR" sz="2400" dirty="0" err="1" smtClean="0">
                <a:latin typeface="+mj-ea"/>
              </a:rPr>
              <a:t>SmartDevice</a:t>
            </a:r>
            <a:r>
              <a:rPr lang="ko-KR" altLang="en-US" sz="2400" dirty="0" smtClean="0">
                <a:latin typeface="+mj-ea"/>
              </a:rPr>
              <a:t>로</a:t>
            </a:r>
            <a:r>
              <a:rPr lang="ko-KR" altLang="en-US" sz="2400" dirty="0" smtClean="0">
                <a:latin typeface="+mj-ea"/>
                <a:ea typeface="+mj-ea"/>
              </a:rPr>
              <a:t> 서비스를 제공한다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r="6675"/>
          <a:stretch/>
        </p:blipFill>
        <p:spPr>
          <a:xfrm>
            <a:off x="2183567" y="3574688"/>
            <a:ext cx="7243803" cy="3283312"/>
          </a:xfrm>
          <a:prstGeom prst="rect">
            <a:avLst/>
          </a:prstGeom>
        </p:spPr>
      </p:pic>
      <p:pic>
        <p:nvPicPr>
          <p:cNvPr id="1030" name="Picture 6" descr="smartthings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58" b="39719"/>
          <a:stretch/>
        </p:blipFill>
        <p:spPr bwMode="auto">
          <a:xfrm>
            <a:off x="4386600" y="2928214"/>
            <a:ext cx="2909133" cy="6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7600926" y="3152598"/>
            <a:ext cx="3772928" cy="10800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indent="-3175">
              <a:tabLst>
                <a:tab pos="266700" algn="l"/>
              </a:tabLst>
            </a:pPr>
            <a:r>
              <a:rPr lang="en-US" altLang="ko-KR" sz="1600" b="1" dirty="0" err="1">
                <a:latin typeface="+mn-ea"/>
              </a:rPr>
              <a:t>SmartDevices</a:t>
            </a:r>
            <a:r>
              <a:rPr lang="ko-KR" altLang="en-US" sz="1600" b="1" dirty="0">
                <a:latin typeface="+mn-ea"/>
              </a:rPr>
              <a:t>의 기능을 이용하여       자동화 서비스를 제공하는 </a:t>
            </a:r>
            <a:r>
              <a:rPr lang="ko-KR" altLang="en-US" sz="1600" b="1" dirty="0" smtClean="0">
                <a:latin typeface="+mn-ea"/>
              </a:rPr>
              <a:t>앱</a:t>
            </a:r>
            <a:r>
              <a:rPr lang="en-US" altLang="ko-KR" sz="1600" b="1" dirty="0" smtClean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28857" y="5769490"/>
            <a:ext cx="3834985" cy="84593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55600" lvl="1" indent="-355600"/>
            <a:r>
              <a:rPr lang="ko-KR" altLang="en-US" sz="2000" b="1" dirty="0" smtClean="0">
                <a:latin typeface="+mj-ea"/>
              </a:rPr>
              <a:t> </a:t>
            </a:r>
            <a:r>
              <a:rPr lang="ko-KR" altLang="en-US" sz="1600" b="1" dirty="0" err="1" smtClean="0">
                <a:latin typeface="+mj-ea"/>
              </a:rPr>
              <a:t>스마트싱스와</a:t>
            </a:r>
            <a:r>
              <a:rPr lang="ko-KR" altLang="en-US" sz="1600" b="1" dirty="0" smtClean="0">
                <a:latin typeface="+mj-ea"/>
              </a:rPr>
              <a:t> </a:t>
            </a:r>
            <a:r>
              <a:rPr lang="en-US" altLang="ko-KR" sz="1600" b="1" dirty="0" err="1">
                <a:latin typeface="+mj-ea"/>
              </a:rPr>
              <a:t>SmartDevice</a:t>
            </a:r>
            <a:r>
              <a:rPr lang="ko-KR" altLang="en-US" sz="1600" b="1" dirty="0">
                <a:latin typeface="+mj-ea"/>
              </a:rPr>
              <a:t>를 연결</a:t>
            </a:r>
            <a:endParaRPr lang="en-US" altLang="ko-KR" sz="1600" b="1" dirty="0">
              <a:latin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157" y="3136556"/>
            <a:ext cx="2867135" cy="10800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ko-KR" altLang="en-US" sz="1600" b="1" dirty="0"/>
              <a:t>사용자에게 서비스를 제공</a:t>
            </a:r>
            <a:endParaRPr lang="en-US" altLang="ko-KR" sz="1600" b="1" dirty="0"/>
          </a:p>
          <a:p>
            <a:pPr marL="0" lvl="1"/>
            <a:r>
              <a:rPr lang="ko-KR" altLang="en-US" sz="1600" b="1" dirty="0"/>
              <a:t>센서를 통해 이벤트를 인식 </a:t>
            </a:r>
            <a:endParaRPr lang="en-US" altLang="ko-KR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SmartThings </a:t>
            </a:r>
            <a:r>
              <a:rPr lang="ko-KR" altLang="en-US" b="1" dirty="0" smtClean="0"/>
              <a:t>소개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83367" y="1503389"/>
            <a:ext cx="11468221" cy="1155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j-ea"/>
                <a:ea typeface="+mj-ea"/>
              </a:rPr>
              <a:t> 개방형 </a:t>
            </a:r>
            <a:r>
              <a:rPr lang="ko-KR" altLang="en-US" dirty="0" err="1" smtClean="0">
                <a:latin typeface="+mj-ea"/>
                <a:ea typeface="+mj-ea"/>
              </a:rPr>
              <a:t>사물인터넷</a:t>
            </a:r>
            <a:r>
              <a:rPr lang="ko-KR" altLang="en-US" dirty="0" smtClean="0">
                <a:latin typeface="+mj-ea"/>
                <a:ea typeface="+mj-ea"/>
              </a:rPr>
              <a:t> 플랫폼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41167" y="2213811"/>
            <a:ext cx="3691128" cy="3699198"/>
            <a:chOff x="4205547" y="2538460"/>
            <a:chExt cx="3064144" cy="3063427"/>
          </a:xfrm>
        </p:grpSpPr>
        <p:grpSp>
          <p:nvGrpSpPr>
            <p:cNvPr id="10" name="그룹 9"/>
            <p:cNvGrpSpPr/>
            <p:nvPr/>
          </p:nvGrpSpPr>
          <p:grpSpPr>
            <a:xfrm>
              <a:off x="4205547" y="2540260"/>
              <a:ext cx="3061626" cy="3061627"/>
              <a:chOff x="1360020" y="338943"/>
              <a:chExt cx="3061626" cy="3061627"/>
            </a:xfrm>
          </p:grpSpPr>
          <p:sp>
            <p:nvSpPr>
              <p:cNvPr id="17" name="원형 16"/>
              <p:cNvSpPr/>
              <p:nvPr/>
            </p:nvSpPr>
            <p:spPr>
              <a:xfrm>
                <a:off x="1360020" y="338943"/>
                <a:ext cx="3061626" cy="3061627"/>
              </a:xfrm>
              <a:prstGeom prst="pie">
                <a:avLst>
                  <a:gd name="adj1" fmla="val 16200000"/>
                  <a:gd name="adj2" fmla="val 1800000"/>
                </a:avLst>
              </a:prstGeom>
              <a:solidFill>
                <a:srgbClr val="0078C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원형 4"/>
              <p:cNvSpPr txBox="1"/>
              <p:nvPr/>
            </p:nvSpPr>
            <p:spPr>
              <a:xfrm>
                <a:off x="3024598" y="903887"/>
                <a:ext cx="1038766" cy="1020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kern="1200" dirty="0" smtClean="0">
                    <a:latin typeface="+mj-ea"/>
                    <a:ea typeface="+mj-ea"/>
                  </a:rPr>
                  <a:t>Smart App</a:t>
                </a:r>
                <a:endParaRPr lang="ko-KR" altLang="en-US" sz="2400" kern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208065" y="2538460"/>
              <a:ext cx="3061626" cy="3061626"/>
              <a:chOff x="1362538" y="337143"/>
              <a:chExt cx="3061626" cy="3061626"/>
            </a:xfrm>
          </p:grpSpPr>
          <p:sp>
            <p:nvSpPr>
              <p:cNvPr id="15" name="원형 14"/>
              <p:cNvSpPr/>
              <p:nvPr/>
            </p:nvSpPr>
            <p:spPr>
              <a:xfrm>
                <a:off x="1362538" y="337143"/>
                <a:ext cx="3061626" cy="3061626"/>
              </a:xfrm>
              <a:prstGeom prst="pie">
                <a:avLst>
                  <a:gd name="adj1" fmla="val 1800000"/>
                  <a:gd name="adj2" fmla="val 9000000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shade val="80000"/>
                  <a:hueOff val="135632"/>
                  <a:satOff val="2588"/>
                  <a:lumOff val="114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원형 6"/>
              <p:cNvSpPr txBox="1"/>
              <p:nvPr/>
            </p:nvSpPr>
            <p:spPr>
              <a:xfrm>
                <a:off x="2092204" y="2268884"/>
                <a:ext cx="1731639" cy="947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kern="1200" dirty="0" smtClean="0">
                    <a:latin typeface="+mj-ea"/>
                    <a:ea typeface="+mj-ea"/>
                  </a:rPr>
                  <a:t>Smart</a:t>
                </a:r>
                <a:r>
                  <a:rPr lang="en-US" altLang="ko-KR" sz="2400" b="1" kern="1200" dirty="0" smtClean="0">
                    <a:latin typeface="+mj-ea"/>
                  </a:rPr>
                  <a:t>Things </a:t>
                </a:r>
                <a:r>
                  <a:rPr lang="en-US" altLang="ko-KR" sz="2400" b="1" kern="1200" dirty="0" smtClean="0">
                    <a:latin typeface="+mj-ea"/>
                    <a:ea typeface="+mj-ea"/>
                  </a:rPr>
                  <a:t>Hub</a:t>
                </a:r>
                <a:endParaRPr lang="ko-KR" altLang="en-US" sz="2400" kern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208065" y="2538460"/>
              <a:ext cx="3061626" cy="3061626"/>
              <a:chOff x="1362538" y="337143"/>
              <a:chExt cx="3061626" cy="3061626"/>
            </a:xfrm>
          </p:grpSpPr>
          <p:sp>
            <p:nvSpPr>
              <p:cNvPr id="13" name="원형 12"/>
              <p:cNvSpPr/>
              <p:nvPr/>
            </p:nvSpPr>
            <p:spPr>
              <a:xfrm>
                <a:off x="1362538" y="337143"/>
                <a:ext cx="3061626" cy="3061626"/>
              </a:xfrm>
              <a:prstGeom prst="pie">
                <a:avLst>
                  <a:gd name="adj1" fmla="val 9000000"/>
                  <a:gd name="adj2" fmla="val 16200000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shade val="80000"/>
                  <a:hueOff val="271263"/>
                  <a:satOff val="5175"/>
                  <a:lumOff val="2285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원형 8"/>
              <p:cNvSpPr txBox="1"/>
              <p:nvPr/>
            </p:nvSpPr>
            <p:spPr>
              <a:xfrm>
                <a:off x="1690570" y="938534"/>
                <a:ext cx="1038766" cy="1020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kern="1200" dirty="0" smtClean="0">
                    <a:latin typeface="+mj-ea"/>
                  </a:rPr>
                  <a:t>Smart Devices</a:t>
                </a:r>
                <a:endParaRPr lang="ko-KR" altLang="en-US" sz="2400" kern="1200" dirty="0"/>
              </a:p>
            </p:txBody>
          </p:sp>
        </p:grpSp>
      </p:grpSp>
      <p:sp>
        <p:nvSpPr>
          <p:cNvPr id="1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4137" y="634188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5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SmartThings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34229" y="6609765"/>
            <a:ext cx="10013876" cy="5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9" y="1664162"/>
            <a:ext cx="10058400" cy="45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SmartApp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Left it open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993" y="1291591"/>
            <a:ext cx="3617233" cy="1108710"/>
            <a:chOff x="3535" y="0"/>
            <a:chExt cx="3617233" cy="121310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535" y="0"/>
              <a:ext cx="3617233" cy="1213105"/>
            </a:xfrm>
            <a:prstGeom prst="roundRect">
              <a:avLst>
                <a:gd name="adj" fmla="val 10000"/>
              </a:avLst>
            </a:prstGeom>
            <a:solidFill>
              <a:srgbClr val="04559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모서리가 둥근 직사각형 4"/>
            <p:cNvSpPr txBox="1"/>
            <p:nvPr/>
          </p:nvSpPr>
          <p:spPr>
            <a:xfrm>
              <a:off x="39066" y="35531"/>
              <a:ext cx="3546171" cy="1142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lang="ko-KR" altLang="en-US" sz="26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4993" y="2426941"/>
            <a:ext cx="3610171" cy="1180041"/>
            <a:chOff x="5298" y="1240665"/>
            <a:chExt cx="3610171" cy="131261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298" y="1240665"/>
              <a:ext cx="3610171" cy="1312611"/>
            </a:xfrm>
            <a:prstGeom prst="roundRect">
              <a:avLst>
                <a:gd name="adj" fmla="val 10000"/>
              </a:avLst>
            </a:prstGeom>
            <a:solidFill>
              <a:srgbClr val="0078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모서리가 둥근 직사각형 6"/>
            <p:cNvSpPr txBox="1"/>
            <p:nvPr/>
          </p:nvSpPr>
          <p:spPr>
            <a:xfrm>
              <a:off x="43743" y="1279110"/>
              <a:ext cx="3533281" cy="1235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Preferences</a:t>
              </a:r>
              <a:endParaRPr lang="ko-KR" altLang="en-US" sz="2600" kern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04993" y="3633622"/>
            <a:ext cx="3610171" cy="986347"/>
            <a:chOff x="5298" y="2631457"/>
            <a:chExt cx="3610171" cy="14235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298" y="2631457"/>
              <a:ext cx="3610171" cy="1423548"/>
            </a:xfrm>
            <a:prstGeom prst="roundRect">
              <a:avLst>
                <a:gd name="adj" fmla="val 10000"/>
              </a:avLst>
            </a:prstGeom>
            <a:solidFill>
              <a:srgbClr val="0078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8"/>
            <p:cNvSpPr txBox="1"/>
            <p:nvPr/>
          </p:nvSpPr>
          <p:spPr>
            <a:xfrm>
              <a:off x="46992" y="2673151"/>
              <a:ext cx="3526783" cy="1340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Predefined Callbacks</a:t>
              </a:r>
              <a:endParaRPr lang="ko-KR" altLang="en-US" sz="26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4993" y="4646609"/>
            <a:ext cx="3610171" cy="2210001"/>
            <a:chOff x="5298" y="4107182"/>
            <a:chExt cx="3610171" cy="142354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298" y="4107182"/>
              <a:ext cx="3610171" cy="1423548"/>
            </a:xfrm>
            <a:prstGeom prst="roundRect">
              <a:avLst>
                <a:gd name="adj" fmla="val 10000"/>
              </a:avLst>
            </a:prstGeom>
            <a:solidFill>
              <a:srgbClr val="04559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10"/>
            <p:cNvSpPr txBox="1"/>
            <p:nvPr/>
          </p:nvSpPr>
          <p:spPr>
            <a:xfrm>
              <a:off x="46992" y="4148876"/>
              <a:ext cx="3526783" cy="1340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Event Handlers</a:t>
              </a:r>
              <a:endParaRPr lang="ko-KR" altLang="en-US" sz="2600" kern="12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25483" y="1324064"/>
            <a:ext cx="5521852" cy="5899695"/>
            <a:chOff x="4298813" y="1324064"/>
            <a:chExt cx="5521852" cy="58996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999" t="8882" r="56982" b="13229"/>
            <a:stretch/>
          </p:blipFill>
          <p:spPr>
            <a:xfrm>
              <a:off x="4298813" y="1325880"/>
              <a:ext cx="5521852" cy="589787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4049" y="1324064"/>
              <a:ext cx="1400175" cy="1142337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8165469" y="1895232"/>
              <a:ext cx="137160" cy="325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6256" y="2486890"/>
              <a:ext cx="1838325" cy="103822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7536256" y="3550287"/>
              <a:ext cx="1733550" cy="981075"/>
              <a:chOff x="7536256" y="3550287"/>
              <a:chExt cx="1733550" cy="981075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6781" y="3632517"/>
                <a:ext cx="1343025" cy="790575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6256" y="3550287"/>
                <a:ext cx="390525" cy="981075"/>
              </a:xfrm>
              <a:prstGeom prst="rect">
                <a:avLst/>
              </a:prstGeom>
            </p:spPr>
          </p:pic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6256" y="4581706"/>
              <a:ext cx="485775" cy="2276293"/>
            </a:xfrm>
            <a:prstGeom prst="rect">
              <a:avLst/>
            </a:prstGeom>
          </p:spPr>
        </p:pic>
      </p:grpSp>
      <p:pic>
        <p:nvPicPr>
          <p:cNvPr id="2050" name="Picture 2" descr="groovy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51" y="3065048"/>
            <a:ext cx="2753088" cy="13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/>
          <a:srcRect l="2979"/>
          <a:stretch/>
        </p:blipFill>
        <p:spPr>
          <a:xfrm>
            <a:off x="8004810" y="5356598"/>
            <a:ext cx="1672666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SmartApp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b="73278"/>
          <a:stretch/>
        </p:blipFill>
        <p:spPr>
          <a:xfrm>
            <a:off x="1457012" y="2851834"/>
            <a:ext cx="10220325" cy="28896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367" y="1458807"/>
            <a:ext cx="1096093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800100" lvl="1" indent="-3429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어플리케이션을 </a:t>
            </a:r>
            <a:r>
              <a:rPr lang="ko-KR" altLang="en-US" sz="2000" dirty="0"/>
              <a:t>식별하고 설명하는 여러 정보</a:t>
            </a:r>
            <a:r>
              <a:rPr lang="en-US" altLang="ko-KR" sz="2000" dirty="0"/>
              <a:t>(</a:t>
            </a:r>
            <a:r>
              <a:rPr lang="ko-KR" altLang="en-US" sz="2000" dirty="0"/>
              <a:t>아이콘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)</a:t>
            </a:r>
            <a:r>
              <a:rPr lang="ko-KR" altLang="en-US" sz="2000" dirty="0"/>
              <a:t>를 기술하는 부분</a:t>
            </a:r>
          </a:p>
          <a:p>
            <a:pPr algn="just" fontAlgn="base">
              <a:lnSpc>
                <a:spcPct val="13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SmartApp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E071-F0A5-4EEE-A178-7C1D4E8BE8F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83367" y="1458807"/>
            <a:ext cx="10960933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자동화 서비스를 제공하기 위해 필요한 </a:t>
            </a:r>
            <a:r>
              <a:rPr lang="en-US" altLang="ko-KR" sz="2000" dirty="0"/>
              <a:t>input </a:t>
            </a:r>
            <a:r>
              <a:rPr lang="ko-KR" altLang="en-US" sz="2000" dirty="0"/>
              <a:t>디바이스의 기능과 여러 정보들을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pPr marL="800100" lvl="1" indent="-342900" algn="just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page</a:t>
            </a:r>
            <a:r>
              <a:rPr lang="en-US" altLang="ko-KR" sz="2000" dirty="0"/>
              <a:t>, section, input</a:t>
            </a:r>
            <a:r>
              <a:rPr lang="ko-KR" altLang="en-US" sz="2000" dirty="0" smtClean="0"/>
              <a:t>등으로 구성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69" y="3215570"/>
            <a:ext cx="7515168" cy="31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597</Words>
  <Application>Microsoft Office PowerPoint</Application>
  <PresentationFormat>와이드스크린</PresentationFormat>
  <Paragraphs>209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굴림체</vt:lpstr>
      <vt:lpstr>맑은 고딕</vt:lpstr>
      <vt:lpstr>Arial</vt:lpstr>
      <vt:lpstr>Wingdings</vt:lpstr>
      <vt:lpstr>Office 테마</vt:lpstr>
      <vt:lpstr>SmartThings의 SmartApp을 위한 페이지 구조 시각화 도구</vt:lpstr>
      <vt:lpstr>Content</vt:lpstr>
      <vt:lpstr>연구 개요</vt:lpstr>
      <vt:lpstr>SmartThings 소개</vt:lpstr>
      <vt:lpstr>SmartThings 소개</vt:lpstr>
      <vt:lpstr>SmartThings 구조</vt:lpstr>
      <vt:lpstr>SmartApp 예제 : Left it open</vt:lpstr>
      <vt:lpstr>SmartApp</vt:lpstr>
      <vt:lpstr>SmartApp</vt:lpstr>
      <vt:lpstr>Preferences</vt:lpstr>
      <vt:lpstr>Preferences</vt:lpstr>
      <vt:lpstr>SmartApp</vt:lpstr>
      <vt:lpstr>Predefined Callbacks</vt:lpstr>
      <vt:lpstr>SmartApp</vt:lpstr>
      <vt:lpstr>시각화 도구 개발</vt:lpstr>
      <vt:lpstr>시각화 도구 모델</vt:lpstr>
      <vt:lpstr>시각화 도구 구조</vt:lpstr>
      <vt:lpstr>자료 수집 모듈</vt:lpstr>
      <vt:lpstr>자료 수집 모듈</vt:lpstr>
      <vt:lpstr>시각화 모듈</vt:lpstr>
      <vt:lpstr>구현 결과 : 시각화 도구</vt:lpstr>
      <vt:lpstr>구현 결과 : 환경 설정</vt:lpstr>
      <vt:lpstr>구현 결과 : 환경 설정</vt:lpstr>
      <vt:lpstr>구현 결과 : 오류 검출</vt:lpstr>
      <vt:lpstr>구현 결과 : 오류 검출</vt:lpstr>
      <vt:lpstr>구현 결과 :오류 검출</vt:lpstr>
      <vt:lpstr>향후 연구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SmartThings의 SmartApp을 위한 페이지 구조 시각화 도구</dc:title>
  <dc:creator>b_newyork</dc:creator>
  <cp:lastModifiedBy>b_newyork</cp:lastModifiedBy>
  <cp:revision>115</cp:revision>
  <dcterms:created xsi:type="dcterms:W3CDTF">2017-12-06T04:55:58Z</dcterms:created>
  <dcterms:modified xsi:type="dcterms:W3CDTF">2018-01-03T14:08:01Z</dcterms:modified>
</cp:coreProperties>
</file>