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6938-5AE0-44A5-92FD-718ECC0F45B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E465-29DC-47C6-A8D3-A70A753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endCxn id="25" idx="3"/>
          </p:cNvCxnSpPr>
          <p:nvPr/>
        </p:nvCxnSpPr>
        <p:spPr>
          <a:xfrm flipH="1">
            <a:off x="6392825" y="5032897"/>
            <a:ext cx="950510" cy="618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1"/>
          </p:cNvCxnSpPr>
          <p:nvPr/>
        </p:nvCxnSpPr>
        <p:spPr>
          <a:xfrm>
            <a:off x="4880812" y="5032897"/>
            <a:ext cx="841395" cy="618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  <a:endCxn id="6" idx="2"/>
          </p:cNvCxnSpPr>
          <p:nvPr/>
        </p:nvCxnSpPr>
        <p:spPr>
          <a:xfrm flipV="1">
            <a:off x="2871242" y="2071066"/>
            <a:ext cx="2190047" cy="76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8800" y="363428"/>
            <a:ext cx="817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Use Case Diagram for #HotSpot</a:t>
            </a:r>
          </a:p>
        </p:txBody>
      </p:sp>
      <p:sp>
        <p:nvSpPr>
          <p:cNvPr id="6" name="Oval 5"/>
          <p:cNvSpPr/>
          <p:nvPr/>
        </p:nvSpPr>
        <p:spPr>
          <a:xfrm>
            <a:off x="5061289" y="1453209"/>
            <a:ext cx="2135744" cy="123571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Input Keyword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66" y="2210463"/>
            <a:ext cx="669676" cy="12421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61934" y="2463273"/>
            <a:ext cx="9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07" y="5032897"/>
            <a:ext cx="670618" cy="12375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37" y="2215052"/>
            <a:ext cx="670618" cy="1237595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6" idx="6"/>
            <a:endCxn id="26" idx="1"/>
          </p:cNvCxnSpPr>
          <p:nvPr/>
        </p:nvCxnSpPr>
        <p:spPr>
          <a:xfrm>
            <a:off x="7197033" y="2071066"/>
            <a:ext cx="1765404" cy="762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8923" y="3452647"/>
            <a:ext cx="893674" cy="876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80620" y="3452647"/>
            <a:ext cx="1018120" cy="876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72390" y="4071444"/>
            <a:ext cx="2343475" cy="13164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Filter Tweets</a:t>
            </a:r>
          </a:p>
        </p:txBody>
      </p:sp>
      <p:sp>
        <p:nvSpPr>
          <p:cNvPr id="45" name="Oval 44"/>
          <p:cNvSpPr/>
          <p:nvPr/>
        </p:nvSpPr>
        <p:spPr>
          <a:xfrm>
            <a:off x="2871242" y="4107766"/>
            <a:ext cx="2375709" cy="128015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Return Geotagged Tweets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88301" y="2463273"/>
            <a:ext cx="178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Twitter API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06434" y="6270492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#HotSpot</a:t>
            </a:r>
          </a:p>
        </p:txBody>
      </p:sp>
    </p:spTree>
    <p:extLst>
      <p:ext uri="{BB962C8B-B14F-4D97-AF65-F5344CB8AC3E}">
        <p14:creationId xmlns:p14="http://schemas.microsoft.com/office/powerpoint/2010/main" val="120390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53436"/>
              </p:ext>
            </p:extLst>
          </p:nvPr>
        </p:nvGraphicFramePr>
        <p:xfrm>
          <a:off x="589832" y="531817"/>
          <a:ext cx="10952811" cy="581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953">
                  <a:extLst>
                    <a:ext uri="{9D8B030D-6E8A-4147-A177-3AD203B41FA5}">
                      <a16:colId xmlns:a16="http://schemas.microsoft.com/office/drawing/2014/main" val="17639338"/>
                    </a:ext>
                  </a:extLst>
                </a:gridCol>
                <a:gridCol w="8823858">
                  <a:extLst>
                    <a:ext uri="{9D8B030D-6E8A-4147-A177-3AD203B41FA5}">
                      <a16:colId xmlns:a16="http://schemas.microsoft.com/office/drawing/2014/main" val="1961199304"/>
                    </a:ext>
                  </a:extLst>
                </a:gridCol>
              </a:tblGrid>
              <a:tr h="737010"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#HotSpot: Input Keyword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475"/>
                  </a:ext>
                </a:extLst>
              </a:tr>
              <a:tr h="737010">
                <a:tc>
                  <a:txBody>
                    <a:bodyPr/>
                    <a:lstStyle/>
                    <a:p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User, Twitter</a:t>
                      </a:r>
                      <a:r>
                        <a:rPr lang="en-US" sz="3200" baseline="0" dirty="0"/>
                        <a:t> API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62789"/>
                  </a:ext>
                </a:extLst>
              </a:tr>
              <a:tr h="952819"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  <a:r>
                        <a:rPr lang="en-US" sz="3200" baseline="0" dirty="0"/>
                        <a:t> keyword is inserted into the Twitter API to be searched for in Tweets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56502"/>
                  </a:ext>
                </a:extLst>
              </a:tr>
              <a:tr h="737010">
                <a:tc>
                  <a:txBody>
                    <a:bodyPr/>
                    <a:lstStyle/>
                    <a:p>
                      <a:r>
                        <a:rPr lang="en-US" sz="3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 string (the 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44756"/>
                  </a:ext>
                </a:extLst>
              </a:tr>
              <a:tr h="737010">
                <a:tc>
                  <a:txBody>
                    <a:bodyPr/>
                    <a:lstStyle/>
                    <a:p>
                      <a:r>
                        <a:rPr lang="en-US" sz="3200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User command issued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32684"/>
                  </a:ext>
                </a:extLst>
              </a:tr>
              <a:tr h="952819">
                <a:tc>
                  <a:txBody>
                    <a:bodyPr/>
                    <a:lstStyle/>
                    <a:p>
                      <a:r>
                        <a:rPr lang="en-US" sz="32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Print</a:t>
                      </a:r>
                      <a:r>
                        <a:rPr lang="en-US" sz="3200" baseline="0" dirty="0"/>
                        <a:t> statement indicating that the program accepted the keyword and is searching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5668"/>
                  </a:ext>
                </a:extLst>
              </a:tr>
              <a:tr h="737010">
                <a:tc>
                  <a:txBody>
                    <a:bodyPr/>
                    <a:lstStyle/>
                    <a:p>
                      <a:r>
                        <a:rPr lang="en-US" sz="32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The string</a:t>
                      </a:r>
                      <a:r>
                        <a:rPr lang="en-US" sz="3200" baseline="0" dirty="0"/>
                        <a:t> must be limited to inputs without spaces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2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54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7136"/>
              </p:ext>
            </p:extLst>
          </p:nvPr>
        </p:nvGraphicFramePr>
        <p:xfrm>
          <a:off x="589832" y="478809"/>
          <a:ext cx="11072081" cy="591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36">
                  <a:extLst>
                    <a:ext uri="{9D8B030D-6E8A-4147-A177-3AD203B41FA5}">
                      <a16:colId xmlns:a16="http://schemas.microsoft.com/office/drawing/2014/main" val="17639338"/>
                    </a:ext>
                  </a:extLst>
                </a:gridCol>
                <a:gridCol w="8919945">
                  <a:extLst>
                    <a:ext uri="{9D8B030D-6E8A-4147-A177-3AD203B41FA5}">
                      <a16:colId xmlns:a16="http://schemas.microsoft.com/office/drawing/2014/main" val="1961199304"/>
                    </a:ext>
                  </a:extLst>
                </a:gridCol>
              </a:tblGrid>
              <a:tr h="679635"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#HotSpot: Filter Tweets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475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Twitter API, #Hotspot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62789"/>
                  </a:ext>
                </a:extLst>
              </a:tr>
              <a:tr h="1028061"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The Twitter API will read through</a:t>
                      </a:r>
                      <a:r>
                        <a:rPr lang="en-US" sz="3200" baseline="0" dirty="0"/>
                        <a:t> live or recent tweets and filter tweets by keyword and location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56502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r>
                        <a:rPr lang="en-US" sz="3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Tweets</a:t>
                      </a:r>
                      <a:r>
                        <a:rPr lang="en-US" sz="3200" baseline="0" dirty="0"/>
                        <a:t> (messages posted to the public) and location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4475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r>
                        <a:rPr lang="en-US" sz="3200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Twitter</a:t>
                      </a:r>
                      <a:r>
                        <a:rPr lang="en-US" sz="3200" baseline="0" dirty="0"/>
                        <a:t> API function call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32684"/>
                  </a:ext>
                </a:extLst>
              </a:tr>
              <a:tr h="1028061">
                <a:tc>
                  <a:txBody>
                    <a:bodyPr/>
                    <a:lstStyle/>
                    <a:p>
                      <a:r>
                        <a:rPr lang="en-US" sz="32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Return tweets</a:t>
                      </a:r>
                      <a:r>
                        <a:rPr lang="en-US" sz="3200" baseline="0" dirty="0"/>
                        <a:t> that have location and messages with the keyword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5668"/>
                  </a:ext>
                </a:extLst>
              </a:tr>
              <a:tr h="1028061">
                <a:tc>
                  <a:txBody>
                    <a:bodyPr/>
                    <a:lstStyle/>
                    <a:p>
                      <a:r>
                        <a:rPr lang="en-US" sz="32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The location will be the first filter as</a:t>
                      </a:r>
                      <a:r>
                        <a:rPr lang="en-US" sz="3200" baseline="0" dirty="0"/>
                        <a:t> most tweets do not have them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2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46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64879"/>
              </p:ext>
            </p:extLst>
          </p:nvPr>
        </p:nvGraphicFramePr>
        <p:xfrm>
          <a:off x="589833" y="531816"/>
          <a:ext cx="11005820" cy="58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256">
                  <a:extLst>
                    <a:ext uri="{9D8B030D-6E8A-4147-A177-3AD203B41FA5}">
                      <a16:colId xmlns:a16="http://schemas.microsoft.com/office/drawing/2014/main" val="17639338"/>
                    </a:ext>
                  </a:extLst>
                </a:gridCol>
                <a:gridCol w="8866564">
                  <a:extLst>
                    <a:ext uri="{9D8B030D-6E8A-4147-A177-3AD203B41FA5}">
                      <a16:colId xmlns:a16="http://schemas.microsoft.com/office/drawing/2014/main" val="1961199304"/>
                    </a:ext>
                  </a:extLst>
                </a:gridCol>
              </a:tblGrid>
              <a:tr h="924494"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#HotSpot: Return GPS Cluster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475"/>
                  </a:ext>
                </a:extLst>
              </a:tr>
              <a:tr h="924494">
                <a:tc>
                  <a:txBody>
                    <a:bodyPr/>
                    <a:lstStyle/>
                    <a:p>
                      <a:r>
                        <a:rPr lang="en-US" sz="32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#HotSpot,</a:t>
                      </a:r>
                      <a:r>
                        <a:rPr lang="en-US" sz="3200" baseline="0" dirty="0"/>
                        <a:t> User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62789"/>
                  </a:ext>
                </a:extLst>
              </a:tr>
              <a:tr h="1220009"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#HotSpot will calculate the “center of gravity” from the GPS clusters</a:t>
                      </a:r>
                      <a:r>
                        <a:rPr lang="en-US" sz="3200" baseline="0" dirty="0"/>
                        <a:t> and display them to the user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56502"/>
                  </a:ext>
                </a:extLst>
              </a:tr>
              <a:tr h="924494">
                <a:tc>
                  <a:txBody>
                    <a:bodyPr/>
                    <a:lstStyle/>
                    <a:p>
                      <a:r>
                        <a:rPr lang="en-US" sz="3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GPS coordinates and the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dirty="0"/>
                        <a:t>tweets attached</a:t>
                      </a:r>
                      <a:r>
                        <a:rPr lang="en-US" sz="3200" baseline="0" dirty="0"/>
                        <a:t> to them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44756"/>
                  </a:ext>
                </a:extLst>
              </a:tr>
              <a:tr h="924494">
                <a:tc>
                  <a:txBody>
                    <a:bodyPr/>
                    <a:lstStyle/>
                    <a:p>
                      <a:r>
                        <a:rPr lang="en-US" sz="3200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Function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32684"/>
                  </a:ext>
                </a:extLst>
              </a:tr>
              <a:tr h="924494">
                <a:tc>
                  <a:txBody>
                    <a:bodyPr/>
                    <a:lstStyle/>
                    <a:p>
                      <a:r>
                        <a:rPr lang="en-US" sz="32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GPS</a:t>
                      </a:r>
                      <a:r>
                        <a:rPr lang="en-US" sz="3200" baseline="0" dirty="0"/>
                        <a:t> cluster displayed to the user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5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Ko</dc:creator>
  <cp:lastModifiedBy>Brad Ko</cp:lastModifiedBy>
  <cp:revision>8</cp:revision>
  <dcterms:created xsi:type="dcterms:W3CDTF">2016-10-14T15:38:48Z</dcterms:created>
  <dcterms:modified xsi:type="dcterms:W3CDTF">2016-10-14T17:37:11Z</dcterms:modified>
</cp:coreProperties>
</file>