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3"/>
  </p:notesMasterIdLst>
  <p:sldIdLst>
    <p:sldId id="277" r:id="rId6"/>
    <p:sldId id="258" r:id="rId7"/>
    <p:sldId id="259" r:id="rId8"/>
    <p:sldId id="260" r:id="rId9"/>
    <p:sldId id="261" r:id="rId10"/>
    <p:sldId id="262" r:id="rId11"/>
    <p:sldId id="263" r:id="rId12"/>
    <p:sldId id="264" r:id="rId13"/>
    <p:sldId id="265" r:id="rId14"/>
    <p:sldId id="266" r:id="rId15"/>
    <p:sldId id="278" r:id="rId16"/>
    <p:sldId id="279" r:id="rId17"/>
    <p:sldId id="280" r:id="rId18"/>
    <p:sldId id="281" r:id="rId19"/>
    <p:sldId id="282" r:id="rId20"/>
    <p:sldId id="283" r:id="rId21"/>
    <p:sldId id="267" r:id="rId22"/>
    <p:sldId id="284" r:id="rId23"/>
    <p:sldId id="268" r:id="rId24"/>
    <p:sldId id="269" r:id="rId25"/>
    <p:sldId id="270" r:id="rId26"/>
    <p:sldId id="271" r:id="rId27"/>
    <p:sldId id="272" r:id="rId28"/>
    <p:sldId id="273" r:id="rId29"/>
    <p:sldId id="274" r:id="rId30"/>
    <p:sldId id="275" r:id="rId31"/>
    <p:sldId id="276" r:id="rId32"/>
  </p:sldIdLst>
  <p:sldSz cx="9144000" cy="6858000" type="screen4x3"/>
  <p:notesSz cx="6858000" cy="9144000"/>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4B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5488" autoAdjust="0"/>
  </p:normalViewPr>
  <p:slideViewPr>
    <p:cSldViewPr>
      <p:cViewPr>
        <p:scale>
          <a:sx n="90" d="100"/>
          <a:sy n="90" d="100"/>
        </p:scale>
        <p:origin x="-1332" y="-6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tags" Target="tags/tag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F781F7-5234-4A1D-8DF8-4A12A6D2BCF5}" type="datetimeFigureOut">
              <a:rPr lang="en-US" smtClean="0"/>
              <a:t>05/07/2015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5F00A1-C84F-4874-9081-55CD92359B60}" type="slidenum">
              <a:rPr lang="en-US" smtClean="0"/>
              <a:t>‹#›</a:t>
            </a:fld>
            <a:endParaRPr lang="en-US"/>
          </a:p>
        </p:txBody>
      </p:sp>
    </p:spTree>
    <p:extLst>
      <p:ext uri="{BB962C8B-B14F-4D97-AF65-F5344CB8AC3E}">
        <p14:creationId xmlns:p14="http://schemas.microsoft.com/office/powerpoint/2010/main" val="3215906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7C3140F0-ECC2-4E5E-BA03-74C9A1B1516F}" type="slidenum">
              <a:rPr lang="en-US" smtClean="0"/>
              <a:pPr eaLnBrk="1" hangingPunct="1"/>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b="1" smtClean="0"/>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ＭＳ Ｐゴシック" pitchFamily="34" charset="-128"/>
              </a:defRPr>
            </a:lvl1pPr>
            <a:lvl2pPr marL="702756" indent="-270291" eaLnBrk="0" hangingPunct="0">
              <a:defRPr>
                <a:solidFill>
                  <a:schemeClr val="tx1"/>
                </a:solidFill>
                <a:latin typeface="Arial" pitchFamily="34" charset="0"/>
                <a:ea typeface="ＭＳ Ｐゴシック" pitchFamily="34" charset="-128"/>
              </a:defRPr>
            </a:lvl2pPr>
            <a:lvl3pPr marL="1081164" indent="-216233" eaLnBrk="0" hangingPunct="0">
              <a:defRPr>
                <a:solidFill>
                  <a:schemeClr val="tx1"/>
                </a:solidFill>
                <a:latin typeface="Arial" pitchFamily="34" charset="0"/>
                <a:ea typeface="ＭＳ Ｐゴシック" pitchFamily="34" charset="-128"/>
              </a:defRPr>
            </a:lvl3pPr>
            <a:lvl4pPr marL="1513629" indent="-216233" eaLnBrk="0" hangingPunct="0">
              <a:defRPr>
                <a:solidFill>
                  <a:schemeClr val="tx1"/>
                </a:solidFill>
                <a:latin typeface="Arial" pitchFamily="34" charset="0"/>
                <a:ea typeface="ＭＳ Ｐゴシック" pitchFamily="34" charset="-128"/>
              </a:defRPr>
            </a:lvl4pPr>
            <a:lvl5pPr marL="1946095" indent="-216233" eaLnBrk="0" hangingPunct="0">
              <a:defRPr>
                <a:solidFill>
                  <a:schemeClr val="tx1"/>
                </a:solidFill>
                <a:latin typeface="Arial" pitchFamily="34" charset="0"/>
                <a:ea typeface="ＭＳ Ｐゴシック" pitchFamily="34" charset="-128"/>
              </a:defRPr>
            </a:lvl5pPr>
            <a:lvl6pPr marL="2378560" indent="-216233" defTabSz="432465" eaLnBrk="0" fontAlgn="base" hangingPunct="0">
              <a:spcBef>
                <a:spcPct val="0"/>
              </a:spcBef>
              <a:spcAft>
                <a:spcPct val="0"/>
              </a:spcAft>
              <a:defRPr>
                <a:solidFill>
                  <a:schemeClr val="tx1"/>
                </a:solidFill>
                <a:latin typeface="Arial" pitchFamily="34" charset="0"/>
                <a:ea typeface="ＭＳ Ｐゴシック" pitchFamily="34" charset="-128"/>
              </a:defRPr>
            </a:lvl6pPr>
            <a:lvl7pPr marL="2811026" indent="-216233" defTabSz="432465" eaLnBrk="0" fontAlgn="base" hangingPunct="0">
              <a:spcBef>
                <a:spcPct val="0"/>
              </a:spcBef>
              <a:spcAft>
                <a:spcPct val="0"/>
              </a:spcAft>
              <a:defRPr>
                <a:solidFill>
                  <a:schemeClr val="tx1"/>
                </a:solidFill>
                <a:latin typeface="Arial" pitchFamily="34" charset="0"/>
                <a:ea typeface="ＭＳ Ｐゴシック" pitchFamily="34" charset="-128"/>
              </a:defRPr>
            </a:lvl7pPr>
            <a:lvl8pPr marL="3243491" indent="-216233" defTabSz="432465" eaLnBrk="0" fontAlgn="base" hangingPunct="0">
              <a:spcBef>
                <a:spcPct val="0"/>
              </a:spcBef>
              <a:spcAft>
                <a:spcPct val="0"/>
              </a:spcAft>
              <a:defRPr>
                <a:solidFill>
                  <a:schemeClr val="tx1"/>
                </a:solidFill>
                <a:latin typeface="Arial" pitchFamily="34" charset="0"/>
                <a:ea typeface="ＭＳ Ｐゴシック" pitchFamily="34" charset="-128"/>
              </a:defRPr>
            </a:lvl8pPr>
            <a:lvl9pPr marL="3675957" indent="-216233" defTabSz="432465"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CD4D54EF-E40A-455F-A261-ED0EF87E34DB}" type="slidenum">
              <a:rPr lang="en-US" smtClean="0"/>
              <a:pPr eaLnBrk="1" hangingPunct="1"/>
              <a:t>21</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b="1" smtClean="0"/>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ＭＳ Ｐゴシック" pitchFamily="34" charset="-128"/>
              </a:defRPr>
            </a:lvl1pPr>
            <a:lvl2pPr marL="702756" indent="-270291" eaLnBrk="0" hangingPunct="0">
              <a:defRPr>
                <a:solidFill>
                  <a:schemeClr val="tx1"/>
                </a:solidFill>
                <a:latin typeface="Arial" pitchFamily="34" charset="0"/>
                <a:ea typeface="ＭＳ Ｐゴシック" pitchFamily="34" charset="-128"/>
              </a:defRPr>
            </a:lvl2pPr>
            <a:lvl3pPr marL="1081164" indent="-216233" eaLnBrk="0" hangingPunct="0">
              <a:defRPr>
                <a:solidFill>
                  <a:schemeClr val="tx1"/>
                </a:solidFill>
                <a:latin typeface="Arial" pitchFamily="34" charset="0"/>
                <a:ea typeface="ＭＳ Ｐゴシック" pitchFamily="34" charset="-128"/>
              </a:defRPr>
            </a:lvl3pPr>
            <a:lvl4pPr marL="1513629" indent="-216233" eaLnBrk="0" hangingPunct="0">
              <a:defRPr>
                <a:solidFill>
                  <a:schemeClr val="tx1"/>
                </a:solidFill>
                <a:latin typeface="Arial" pitchFamily="34" charset="0"/>
                <a:ea typeface="ＭＳ Ｐゴシック" pitchFamily="34" charset="-128"/>
              </a:defRPr>
            </a:lvl4pPr>
            <a:lvl5pPr marL="1946095" indent="-216233" eaLnBrk="0" hangingPunct="0">
              <a:defRPr>
                <a:solidFill>
                  <a:schemeClr val="tx1"/>
                </a:solidFill>
                <a:latin typeface="Arial" pitchFamily="34" charset="0"/>
                <a:ea typeface="ＭＳ Ｐゴシック" pitchFamily="34" charset="-128"/>
              </a:defRPr>
            </a:lvl5pPr>
            <a:lvl6pPr marL="2378560" indent="-216233" defTabSz="432465" eaLnBrk="0" fontAlgn="base" hangingPunct="0">
              <a:spcBef>
                <a:spcPct val="0"/>
              </a:spcBef>
              <a:spcAft>
                <a:spcPct val="0"/>
              </a:spcAft>
              <a:defRPr>
                <a:solidFill>
                  <a:schemeClr val="tx1"/>
                </a:solidFill>
                <a:latin typeface="Arial" pitchFamily="34" charset="0"/>
                <a:ea typeface="ＭＳ Ｐゴシック" pitchFamily="34" charset="-128"/>
              </a:defRPr>
            </a:lvl6pPr>
            <a:lvl7pPr marL="2811026" indent="-216233" defTabSz="432465" eaLnBrk="0" fontAlgn="base" hangingPunct="0">
              <a:spcBef>
                <a:spcPct val="0"/>
              </a:spcBef>
              <a:spcAft>
                <a:spcPct val="0"/>
              </a:spcAft>
              <a:defRPr>
                <a:solidFill>
                  <a:schemeClr val="tx1"/>
                </a:solidFill>
                <a:latin typeface="Arial" pitchFamily="34" charset="0"/>
                <a:ea typeface="ＭＳ Ｐゴシック" pitchFamily="34" charset="-128"/>
              </a:defRPr>
            </a:lvl7pPr>
            <a:lvl8pPr marL="3243491" indent="-216233" defTabSz="432465" eaLnBrk="0" fontAlgn="base" hangingPunct="0">
              <a:spcBef>
                <a:spcPct val="0"/>
              </a:spcBef>
              <a:spcAft>
                <a:spcPct val="0"/>
              </a:spcAft>
              <a:defRPr>
                <a:solidFill>
                  <a:schemeClr val="tx1"/>
                </a:solidFill>
                <a:latin typeface="Arial" pitchFamily="34" charset="0"/>
                <a:ea typeface="ＭＳ Ｐゴシック" pitchFamily="34" charset="-128"/>
              </a:defRPr>
            </a:lvl8pPr>
            <a:lvl9pPr marL="3675957" indent="-216233" defTabSz="432465"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5EB8D640-60A7-46C2-B0F8-55C9D52A5880}" type="slidenum">
              <a:rPr lang="en-US" smtClean="0"/>
              <a:pPr eaLnBrk="1" hangingPunct="1"/>
              <a:t>22</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ＭＳ Ｐゴシック" pitchFamily="34" charset="-128"/>
              </a:defRPr>
            </a:lvl1pPr>
            <a:lvl2pPr marL="702756" indent="-270291" eaLnBrk="0" hangingPunct="0">
              <a:defRPr>
                <a:solidFill>
                  <a:schemeClr val="tx1"/>
                </a:solidFill>
                <a:latin typeface="Arial" pitchFamily="34" charset="0"/>
                <a:ea typeface="ＭＳ Ｐゴシック" pitchFamily="34" charset="-128"/>
              </a:defRPr>
            </a:lvl2pPr>
            <a:lvl3pPr marL="1081164" indent="-216233" eaLnBrk="0" hangingPunct="0">
              <a:defRPr>
                <a:solidFill>
                  <a:schemeClr val="tx1"/>
                </a:solidFill>
                <a:latin typeface="Arial" pitchFamily="34" charset="0"/>
                <a:ea typeface="ＭＳ Ｐゴシック" pitchFamily="34" charset="-128"/>
              </a:defRPr>
            </a:lvl3pPr>
            <a:lvl4pPr marL="1513629" indent="-216233" eaLnBrk="0" hangingPunct="0">
              <a:defRPr>
                <a:solidFill>
                  <a:schemeClr val="tx1"/>
                </a:solidFill>
                <a:latin typeface="Arial" pitchFamily="34" charset="0"/>
                <a:ea typeface="ＭＳ Ｐゴシック" pitchFamily="34" charset="-128"/>
              </a:defRPr>
            </a:lvl4pPr>
            <a:lvl5pPr marL="1946095" indent="-216233" eaLnBrk="0" hangingPunct="0">
              <a:defRPr>
                <a:solidFill>
                  <a:schemeClr val="tx1"/>
                </a:solidFill>
                <a:latin typeface="Arial" pitchFamily="34" charset="0"/>
                <a:ea typeface="ＭＳ Ｐゴシック" pitchFamily="34" charset="-128"/>
              </a:defRPr>
            </a:lvl5pPr>
            <a:lvl6pPr marL="2378560" indent="-216233" defTabSz="432465" eaLnBrk="0" fontAlgn="base" hangingPunct="0">
              <a:spcBef>
                <a:spcPct val="0"/>
              </a:spcBef>
              <a:spcAft>
                <a:spcPct val="0"/>
              </a:spcAft>
              <a:defRPr>
                <a:solidFill>
                  <a:schemeClr val="tx1"/>
                </a:solidFill>
                <a:latin typeface="Arial" pitchFamily="34" charset="0"/>
                <a:ea typeface="ＭＳ Ｐゴシック" pitchFamily="34" charset="-128"/>
              </a:defRPr>
            </a:lvl6pPr>
            <a:lvl7pPr marL="2811026" indent="-216233" defTabSz="432465" eaLnBrk="0" fontAlgn="base" hangingPunct="0">
              <a:spcBef>
                <a:spcPct val="0"/>
              </a:spcBef>
              <a:spcAft>
                <a:spcPct val="0"/>
              </a:spcAft>
              <a:defRPr>
                <a:solidFill>
                  <a:schemeClr val="tx1"/>
                </a:solidFill>
                <a:latin typeface="Arial" pitchFamily="34" charset="0"/>
                <a:ea typeface="ＭＳ Ｐゴシック" pitchFamily="34" charset="-128"/>
              </a:defRPr>
            </a:lvl7pPr>
            <a:lvl8pPr marL="3243491" indent="-216233" defTabSz="432465" eaLnBrk="0" fontAlgn="base" hangingPunct="0">
              <a:spcBef>
                <a:spcPct val="0"/>
              </a:spcBef>
              <a:spcAft>
                <a:spcPct val="0"/>
              </a:spcAft>
              <a:defRPr>
                <a:solidFill>
                  <a:schemeClr val="tx1"/>
                </a:solidFill>
                <a:latin typeface="Arial" pitchFamily="34" charset="0"/>
                <a:ea typeface="ＭＳ Ｐゴシック" pitchFamily="34" charset="-128"/>
              </a:defRPr>
            </a:lvl8pPr>
            <a:lvl9pPr marL="3675957" indent="-216233" defTabSz="432465"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9380977F-DD7A-4E88-A5A4-C5978050597B}" type="slidenum">
              <a:rPr lang="en-US" smtClean="0"/>
              <a:pPr eaLnBrk="1" hangingPunct="1"/>
              <a:t>23</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ＭＳ Ｐゴシック" pitchFamily="34" charset="-128"/>
              </a:defRPr>
            </a:lvl1pPr>
            <a:lvl2pPr marL="702756" indent="-270291" eaLnBrk="0" hangingPunct="0">
              <a:defRPr>
                <a:solidFill>
                  <a:schemeClr val="tx1"/>
                </a:solidFill>
                <a:latin typeface="Arial" pitchFamily="34" charset="0"/>
                <a:ea typeface="ＭＳ Ｐゴシック" pitchFamily="34" charset="-128"/>
              </a:defRPr>
            </a:lvl2pPr>
            <a:lvl3pPr marL="1081164" indent="-216233" eaLnBrk="0" hangingPunct="0">
              <a:defRPr>
                <a:solidFill>
                  <a:schemeClr val="tx1"/>
                </a:solidFill>
                <a:latin typeface="Arial" pitchFamily="34" charset="0"/>
                <a:ea typeface="ＭＳ Ｐゴシック" pitchFamily="34" charset="-128"/>
              </a:defRPr>
            </a:lvl3pPr>
            <a:lvl4pPr marL="1513629" indent="-216233" eaLnBrk="0" hangingPunct="0">
              <a:defRPr>
                <a:solidFill>
                  <a:schemeClr val="tx1"/>
                </a:solidFill>
                <a:latin typeface="Arial" pitchFamily="34" charset="0"/>
                <a:ea typeface="ＭＳ Ｐゴシック" pitchFamily="34" charset="-128"/>
              </a:defRPr>
            </a:lvl4pPr>
            <a:lvl5pPr marL="1946095" indent="-216233" eaLnBrk="0" hangingPunct="0">
              <a:defRPr>
                <a:solidFill>
                  <a:schemeClr val="tx1"/>
                </a:solidFill>
                <a:latin typeface="Arial" pitchFamily="34" charset="0"/>
                <a:ea typeface="ＭＳ Ｐゴシック" pitchFamily="34" charset="-128"/>
              </a:defRPr>
            </a:lvl5pPr>
            <a:lvl6pPr marL="2378560" indent="-216233" defTabSz="432465" eaLnBrk="0" fontAlgn="base" hangingPunct="0">
              <a:spcBef>
                <a:spcPct val="0"/>
              </a:spcBef>
              <a:spcAft>
                <a:spcPct val="0"/>
              </a:spcAft>
              <a:defRPr>
                <a:solidFill>
                  <a:schemeClr val="tx1"/>
                </a:solidFill>
                <a:latin typeface="Arial" pitchFamily="34" charset="0"/>
                <a:ea typeface="ＭＳ Ｐゴシック" pitchFamily="34" charset="-128"/>
              </a:defRPr>
            </a:lvl6pPr>
            <a:lvl7pPr marL="2811026" indent="-216233" defTabSz="432465" eaLnBrk="0" fontAlgn="base" hangingPunct="0">
              <a:spcBef>
                <a:spcPct val="0"/>
              </a:spcBef>
              <a:spcAft>
                <a:spcPct val="0"/>
              </a:spcAft>
              <a:defRPr>
                <a:solidFill>
                  <a:schemeClr val="tx1"/>
                </a:solidFill>
                <a:latin typeface="Arial" pitchFamily="34" charset="0"/>
                <a:ea typeface="ＭＳ Ｐゴシック" pitchFamily="34" charset="-128"/>
              </a:defRPr>
            </a:lvl7pPr>
            <a:lvl8pPr marL="3243491" indent="-216233" defTabSz="432465" eaLnBrk="0" fontAlgn="base" hangingPunct="0">
              <a:spcBef>
                <a:spcPct val="0"/>
              </a:spcBef>
              <a:spcAft>
                <a:spcPct val="0"/>
              </a:spcAft>
              <a:defRPr>
                <a:solidFill>
                  <a:schemeClr val="tx1"/>
                </a:solidFill>
                <a:latin typeface="Arial" pitchFamily="34" charset="0"/>
                <a:ea typeface="ＭＳ Ｐゴシック" pitchFamily="34" charset="-128"/>
              </a:defRPr>
            </a:lvl8pPr>
            <a:lvl9pPr marL="3675957" indent="-216233" defTabSz="432465"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8FF13001-552D-4EA3-8BFC-81A90FAD76B4}" type="slidenum">
              <a:rPr lang="en-US" smtClean="0"/>
              <a:pPr eaLnBrk="1" hangingPunct="1"/>
              <a:t>24</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p:txBody>
          <a:bodyPr wrap="square" numCol="1" anchor="t" anchorCtr="0" compatLnSpc="1">
            <a:prstTxWarp prst="textNoShape">
              <a:avLst/>
            </a:prstTxWarp>
            <a:normAutofit lnSpcReduction="10000"/>
          </a:bodyPr>
          <a:lstStyle/>
          <a:p>
            <a:pPr>
              <a:defRPr/>
            </a:pPr>
            <a:r>
              <a:rPr lang="en-US" sz="1400" b="1" u="sng" dirty="0"/>
              <a:t>Slide Instructions</a:t>
            </a:r>
          </a:p>
          <a:p>
            <a:pPr>
              <a:defRPr/>
            </a:pPr>
            <a:endParaRPr lang="en-US" sz="1400" u="sng" dirty="0"/>
          </a:p>
          <a:p>
            <a:pPr>
              <a:defRPr/>
            </a:pPr>
            <a:r>
              <a:rPr lang="en-US" sz="1400" b="1" u="sng" dirty="0"/>
              <a:t>Cost</a:t>
            </a:r>
            <a:endParaRPr lang="en-US" b="1" i="1" dirty="0" smtClean="0">
              <a:solidFill>
                <a:srgbClr val="663300"/>
              </a:solidFill>
            </a:endParaRPr>
          </a:p>
          <a:p>
            <a:pPr>
              <a:lnSpc>
                <a:spcPct val="120000"/>
              </a:lnSpc>
              <a:defRPr/>
            </a:pPr>
            <a:r>
              <a:rPr lang="en-US" dirty="0" smtClean="0">
                <a:solidFill>
                  <a:srgbClr val="663300"/>
                </a:solidFill>
              </a:rPr>
              <a:t>Discuss budget sufficiency:</a:t>
            </a:r>
          </a:p>
          <a:p>
            <a:pPr>
              <a:lnSpc>
                <a:spcPct val="120000"/>
              </a:lnSpc>
              <a:buFontTx/>
              <a:buChar char="•"/>
              <a:defRPr/>
            </a:pPr>
            <a:r>
              <a:rPr lang="en-US" dirty="0" smtClean="0">
                <a:solidFill>
                  <a:srgbClr val="663300"/>
                </a:solidFill>
              </a:rPr>
              <a:t>Show </a:t>
            </a:r>
            <a:r>
              <a:rPr lang="en-US" dirty="0" err="1" smtClean="0">
                <a:solidFill>
                  <a:srgbClr val="663300"/>
                </a:solidFill>
              </a:rPr>
              <a:t>Actuals</a:t>
            </a:r>
            <a:r>
              <a:rPr lang="en-US" dirty="0" smtClean="0">
                <a:solidFill>
                  <a:srgbClr val="663300"/>
                </a:solidFill>
              </a:rPr>
              <a:t>-to-date compared to the Plan</a:t>
            </a:r>
          </a:p>
          <a:p>
            <a:pPr>
              <a:lnSpc>
                <a:spcPct val="120000"/>
              </a:lnSpc>
              <a:buFontTx/>
              <a:buChar char="•"/>
              <a:defRPr/>
            </a:pPr>
            <a:r>
              <a:rPr lang="en-US" dirty="0" smtClean="0">
                <a:solidFill>
                  <a:srgbClr val="663300"/>
                </a:solidFill>
              </a:rPr>
              <a:t>Report Estimate at Complete (EAC) and compare to budget</a:t>
            </a:r>
          </a:p>
          <a:p>
            <a:pPr>
              <a:lnSpc>
                <a:spcPct val="120000"/>
              </a:lnSpc>
              <a:buFontTx/>
              <a:buChar char="•"/>
              <a:defRPr/>
            </a:pPr>
            <a:r>
              <a:rPr lang="en-US" dirty="0" smtClean="0">
                <a:solidFill>
                  <a:srgbClr val="663300"/>
                </a:solidFill>
              </a:rPr>
              <a:t>Show management reserve (it is part of EAC) and compare to Budget-to-go</a:t>
            </a:r>
          </a:p>
          <a:p>
            <a:pPr>
              <a:lnSpc>
                <a:spcPct val="120000"/>
              </a:lnSpc>
              <a:buFontTx/>
              <a:buChar char="•"/>
              <a:defRPr/>
            </a:pPr>
            <a:r>
              <a:rPr lang="en-US" dirty="0" smtClean="0">
                <a:solidFill>
                  <a:srgbClr val="663300"/>
                </a:solidFill>
              </a:rPr>
              <a:t>Compare current CPI from previous slide to </a:t>
            </a:r>
            <a:r>
              <a:rPr lang="en-US" dirty="0" err="1" smtClean="0">
                <a:solidFill>
                  <a:srgbClr val="663300"/>
                </a:solidFill>
              </a:rPr>
              <a:t>To</a:t>
            </a:r>
            <a:r>
              <a:rPr lang="en-US" dirty="0" smtClean="0">
                <a:solidFill>
                  <a:srgbClr val="663300"/>
                </a:solidFill>
              </a:rPr>
              <a:t> Complete Performance Index (TCPI)</a:t>
            </a:r>
          </a:p>
          <a:p>
            <a:pPr>
              <a:buFontTx/>
              <a:buChar char="•"/>
              <a:defRPr/>
            </a:pPr>
            <a:endParaRPr lang="en-US" dirty="0" smtClean="0">
              <a:solidFill>
                <a:srgbClr val="663300"/>
              </a:solidFill>
            </a:endParaRPr>
          </a:p>
          <a:p>
            <a:pPr>
              <a:defRPr/>
            </a:pPr>
            <a:r>
              <a:rPr lang="en-US" sz="1400" b="1" u="sng" dirty="0"/>
              <a:t>Schedule</a:t>
            </a:r>
          </a:p>
          <a:p>
            <a:pPr>
              <a:lnSpc>
                <a:spcPct val="120000"/>
              </a:lnSpc>
              <a:defRPr/>
            </a:pPr>
            <a:r>
              <a:rPr lang="en-US" dirty="0" smtClean="0">
                <a:solidFill>
                  <a:srgbClr val="663300"/>
                </a:solidFill>
              </a:rPr>
              <a:t> Discuss schedule sufficiency:</a:t>
            </a:r>
          </a:p>
          <a:p>
            <a:pPr>
              <a:lnSpc>
                <a:spcPct val="120000"/>
              </a:lnSpc>
              <a:buFontTx/>
              <a:buChar char="•"/>
              <a:defRPr/>
            </a:pPr>
            <a:r>
              <a:rPr lang="en-US" dirty="0" smtClean="0">
                <a:solidFill>
                  <a:srgbClr val="663300"/>
                </a:solidFill>
              </a:rPr>
              <a:t>Show top level Integrated Master Schedule (IMS)</a:t>
            </a:r>
          </a:p>
          <a:p>
            <a:pPr>
              <a:lnSpc>
                <a:spcPct val="120000"/>
              </a:lnSpc>
              <a:buFontTx/>
              <a:buChar char="•"/>
              <a:defRPr/>
            </a:pPr>
            <a:r>
              <a:rPr lang="en-US" dirty="0" smtClean="0">
                <a:solidFill>
                  <a:srgbClr val="663300"/>
                </a:solidFill>
              </a:rPr>
              <a:t>Discuss any changes to the Critical Path  </a:t>
            </a:r>
          </a:p>
          <a:p>
            <a:pPr>
              <a:lnSpc>
                <a:spcPct val="120000"/>
              </a:lnSpc>
              <a:buFontTx/>
              <a:buChar char="•"/>
              <a:defRPr/>
            </a:pPr>
            <a:r>
              <a:rPr lang="en-US" dirty="0" smtClean="0">
                <a:solidFill>
                  <a:srgbClr val="663300"/>
                </a:solidFill>
              </a:rPr>
              <a:t>Discuss stability of float</a:t>
            </a:r>
          </a:p>
          <a:p>
            <a:pPr>
              <a:lnSpc>
                <a:spcPct val="120000"/>
              </a:lnSpc>
              <a:buFontTx/>
              <a:buChar char="•"/>
              <a:defRPr/>
            </a:pPr>
            <a:r>
              <a:rPr lang="en-US" dirty="0" smtClean="0">
                <a:solidFill>
                  <a:srgbClr val="663300"/>
                </a:solidFill>
              </a:rPr>
              <a:t>Discuss any tasks that are or completed significantly behind schedule</a:t>
            </a:r>
          </a:p>
          <a:p>
            <a:pPr>
              <a:lnSpc>
                <a:spcPct val="120000"/>
              </a:lnSpc>
              <a:buFontTx/>
              <a:buChar char="•"/>
              <a:defRPr/>
            </a:pPr>
            <a:r>
              <a:rPr lang="en-US" dirty="0" smtClean="0">
                <a:solidFill>
                  <a:srgbClr val="663300"/>
                </a:solidFill>
              </a:rPr>
              <a:t>Highlight schedule reserve leading to next major event</a:t>
            </a:r>
          </a:p>
          <a:p>
            <a:pPr>
              <a:defRPr/>
            </a:pPr>
            <a:endParaRPr lang="en-US" dirty="0" smtClean="0"/>
          </a:p>
          <a:p>
            <a:pPr eaLnBrk="1" hangingPunct="1">
              <a:spcBef>
                <a:spcPct val="0"/>
              </a:spcBef>
              <a:defRPr/>
            </a:pPr>
            <a:endParaRPr lang="en-US" dirty="0" smtClean="0"/>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ＭＳ Ｐゴシック" pitchFamily="34" charset="-128"/>
              </a:defRPr>
            </a:lvl1pPr>
            <a:lvl2pPr marL="702756" indent="-270291" eaLnBrk="0" hangingPunct="0">
              <a:defRPr>
                <a:solidFill>
                  <a:schemeClr val="tx1"/>
                </a:solidFill>
                <a:latin typeface="Arial" pitchFamily="34" charset="0"/>
                <a:ea typeface="ＭＳ Ｐゴシック" pitchFamily="34" charset="-128"/>
              </a:defRPr>
            </a:lvl2pPr>
            <a:lvl3pPr marL="1081164" indent="-216233" eaLnBrk="0" hangingPunct="0">
              <a:defRPr>
                <a:solidFill>
                  <a:schemeClr val="tx1"/>
                </a:solidFill>
                <a:latin typeface="Arial" pitchFamily="34" charset="0"/>
                <a:ea typeface="ＭＳ Ｐゴシック" pitchFamily="34" charset="-128"/>
              </a:defRPr>
            </a:lvl3pPr>
            <a:lvl4pPr marL="1513629" indent="-216233" eaLnBrk="0" hangingPunct="0">
              <a:defRPr>
                <a:solidFill>
                  <a:schemeClr val="tx1"/>
                </a:solidFill>
                <a:latin typeface="Arial" pitchFamily="34" charset="0"/>
                <a:ea typeface="ＭＳ Ｐゴシック" pitchFamily="34" charset="-128"/>
              </a:defRPr>
            </a:lvl4pPr>
            <a:lvl5pPr marL="1946095" indent="-216233" eaLnBrk="0" hangingPunct="0">
              <a:defRPr>
                <a:solidFill>
                  <a:schemeClr val="tx1"/>
                </a:solidFill>
                <a:latin typeface="Arial" pitchFamily="34" charset="0"/>
                <a:ea typeface="ＭＳ Ｐゴシック" pitchFamily="34" charset="-128"/>
              </a:defRPr>
            </a:lvl5pPr>
            <a:lvl6pPr marL="2378560" indent="-216233" defTabSz="432465" eaLnBrk="0" fontAlgn="base" hangingPunct="0">
              <a:spcBef>
                <a:spcPct val="0"/>
              </a:spcBef>
              <a:spcAft>
                <a:spcPct val="0"/>
              </a:spcAft>
              <a:defRPr>
                <a:solidFill>
                  <a:schemeClr val="tx1"/>
                </a:solidFill>
                <a:latin typeface="Arial" pitchFamily="34" charset="0"/>
                <a:ea typeface="ＭＳ Ｐゴシック" pitchFamily="34" charset="-128"/>
              </a:defRPr>
            </a:lvl6pPr>
            <a:lvl7pPr marL="2811026" indent="-216233" defTabSz="432465" eaLnBrk="0" fontAlgn="base" hangingPunct="0">
              <a:spcBef>
                <a:spcPct val="0"/>
              </a:spcBef>
              <a:spcAft>
                <a:spcPct val="0"/>
              </a:spcAft>
              <a:defRPr>
                <a:solidFill>
                  <a:schemeClr val="tx1"/>
                </a:solidFill>
                <a:latin typeface="Arial" pitchFamily="34" charset="0"/>
                <a:ea typeface="ＭＳ Ｐゴシック" pitchFamily="34" charset="-128"/>
              </a:defRPr>
            </a:lvl7pPr>
            <a:lvl8pPr marL="3243491" indent="-216233" defTabSz="432465" eaLnBrk="0" fontAlgn="base" hangingPunct="0">
              <a:spcBef>
                <a:spcPct val="0"/>
              </a:spcBef>
              <a:spcAft>
                <a:spcPct val="0"/>
              </a:spcAft>
              <a:defRPr>
                <a:solidFill>
                  <a:schemeClr val="tx1"/>
                </a:solidFill>
                <a:latin typeface="Arial" pitchFamily="34" charset="0"/>
                <a:ea typeface="ＭＳ Ｐゴシック" pitchFamily="34" charset="-128"/>
              </a:defRPr>
            </a:lvl8pPr>
            <a:lvl9pPr marL="3675957" indent="-216233" defTabSz="432465"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A9FA1422-180F-43EA-850C-32C55FFED284}" type="slidenum">
              <a:rPr lang="en-US" smtClean="0"/>
              <a:pPr eaLnBrk="1" hangingPunct="1"/>
              <a:t>25</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ＭＳ Ｐゴシック" pitchFamily="34" charset="-128"/>
              </a:defRPr>
            </a:lvl1pPr>
            <a:lvl2pPr marL="702756" indent="-270291" eaLnBrk="0" hangingPunct="0">
              <a:defRPr>
                <a:solidFill>
                  <a:schemeClr val="tx1"/>
                </a:solidFill>
                <a:latin typeface="Arial" pitchFamily="34" charset="0"/>
                <a:ea typeface="ＭＳ Ｐゴシック" pitchFamily="34" charset="-128"/>
              </a:defRPr>
            </a:lvl2pPr>
            <a:lvl3pPr marL="1081164" indent="-216233" eaLnBrk="0" hangingPunct="0">
              <a:defRPr>
                <a:solidFill>
                  <a:schemeClr val="tx1"/>
                </a:solidFill>
                <a:latin typeface="Arial" pitchFamily="34" charset="0"/>
                <a:ea typeface="ＭＳ Ｐゴシック" pitchFamily="34" charset="-128"/>
              </a:defRPr>
            </a:lvl3pPr>
            <a:lvl4pPr marL="1513629" indent="-216233" eaLnBrk="0" hangingPunct="0">
              <a:defRPr>
                <a:solidFill>
                  <a:schemeClr val="tx1"/>
                </a:solidFill>
                <a:latin typeface="Arial" pitchFamily="34" charset="0"/>
                <a:ea typeface="ＭＳ Ｐゴシック" pitchFamily="34" charset="-128"/>
              </a:defRPr>
            </a:lvl4pPr>
            <a:lvl5pPr marL="1946095" indent="-216233" eaLnBrk="0" hangingPunct="0">
              <a:defRPr>
                <a:solidFill>
                  <a:schemeClr val="tx1"/>
                </a:solidFill>
                <a:latin typeface="Arial" pitchFamily="34" charset="0"/>
                <a:ea typeface="ＭＳ Ｐゴシック" pitchFamily="34" charset="-128"/>
              </a:defRPr>
            </a:lvl5pPr>
            <a:lvl6pPr marL="2378560" indent="-216233" defTabSz="432465" eaLnBrk="0" fontAlgn="base" hangingPunct="0">
              <a:spcBef>
                <a:spcPct val="0"/>
              </a:spcBef>
              <a:spcAft>
                <a:spcPct val="0"/>
              </a:spcAft>
              <a:defRPr>
                <a:solidFill>
                  <a:schemeClr val="tx1"/>
                </a:solidFill>
                <a:latin typeface="Arial" pitchFamily="34" charset="0"/>
                <a:ea typeface="ＭＳ Ｐゴシック" pitchFamily="34" charset="-128"/>
              </a:defRPr>
            </a:lvl6pPr>
            <a:lvl7pPr marL="2811026" indent="-216233" defTabSz="432465" eaLnBrk="0" fontAlgn="base" hangingPunct="0">
              <a:spcBef>
                <a:spcPct val="0"/>
              </a:spcBef>
              <a:spcAft>
                <a:spcPct val="0"/>
              </a:spcAft>
              <a:defRPr>
                <a:solidFill>
                  <a:schemeClr val="tx1"/>
                </a:solidFill>
                <a:latin typeface="Arial" pitchFamily="34" charset="0"/>
                <a:ea typeface="ＭＳ Ｐゴシック" pitchFamily="34" charset="-128"/>
              </a:defRPr>
            </a:lvl7pPr>
            <a:lvl8pPr marL="3243491" indent="-216233" defTabSz="432465" eaLnBrk="0" fontAlgn="base" hangingPunct="0">
              <a:spcBef>
                <a:spcPct val="0"/>
              </a:spcBef>
              <a:spcAft>
                <a:spcPct val="0"/>
              </a:spcAft>
              <a:defRPr>
                <a:solidFill>
                  <a:schemeClr val="tx1"/>
                </a:solidFill>
                <a:latin typeface="Arial" pitchFamily="34" charset="0"/>
                <a:ea typeface="ＭＳ Ｐゴシック" pitchFamily="34" charset="-128"/>
              </a:defRPr>
            </a:lvl8pPr>
            <a:lvl9pPr marL="3675957" indent="-216233" defTabSz="432465"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A45D976E-AB6A-4928-B68D-0CD8DEA4F3E6}" type="slidenum">
              <a:rPr lang="en-US" smtClean="0"/>
              <a:pPr eaLnBrk="1" hangingPunct="1"/>
              <a:t>26</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b="1" smtClean="0"/>
              <a:t>Slide Instructions:</a:t>
            </a:r>
          </a:p>
          <a:p>
            <a:r>
              <a:rPr lang="en-US" smtClean="0"/>
              <a:t>This slide is for informational purposes and should be deleted before finalizing your presentation.</a:t>
            </a:r>
          </a:p>
          <a:p>
            <a:endParaRPr lang="en-US"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ＭＳ Ｐゴシック" pitchFamily="34" charset="-128"/>
              </a:defRPr>
            </a:lvl1pPr>
            <a:lvl2pPr marL="702756" indent="-270291" eaLnBrk="0" hangingPunct="0">
              <a:defRPr>
                <a:solidFill>
                  <a:schemeClr val="tx1"/>
                </a:solidFill>
                <a:latin typeface="Arial" pitchFamily="34" charset="0"/>
                <a:ea typeface="ＭＳ Ｐゴシック" pitchFamily="34" charset="-128"/>
              </a:defRPr>
            </a:lvl2pPr>
            <a:lvl3pPr marL="1081164" indent="-216233" eaLnBrk="0" hangingPunct="0">
              <a:defRPr>
                <a:solidFill>
                  <a:schemeClr val="tx1"/>
                </a:solidFill>
                <a:latin typeface="Arial" pitchFamily="34" charset="0"/>
                <a:ea typeface="ＭＳ Ｐゴシック" pitchFamily="34" charset="-128"/>
              </a:defRPr>
            </a:lvl3pPr>
            <a:lvl4pPr marL="1513629" indent="-216233" eaLnBrk="0" hangingPunct="0">
              <a:defRPr>
                <a:solidFill>
                  <a:schemeClr val="tx1"/>
                </a:solidFill>
                <a:latin typeface="Arial" pitchFamily="34" charset="0"/>
                <a:ea typeface="ＭＳ Ｐゴシック" pitchFamily="34" charset="-128"/>
              </a:defRPr>
            </a:lvl4pPr>
            <a:lvl5pPr marL="1946095" indent="-216233" eaLnBrk="0" hangingPunct="0">
              <a:defRPr>
                <a:solidFill>
                  <a:schemeClr val="tx1"/>
                </a:solidFill>
                <a:latin typeface="Arial" pitchFamily="34" charset="0"/>
                <a:ea typeface="ＭＳ Ｐゴシック" pitchFamily="34" charset="-128"/>
              </a:defRPr>
            </a:lvl5pPr>
            <a:lvl6pPr marL="2378560" indent="-216233" defTabSz="432465" eaLnBrk="0" fontAlgn="base" hangingPunct="0">
              <a:spcBef>
                <a:spcPct val="0"/>
              </a:spcBef>
              <a:spcAft>
                <a:spcPct val="0"/>
              </a:spcAft>
              <a:defRPr>
                <a:solidFill>
                  <a:schemeClr val="tx1"/>
                </a:solidFill>
                <a:latin typeface="Arial" pitchFamily="34" charset="0"/>
                <a:ea typeface="ＭＳ Ｐゴシック" pitchFamily="34" charset="-128"/>
              </a:defRPr>
            </a:lvl6pPr>
            <a:lvl7pPr marL="2811026" indent="-216233" defTabSz="432465" eaLnBrk="0" fontAlgn="base" hangingPunct="0">
              <a:spcBef>
                <a:spcPct val="0"/>
              </a:spcBef>
              <a:spcAft>
                <a:spcPct val="0"/>
              </a:spcAft>
              <a:defRPr>
                <a:solidFill>
                  <a:schemeClr val="tx1"/>
                </a:solidFill>
                <a:latin typeface="Arial" pitchFamily="34" charset="0"/>
                <a:ea typeface="ＭＳ Ｐゴシック" pitchFamily="34" charset="-128"/>
              </a:defRPr>
            </a:lvl7pPr>
            <a:lvl8pPr marL="3243491" indent="-216233" defTabSz="432465" eaLnBrk="0" fontAlgn="base" hangingPunct="0">
              <a:spcBef>
                <a:spcPct val="0"/>
              </a:spcBef>
              <a:spcAft>
                <a:spcPct val="0"/>
              </a:spcAft>
              <a:defRPr>
                <a:solidFill>
                  <a:schemeClr val="tx1"/>
                </a:solidFill>
                <a:latin typeface="Arial" pitchFamily="34" charset="0"/>
                <a:ea typeface="ＭＳ Ｐゴシック" pitchFamily="34" charset="-128"/>
              </a:defRPr>
            </a:lvl8pPr>
            <a:lvl9pPr marL="3675957" indent="-216233" defTabSz="432465"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C8321E78-CCD9-4671-BAC5-3235ADB26059}" type="slidenum">
              <a:rPr lang="en-US" smtClean="0"/>
              <a:pPr eaLnBrk="1" hangingPunct="1"/>
              <a:t>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b="1" smtClean="0"/>
              <a:t>Slide Instructions:</a:t>
            </a:r>
          </a:p>
          <a:p>
            <a:pPr eaLnBrk="1" hangingPunct="1">
              <a:spcBef>
                <a:spcPct val="0"/>
              </a:spcBef>
            </a:pPr>
            <a:r>
              <a:rPr lang="en-US" smtClean="0"/>
              <a:t>This slide is for the template’s revision history only. This slide should be deleted before finalizing your presentation. </a:t>
            </a:r>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ＭＳ Ｐゴシック" pitchFamily="34" charset="-128"/>
              </a:defRPr>
            </a:lvl1pPr>
            <a:lvl2pPr marL="702756" indent="-270291" eaLnBrk="0" hangingPunct="0">
              <a:defRPr>
                <a:solidFill>
                  <a:schemeClr val="tx1"/>
                </a:solidFill>
                <a:latin typeface="Arial" pitchFamily="34" charset="0"/>
                <a:ea typeface="ＭＳ Ｐゴシック" pitchFamily="34" charset="-128"/>
              </a:defRPr>
            </a:lvl2pPr>
            <a:lvl3pPr marL="1081164" indent="-216233" eaLnBrk="0" hangingPunct="0">
              <a:defRPr>
                <a:solidFill>
                  <a:schemeClr val="tx1"/>
                </a:solidFill>
                <a:latin typeface="Arial" pitchFamily="34" charset="0"/>
                <a:ea typeface="ＭＳ Ｐゴシック" pitchFamily="34" charset="-128"/>
              </a:defRPr>
            </a:lvl3pPr>
            <a:lvl4pPr marL="1513629" indent="-216233" eaLnBrk="0" hangingPunct="0">
              <a:defRPr>
                <a:solidFill>
                  <a:schemeClr val="tx1"/>
                </a:solidFill>
                <a:latin typeface="Arial" pitchFamily="34" charset="0"/>
                <a:ea typeface="ＭＳ Ｐゴシック" pitchFamily="34" charset="-128"/>
              </a:defRPr>
            </a:lvl4pPr>
            <a:lvl5pPr marL="1946095" indent="-216233" eaLnBrk="0" hangingPunct="0">
              <a:defRPr>
                <a:solidFill>
                  <a:schemeClr val="tx1"/>
                </a:solidFill>
                <a:latin typeface="Arial" pitchFamily="34" charset="0"/>
                <a:ea typeface="ＭＳ Ｐゴシック" pitchFamily="34" charset="-128"/>
              </a:defRPr>
            </a:lvl5pPr>
            <a:lvl6pPr marL="2378560" indent="-216233" defTabSz="432465" eaLnBrk="0" fontAlgn="base" hangingPunct="0">
              <a:spcBef>
                <a:spcPct val="0"/>
              </a:spcBef>
              <a:spcAft>
                <a:spcPct val="0"/>
              </a:spcAft>
              <a:defRPr>
                <a:solidFill>
                  <a:schemeClr val="tx1"/>
                </a:solidFill>
                <a:latin typeface="Arial" pitchFamily="34" charset="0"/>
                <a:ea typeface="ＭＳ Ｐゴシック" pitchFamily="34" charset="-128"/>
              </a:defRPr>
            </a:lvl6pPr>
            <a:lvl7pPr marL="2811026" indent="-216233" defTabSz="432465" eaLnBrk="0" fontAlgn="base" hangingPunct="0">
              <a:spcBef>
                <a:spcPct val="0"/>
              </a:spcBef>
              <a:spcAft>
                <a:spcPct val="0"/>
              </a:spcAft>
              <a:defRPr>
                <a:solidFill>
                  <a:schemeClr val="tx1"/>
                </a:solidFill>
                <a:latin typeface="Arial" pitchFamily="34" charset="0"/>
                <a:ea typeface="ＭＳ Ｐゴシック" pitchFamily="34" charset="-128"/>
              </a:defRPr>
            </a:lvl7pPr>
            <a:lvl8pPr marL="3243491" indent="-216233" defTabSz="432465" eaLnBrk="0" fontAlgn="base" hangingPunct="0">
              <a:spcBef>
                <a:spcPct val="0"/>
              </a:spcBef>
              <a:spcAft>
                <a:spcPct val="0"/>
              </a:spcAft>
              <a:defRPr>
                <a:solidFill>
                  <a:schemeClr val="tx1"/>
                </a:solidFill>
                <a:latin typeface="Arial" pitchFamily="34" charset="0"/>
                <a:ea typeface="ＭＳ Ｐゴシック" pitchFamily="34" charset="-128"/>
              </a:defRPr>
            </a:lvl8pPr>
            <a:lvl9pPr marL="3675957" indent="-216233" defTabSz="432465"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2111EE34-2D4E-4FA8-B54E-0DC79D80734A}" type="slidenum">
              <a:rPr lang="en-US" smtClean="0"/>
              <a:pPr eaLnBrk="1" hangingPunct="1"/>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b="1" smtClean="0"/>
              <a:t>Slide Instructions:</a:t>
            </a:r>
          </a:p>
          <a:p>
            <a:pPr eaLnBrk="1" hangingPunct="1">
              <a:buFont typeface="Wingdings 2" pitchFamily="18" charset="2"/>
              <a:buNone/>
            </a:pPr>
            <a:r>
              <a:rPr lang="en-US" smtClean="0"/>
              <a:t>Identify the individuals present during the presentation indicating their role and/or organization. Please note that the Business Owner must be present.</a:t>
            </a:r>
          </a:p>
          <a:p>
            <a:pPr eaLnBrk="1" hangingPunct="1">
              <a:spcBef>
                <a:spcPct val="0"/>
              </a:spcBef>
            </a:pPr>
            <a:endParaRPr lang="en-US" smtClean="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ＭＳ Ｐゴシック" pitchFamily="34" charset="-128"/>
              </a:defRPr>
            </a:lvl1pPr>
            <a:lvl2pPr marL="702756" indent="-270291" eaLnBrk="0" hangingPunct="0">
              <a:defRPr>
                <a:solidFill>
                  <a:schemeClr val="tx1"/>
                </a:solidFill>
                <a:latin typeface="Arial" pitchFamily="34" charset="0"/>
                <a:ea typeface="ＭＳ Ｐゴシック" pitchFamily="34" charset="-128"/>
              </a:defRPr>
            </a:lvl2pPr>
            <a:lvl3pPr marL="1081164" indent="-216233" eaLnBrk="0" hangingPunct="0">
              <a:defRPr>
                <a:solidFill>
                  <a:schemeClr val="tx1"/>
                </a:solidFill>
                <a:latin typeface="Arial" pitchFamily="34" charset="0"/>
                <a:ea typeface="ＭＳ Ｐゴシック" pitchFamily="34" charset="-128"/>
              </a:defRPr>
            </a:lvl3pPr>
            <a:lvl4pPr marL="1513629" indent="-216233" eaLnBrk="0" hangingPunct="0">
              <a:defRPr>
                <a:solidFill>
                  <a:schemeClr val="tx1"/>
                </a:solidFill>
                <a:latin typeface="Arial" pitchFamily="34" charset="0"/>
                <a:ea typeface="ＭＳ Ｐゴシック" pitchFamily="34" charset="-128"/>
              </a:defRPr>
            </a:lvl4pPr>
            <a:lvl5pPr marL="1946095" indent="-216233" eaLnBrk="0" hangingPunct="0">
              <a:defRPr>
                <a:solidFill>
                  <a:schemeClr val="tx1"/>
                </a:solidFill>
                <a:latin typeface="Arial" pitchFamily="34" charset="0"/>
                <a:ea typeface="ＭＳ Ｐゴシック" pitchFamily="34" charset="-128"/>
              </a:defRPr>
            </a:lvl5pPr>
            <a:lvl6pPr marL="2378560" indent="-216233" defTabSz="432465" eaLnBrk="0" fontAlgn="base" hangingPunct="0">
              <a:spcBef>
                <a:spcPct val="0"/>
              </a:spcBef>
              <a:spcAft>
                <a:spcPct val="0"/>
              </a:spcAft>
              <a:defRPr>
                <a:solidFill>
                  <a:schemeClr val="tx1"/>
                </a:solidFill>
                <a:latin typeface="Arial" pitchFamily="34" charset="0"/>
                <a:ea typeface="ＭＳ Ｐゴシック" pitchFamily="34" charset="-128"/>
              </a:defRPr>
            </a:lvl6pPr>
            <a:lvl7pPr marL="2811026" indent="-216233" defTabSz="432465" eaLnBrk="0" fontAlgn="base" hangingPunct="0">
              <a:spcBef>
                <a:spcPct val="0"/>
              </a:spcBef>
              <a:spcAft>
                <a:spcPct val="0"/>
              </a:spcAft>
              <a:defRPr>
                <a:solidFill>
                  <a:schemeClr val="tx1"/>
                </a:solidFill>
                <a:latin typeface="Arial" pitchFamily="34" charset="0"/>
                <a:ea typeface="ＭＳ Ｐゴシック" pitchFamily="34" charset="-128"/>
              </a:defRPr>
            </a:lvl7pPr>
            <a:lvl8pPr marL="3243491" indent="-216233" defTabSz="432465" eaLnBrk="0" fontAlgn="base" hangingPunct="0">
              <a:spcBef>
                <a:spcPct val="0"/>
              </a:spcBef>
              <a:spcAft>
                <a:spcPct val="0"/>
              </a:spcAft>
              <a:defRPr>
                <a:solidFill>
                  <a:schemeClr val="tx1"/>
                </a:solidFill>
                <a:latin typeface="Arial" pitchFamily="34" charset="0"/>
                <a:ea typeface="ＭＳ Ｐゴシック" pitchFamily="34" charset="-128"/>
              </a:defRPr>
            </a:lvl8pPr>
            <a:lvl9pPr marL="3675957" indent="-216233" defTabSz="432465"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8848BD46-6F9A-4FFB-ADDF-47A91741C19B}" type="slidenum">
              <a:rPr lang="en-US" smtClean="0"/>
              <a:pPr eaLnBrk="1" hangingPunct="1"/>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b="1" smtClean="0"/>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ＭＳ Ｐゴシック" pitchFamily="34" charset="-128"/>
              </a:defRPr>
            </a:lvl1pPr>
            <a:lvl2pPr marL="702756" indent="-270291" eaLnBrk="0" hangingPunct="0">
              <a:defRPr>
                <a:solidFill>
                  <a:schemeClr val="tx1"/>
                </a:solidFill>
                <a:latin typeface="Arial" pitchFamily="34" charset="0"/>
                <a:ea typeface="ＭＳ Ｐゴシック" pitchFamily="34" charset="-128"/>
              </a:defRPr>
            </a:lvl2pPr>
            <a:lvl3pPr marL="1081164" indent="-216233" eaLnBrk="0" hangingPunct="0">
              <a:defRPr>
                <a:solidFill>
                  <a:schemeClr val="tx1"/>
                </a:solidFill>
                <a:latin typeface="Arial" pitchFamily="34" charset="0"/>
                <a:ea typeface="ＭＳ Ｐゴシック" pitchFamily="34" charset="-128"/>
              </a:defRPr>
            </a:lvl3pPr>
            <a:lvl4pPr marL="1513629" indent="-216233" eaLnBrk="0" hangingPunct="0">
              <a:defRPr>
                <a:solidFill>
                  <a:schemeClr val="tx1"/>
                </a:solidFill>
                <a:latin typeface="Arial" pitchFamily="34" charset="0"/>
                <a:ea typeface="ＭＳ Ｐゴシック" pitchFamily="34" charset="-128"/>
              </a:defRPr>
            </a:lvl4pPr>
            <a:lvl5pPr marL="1946095" indent="-216233" eaLnBrk="0" hangingPunct="0">
              <a:defRPr>
                <a:solidFill>
                  <a:schemeClr val="tx1"/>
                </a:solidFill>
                <a:latin typeface="Arial" pitchFamily="34" charset="0"/>
                <a:ea typeface="ＭＳ Ｐゴシック" pitchFamily="34" charset="-128"/>
              </a:defRPr>
            </a:lvl5pPr>
            <a:lvl6pPr marL="2378560" indent="-216233" defTabSz="432465" eaLnBrk="0" fontAlgn="base" hangingPunct="0">
              <a:spcBef>
                <a:spcPct val="0"/>
              </a:spcBef>
              <a:spcAft>
                <a:spcPct val="0"/>
              </a:spcAft>
              <a:defRPr>
                <a:solidFill>
                  <a:schemeClr val="tx1"/>
                </a:solidFill>
                <a:latin typeface="Arial" pitchFamily="34" charset="0"/>
                <a:ea typeface="ＭＳ Ｐゴシック" pitchFamily="34" charset="-128"/>
              </a:defRPr>
            </a:lvl6pPr>
            <a:lvl7pPr marL="2811026" indent="-216233" defTabSz="432465" eaLnBrk="0" fontAlgn="base" hangingPunct="0">
              <a:spcBef>
                <a:spcPct val="0"/>
              </a:spcBef>
              <a:spcAft>
                <a:spcPct val="0"/>
              </a:spcAft>
              <a:defRPr>
                <a:solidFill>
                  <a:schemeClr val="tx1"/>
                </a:solidFill>
                <a:latin typeface="Arial" pitchFamily="34" charset="0"/>
                <a:ea typeface="ＭＳ Ｐゴシック" pitchFamily="34" charset="-128"/>
              </a:defRPr>
            </a:lvl7pPr>
            <a:lvl8pPr marL="3243491" indent="-216233" defTabSz="432465" eaLnBrk="0" fontAlgn="base" hangingPunct="0">
              <a:spcBef>
                <a:spcPct val="0"/>
              </a:spcBef>
              <a:spcAft>
                <a:spcPct val="0"/>
              </a:spcAft>
              <a:defRPr>
                <a:solidFill>
                  <a:schemeClr val="tx1"/>
                </a:solidFill>
                <a:latin typeface="Arial" pitchFamily="34" charset="0"/>
                <a:ea typeface="ＭＳ Ｐゴシック" pitchFamily="34" charset="-128"/>
              </a:defRPr>
            </a:lvl8pPr>
            <a:lvl9pPr marL="3675957" indent="-216233" defTabSz="432465"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10A13776-AAA7-4AE9-987F-A15F52403689}" type="slidenum">
              <a:rPr lang="en-US" smtClean="0"/>
              <a:pPr eaLnBrk="1" hangingPunct="1"/>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ＭＳ Ｐゴシック" pitchFamily="34" charset="-128"/>
              </a:defRPr>
            </a:lvl1pPr>
            <a:lvl2pPr marL="702756" indent="-270291" eaLnBrk="0" hangingPunct="0">
              <a:defRPr>
                <a:solidFill>
                  <a:schemeClr val="tx1"/>
                </a:solidFill>
                <a:latin typeface="Arial" pitchFamily="34" charset="0"/>
                <a:ea typeface="ＭＳ Ｐゴシック" pitchFamily="34" charset="-128"/>
              </a:defRPr>
            </a:lvl2pPr>
            <a:lvl3pPr marL="1081164" indent="-216233" eaLnBrk="0" hangingPunct="0">
              <a:defRPr>
                <a:solidFill>
                  <a:schemeClr val="tx1"/>
                </a:solidFill>
                <a:latin typeface="Arial" pitchFamily="34" charset="0"/>
                <a:ea typeface="ＭＳ Ｐゴシック" pitchFamily="34" charset="-128"/>
              </a:defRPr>
            </a:lvl3pPr>
            <a:lvl4pPr marL="1513629" indent="-216233" eaLnBrk="0" hangingPunct="0">
              <a:defRPr>
                <a:solidFill>
                  <a:schemeClr val="tx1"/>
                </a:solidFill>
                <a:latin typeface="Arial" pitchFamily="34" charset="0"/>
                <a:ea typeface="ＭＳ Ｐゴシック" pitchFamily="34" charset="-128"/>
              </a:defRPr>
            </a:lvl4pPr>
            <a:lvl5pPr marL="1946095" indent="-216233" eaLnBrk="0" hangingPunct="0">
              <a:defRPr>
                <a:solidFill>
                  <a:schemeClr val="tx1"/>
                </a:solidFill>
                <a:latin typeface="Arial" pitchFamily="34" charset="0"/>
                <a:ea typeface="ＭＳ Ｐゴシック" pitchFamily="34" charset="-128"/>
              </a:defRPr>
            </a:lvl5pPr>
            <a:lvl6pPr marL="2378560" indent="-216233" defTabSz="432465" eaLnBrk="0" fontAlgn="base" hangingPunct="0">
              <a:spcBef>
                <a:spcPct val="0"/>
              </a:spcBef>
              <a:spcAft>
                <a:spcPct val="0"/>
              </a:spcAft>
              <a:defRPr>
                <a:solidFill>
                  <a:schemeClr val="tx1"/>
                </a:solidFill>
                <a:latin typeface="Arial" pitchFamily="34" charset="0"/>
                <a:ea typeface="ＭＳ Ｐゴシック" pitchFamily="34" charset="-128"/>
              </a:defRPr>
            </a:lvl6pPr>
            <a:lvl7pPr marL="2811026" indent="-216233" defTabSz="432465" eaLnBrk="0" fontAlgn="base" hangingPunct="0">
              <a:spcBef>
                <a:spcPct val="0"/>
              </a:spcBef>
              <a:spcAft>
                <a:spcPct val="0"/>
              </a:spcAft>
              <a:defRPr>
                <a:solidFill>
                  <a:schemeClr val="tx1"/>
                </a:solidFill>
                <a:latin typeface="Arial" pitchFamily="34" charset="0"/>
                <a:ea typeface="ＭＳ Ｐゴシック" pitchFamily="34" charset="-128"/>
              </a:defRPr>
            </a:lvl7pPr>
            <a:lvl8pPr marL="3243491" indent="-216233" defTabSz="432465" eaLnBrk="0" fontAlgn="base" hangingPunct="0">
              <a:spcBef>
                <a:spcPct val="0"/>
              </a:spcBef>
              <a:spcAft>
                <a:spcPct val="0"/>
              </a:spcAft>
              <a:defRPr>
                <a:solidFill>
                  <a:schemeClr val="tx1"/>
                </a:solidFill>
                <a:latin typeface="Arial" pitchFamily="34" charset="0"/>
                <a:ea typeface="ＭＳ Ｐゴシック" pitchFamily="34" charset="-128"/>
              </a:defRPr>
            </a:lvl8pPr>
            <a:lvl9pPr marL="3675957" indent="-216233" defTabSz="432465"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549A4EC5-DCA0-4A41-A662-E1EBB5F97FA3}" type="slidenum">
              <a:rPr lang="en-US" smtClean="0"/>
              <a:pPr eaLnBrk="1" hangingPunct="1"/>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dirty="0" smtClean="0"/>
              <a:t>Technology Component</a:t>
            </a:r>
          </a:p>
          <a:p>
            <a:pPr eaLnBrk="1" hangingPunct="1">
              <a:spcBef>
                <a:spcPct val="0"/>
              </a:spcBef>
            </a:pPr>
            <a:r>
              <a:rPr lang="en-US" altLang="en-US" b="0" dirty="0" smtClean="0"/>
              <a:t>A</a:t>
            </a:r>
            <a:r>
              <a:rPr lang="en-US" altLang="en-US" b="0" baseline="0" dirty="0" smtClean="0"/>
              <a:t> component or service to be measured for performance.</a:t>
            </a:r>
          </a:p>
          <a:p>
            <a:pPr eaLnBrk="1" hangingPunct="1">
              <a:spcBef>
                <a:spcPct val="0"/>
              </a:spcBef>
            </a:pPr>
            <a:endParaRPr lang="en-US" altLang="en-US" b="0" baseline="0" dirty="0" smtClean="0"/>
          </a:p>
          <a:p>
            <a:r>
              <a:rPr lang="en-US" altLang="en-US" b="1" dirty="0" smtClean="0"/>
              <a:t>Measurement Category/Grouping</a:t>
            </a:r>
          </a:p>
          <a:p>
            <a:r>
              <a:rPr lang="en-US" altLang="en-US" dirty="0" smtClean="0"/>
              <a:t>Based on the Federal Enterprise Architecture (FEA) Performance Reference Model (PRM), which can be found within the FEA Consolidated Reference Model (CRM) document located on the OMB website. The Technology Area Performance</a:t>
            </a:r>
            <a:r>
              <a:rPr lang="en-US" altLang="en-US" baseline="0" dirty="0" smtClean="0"/>
              <a:t> </a:t>
            </a:r>
            <a:r>
              <a:rPr lang="en-US" altLang="en-US" dirty="0" smtClean="0"/>
              <a:t>Measurement Categories</a:t>
            </a:r>
            <a:r>
              <a:rPr lang="en-US" altLang="en-US" baseline="0" dirty="0" smtClean="0"/>
              <a:t> are listed and defined below and include their associated grouping in sub-bullets.</a:t>
            </a:r>
            <a:endParaRPr lang="en-US" altLang="en-US" dirty="0" smtClean="0"/>
          </a:p>
          <a:p>
            <a:pPr marL="168861" indent="-168861">
              <a:buFont typeface="Arial" panose="020B0604020202020204" pitchFamily="34" charset="0"/>
              <a:buChar char="•"/>
            </a:pPr>
            <a:r>
              <a:rPr lang="en-US" altLang="en-US" b="1" baseline="0" dirty="0" smtClean="0"/>
              <a:t>Measurement Category: Technology Costs-</a:t>
            </a:r>
            <a:r>
              <a:rPr lang="en-US" altLang="en-US" b="0" baseline="0" dirty="0" smtClean="0"/>
              <a:t>Technology-related costs and costs avoided through reducing or eliminating IT redundancies.</a:t>
            </a:r>
          </a:p>
          <a:p>
            <a:pPr marL="619157" lvl="1" indent="-168861">
              <a:buFont typeface="Arial" panose="020B0604020202020204" pitchFamily="34" charset="0"/>
              <a:buChar char="•"/>
            </a:pPr>
            <a:r>
              <a:rPr lang="en-US" altLang="en-US" b="0" baseline="0" dirty="0" smtClean="0"/>
              <a:t>Measurement Grouping: Overall Costs, Licensing Costs, Support Costs, Operations and Maintenance Costs, and Training and User Costs.</a:t>
            </a:r>
          </a:p>
          <a:p>
            <a:pPr marL="168861" indent="-168861">
              <a:buFont typeface="Arial" panose="020B0604020202020204" pitchFamily="34" charset="0"/>
              <a:buChar char="•"/>
            </a:pPr>
            <a:r>
              <a:rPr lang="en-US" altLang="en-US" b="1" baseline="0" dirty="0" smtClean="0"/>
              <a:t>Measurement Category: Quality Assurance-</a:t>
            </a:r>
            <a:r>
              <a:rPr lang="en-US" altLang="en-US" b="0" baseline="0" dirty="0" smtClean="0"/>
              <a:t>The extent to which technology satisfies functionality or capability requirements or best practices, and complies with standards.</a:t>
            </a:r>
          </a:p>
          <a:p>
            <a:pPr marL="619157" lvl="1" indent="-168861">
              <a:buFont typeface="Arial" panose="020B0604020202020204" pitchFamily="34" charset="0"/>
              <a:buChar char="•"/>
            </a:pPr>
            <a:r>
              <a:rPr lang="en-US" altLang="en-US" b="0" baseline="0" dirty="0" smtClean="0"/>
              <a:t>Measurement Grouping: Functionality, IT Composition, and Standards Compliance and Deviations.</a:t>
            </a:r>
            <a:endParaRPr lang="en-US" altLang="en-US" b="1" dirty="0" smtClean="0"/>
          </a:p>
          <a:p>
            <a:pPr marL="168861" indent="-168861">
              <a:spcBef>
                <a:spcPct val="0"/>
              </a:spcBef>
              <a:buFont typeface="Arial" panose="020B0604020202020204" pitchFamily="34" charset="0"/>
              <a:buChar char="•"/>
            </a:pPr>
            <a:r>
              <a:rPr lang="en-US" altLang="en-US" b="1" baseline="0" dirty="0" smtClean="0"/>
              <a:t>Measurement Category: </a:t>
            </a:r>
            <a:r>
              <a:rPr lang="en-US" altLang="en-US" b="1" dirty="0" smtClean="0"/>
              <a:t>Efficiency-</a:t>
            </a:r>
            <a:r>
              <a:rPr lang="en-US" altLang="en-US" b="0" dirty="0" smtClean="0"/>
              <a:t>System or application performance</a:t>
            </a:r>
            <a:r>
              <a:rPr lang="en-US" altLang="en-US" b="0" baseline="0" dirty="0" smtClean="0"/>
              <a:t> in terms of response time, interoperability, user accessibility, and improvement in technical capabilities or characteristics.</a:t>
            </a:r>
          </a:p>
          <a:p>
            <a:pPr marL="619157" lvl="1" indent="-168861">
              <a:spcBef>
                <a:spcPct val="0"/>
              </a:spcBef>
              <a:buFont typeface="Arial" panose="020B0604020202020204" pitchFamily="34" charset="0"/>
              <a:buChar char="•"/>
            </a:pPr>
            <a:r>
              <a:rPr lang="en-US" altLang="en-US" b="0" baseline="0" dirty="0" smtClean="0"/>
              <a:t>Measurement Grouping: System Response Time, interoperability, Accessibility, Load Levels, and Technology Improvement.</a:t>
            </a:r>
          </a:p>
          <a:p>
            <a:pPr marL="168861" indent="-168861">
              <a:spcBef>
                <a:spcPct val="0"/>
              </a:spcBef>
              <a:buFont typeface="Arial" panose="020B0604020202020204" pitchFamily="34" charset="0"/>
              <a:buChar char="•"/>
            </a:pPr>
            <a:r>
              <a:rPr lang="en-US" altLang="en-US" b="1" baseline="0" dirty="0" smtClean="0"/>
              <a:t>Measurement Category: Information and Data-</a:t>
            </a:r>
            <a:r>
              <a:rPr lang="en-US" altLang="en-US" b="0" baseline="0" dirty="0" smtClean="0"/>
              <a:t>Data or information sharing, standardization, reliability and quality, and storage capacity.</a:t>
            </a:r>
          </a:p>
          <a:p>
            <a:pPr marL="619157" lvl="1" indent="-168861">
              <a:spcBef>
                <a:spcPct val="0"/>
              </a:spcBef>
              <a:buFont typeface="Arial" panose="020B0604020202020204" pitchFamily="34" charset="0"/>
              <a:buChar char="•"/>
            </a:pPr>
            <a:r>
              <a:rPr lang="en-US" altLang="en-US" b="0" baseline="0" dirty="0" smtClean="0"/>
              <a:t>Measurement Grouping: External Data Sharing, Data Standardization or Tagging, Internal Data Sharing, Data Reliability and Quality, and Data Storage.</a:t>
            </a:r>
          </a:p>
          <a:p>
            <a:pPr marL="168861" indent="-168861">
              <a:spcBef>
                <a:spcPct val="0"/>
              </a:spcBef>
              <a:buFont typeface="Arial" panose="020B0604020202020204" pitchFamily="34" charset="0"/>
              <a:buChar char="•"/>
            </a:pPr>
            <a:r>
              <a:rPr lang="en-US" altLang="en-US" b="1" baseline="0" dirty="0" smtClean="0"/>
              <a:t>Measurement Category: Reliability and Availability-</a:t>
            </a:r>
            <a:r>
              <a:rPr lang="en-US" altLang="en-US" b="0" baseline="0" dirty="0" smtClean="0"/>
              <a:t>System or application capacity, availability to user, and system or application failures.</a:t>
            </a:r>
          </a:p>
          <a:p>
            <a:pPr marL="619157" lvl="1" indent="-168861">
              <a:spcBef>
                <a:spcPct val="0"/>
              </a:spcBef>
              <a:buFont typeface="Arial" panose="020B0604020202020204" pitchFamily="34" charset="0"/>
              <a:buChar char="•"/>
            </a:pPr>
            <a:r>
              <a:rPr lang="en-US" altLang="en-US" b="0" baseline="0" dirty="0" smtClean="0"/>
              <a:t>Measurement Grouping: Availability and Reliability.</a:t>
            </a:r>
          </a:p>
          <a:p>
            <a:pPr marL="168861" indent="-168861">
              <a:spcBef>
                <a:spcPct val="0"/>
              </a:spcBef>
              <a:buFont typeface="Arial" panose="020B0604020202020204" pitchFamily="34" charset="0"/>
              <a:buChar char="•"/>
            </a:pPr>
            <a:r>
              <a:rPr lang="en-US" altLang="en-US" b="1" baseline="0" dirty="0" smtClean="0"/>
              <a:t>Measurement Category: Effectiveness-</a:t>
            </a:r>
            <a:r>
              <a:rPr lang="en-US" altLang="en-US" b="0" baseline="0" dirty="0" smtClean="0"/>
              <a:t>Extent to which users are satisfied with the relevant application or system, whether it meets user requirements, and its impact on the performance of the process(</a:t>
            </a:r>
            <a:r>
              <a:rPr lang="en-US" altLang="en-US" b="0" baseline="0" dirty="0" err="1" smtClean="0"/>
              <a:t>es</a:t>
            </a:r>
            <a:r>
              <a:rPr lang="en-US" altLang="en-US" b="0" baseline="0" dirty="0" smtClean="0"/>
              <a:t>) it enables and the customer or mission results to which it contributes.</a:t>
            </a:r>
          </a:p>
          <a:p>
            <a:pPr marL="619157" lvl="1" indent="-168861">
              <a:spcBef>
                <a:spcPct val="0"/>
              </a:spcBef>
              <a:buFont typeface="Arial" panose="020B0604020202020204" pitchFamily="34" charset="0"/>
              <a:buChar char="•"/>
            </a:pPr>
            <a:r>
              <a:rPr lang="en-US" altLang="en-US" b="0" baseline="0" dirty="0" smtClean="0"/>
              <a:t>Measurement Grouping: User Satisfaction, User Requirements, IT Contribution to Process, Customer or Mission.</a:t>
            </a:r>
          </a:p>
          <a:p>
            <a:pPr eaLnBrk="1" hangingPunct="1">
              <a:spcBef>
                <a:spcPct val="0"/>
              </a:spcBef>
            </a:pPr>
            <a:endParaRPr lang="en-US" altLang="en-US" b="1" dirty="0" smtClean="0"/>
          </a:p>
          <a:p>
            <a:pPr eaLnBrk="1" hangingPunct="1">
              <a:spcBef>
                <a:spcPct val="0"/>
              </a:spcBef>
            </a:pPr>
            <a:r>
              <a:rPr lang="en-US" altLang="en-US" b="1" dirty="0" smtClean="0"/>
              <a:t>Measurement Indicator</a:t>
            </a:r>
          </a:p>
          <a:p>
            <a:pPr eaLnBrk="1" hangingPunct="1">
              <a:spcBef>
                <a:spcPct val="0"/>
              </a:spcBef>
            </a:pPr>
            <a:r>
              <a:rPr lang="en-US" altLang="en-US" b="0" baseline="0" dirty="0" smtClean="0"/>
              <a:t>A defined indicator that provides a way to measure performance for the Technology Component. Note: Project teams should define measurement indicators unless they are pre-defined by the agency.</a:t>
            </a:r>
          </a:p>
          <a:p>
            <a:pPr eaLnBrk="1" hangingPunct="1">
              <a:spcBef>
                <a:spcPct val="0"/>
              </a:spcBef>
            </a:pPr>
            <a:endParaRPr lang="en-US" altLang="en-US" b="0" baseline="0" dirty="0" smtClean="0"/>
          </a:p>
          <a:p>
            <a:pPr eaLnBrk="1" hangingPunct="1">
              <a:spcBef>
                <a:spcPct val="0"/>
              </a:spcBef>
            </a:pPr>
            <a:r>
              <a:rPr lang="en-US" altLang="en-US" b="0" baseline="0" dirty="0" smtClean="0"/>
              <a:t>Examples of Technology Area Performance Measurement Indicators are as follows: Maximum Transaction Response Time (under the Efficiency Measurement Category and the System Response Time Measurement Grouping); Maximum Payload Size (under the Efficiency Measurement Category and the Load Levels Measurement Grouping); or Mean Time Between Failures (MTBF) (under Reliability and Availability Measurement Category and Reliability Measurement Grouping).</a:t>
            </a:r>
            <a:endParaRPr lang="en-US" altLang="en-US" b="0" dirty="0" smtClean="0"/>
          </a:p>
          <a:p>
            <a:pPr eaLnBrk="1" hangingPunct="1">
              <a:spcBef>
                <a:spcPct val="0"/>
              </a:spcBef>
            </a:pPr>
            <a:endParaRPr lang="en-US" altLang="en-US" b="1" dirty="0" smtClean="0"/>
          </a:p>
          <a:p>
            <a:pPr eaLnBrk="1" hangingPunct="1">
              <a:spcBef>
                <a:spcPct val="0"/>
              </a:spcBef>
            </a:pPr>
            <a:r>
              <a:rPr lang="en-US" altLang="en-US" b="1" dirty="0" smtClean="0"/>
              <a:t>Target </a:t>
            </a:r>
          </a:p>
          <a:p>
            <a:pPr eaLnBrk="1" hangingPunct="1">
              <a:spcBef>
                <a:spcPct val="0"/>
              </a:spcBef>
            </a:pPr>
            <a:r>
              <a:rPr lang="en-US" altLang="en-US" b="0" dirty="0" smtClean="0"/>
              <a:t>The parameters that comprise the Measurement Indicator</a:t>
            </a:r>
            <a:r>
              <a:rPr lang="en-US" altLang="en-US" b="0" baseline="0" dirty="0" smtClean="0"/>
              <a:t> that</a:t>
            </a:r>
            <a:r>
              <a:rPr lang="en-US" altLang="en-US" b="0" dirty="0" smtClean="0"/>
              <a:t> may be documented as a</a:t>
            </a:r>
            <a:r>
              <a:rPr lang="en-US" altLang="en-US" b="0" baseline="0" dirty="0" smtClean="0"/>
              <a:t> performance requirement or derived from a high-level requirement.</a:t>
            </a:r>
            <a:endParaRPr lang="en-US" altLang="en-US" b="0" dirty="0" smtClean="0"/>
          </a:p>
          <a:p>
            <a:pPr eaLnBrk="1" hangingPunct="1">
              <a:spcBef>
                <a:spcPct val="0"/>
              </a:spcBef>
            </a:pPr>
            <a:endParaRPr lang="en-US" altLang="en-US" b="0" dirty="0" smtClean="0"/>
          </a:p>
          <a:p>
            <a:pPr eaLnBrk="1" hangingPunct="1">
              <a:spcBef>
                <a:spcPct val="0"/>
              </a:spcBef>
            </a:pPr>
            <a:r>
              <a:rPr lang="en-US" altLang="en-US" b="1" dirty="0" smtClean="0"/>
              <a:t>Benchmark</a:t>
            </a:r>
            <a:endParaRPr lang="en-US" altLang="en-US" b="0" baseline="0" dirty="0" smtClean="0"/>
          </a:p>
          <a:p>
            <a:pPr eaLnBrk="1" hangingPunct="1">
              <a:spcBef>
                <a:spcPct val="0"/>
              </a:spcBef>
            </a:pPr>
            <a:r>
              <a:rPr lang="en-US" altLang="en-US" b="0" baseline="0" dirty="0" smtClean="0"/>
              <a:t>The Proof of Concept or test results for the measurement indicator.</a:t>
            </a:r>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ＭＳ Ｐゴシック" pitchFamily="34" charset="-128"/>
              </a:defRPr>
            </a:lvl1pPr>
            <a:lvl2pPr marL="742854" indent="-285713" eaLnBrk="0" hangingPunct="0">
              <a:defRPr>
                <a:solidFill>
                  <a:schemeClr val="tx1"/>
                </a:solidFill>
                <a:latin typeface="Arial" pitchFamily="34" charset="0"/>
                <a:ea typeface="ＭＳ Ｐゴシック" pitchFamily="34" charset="-128"/>
              </a:defRPr>
            </a:lvl2pPr>
            <a:lvl3pPr marL="1142852" indent="-228571" eaLnBrk="0" hangingPunct="0">
              <a:defRPr>
                <a:solidFill>
                  <a:schemeClr val="tx1"/>
                </a:solidFill>
                <a:latin typeface="Arial" pitchFamily="34" charset="0"/>
                <a:ea typeface="ＭＳ Ｐゴシック" pitchFamily="34" charset="-128"/>
              </a:defRPr>
            </a:lvl3pPr>
            <a:lvl4pPr marL="1599993" indent="-228571" eaLnBrk="0" hangingPunct="0">
              <a:defRPr>
                <a:solidFill>
                  <a:schemeClr val="tx1"/>
                </a:solidFill>
                <a:latin typeface="Arial" pitchFamily="34" charset="0"/>
                <a:ea typeface="ＭＳ Ｐゴシック" pitchFamily="34" charset="-128"/>
              </a:defRPr>
            </a:lvl4pPr>
            <a:lvl5pPr marL="2057133" indent="-228571" eaLnBrk="0" hangingPunct="0">
              <a:defRPr>
                <a:solidFill>
                  <a:schemeClr val="tx1"/>
                </a:solidFill>
                <a:latin typeface="Arial" pitchFamily="34" charset="0"/>
                <a:ea typeface="ＭＳ Ｐゴシック" pitchFamily="34" charset="-128"/>
              </a:defRPr>
            </a:lvl5pPr>
            <a:lvl6pPr marL="2514274" indent="-228571" defTabSz="45714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415" indent="-228571" defTabSz="45714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8556" indent="-228571" defTabSz="45714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5696" indent="-228571" defTabSz="45714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3EEAF5D6-881C-42BC-A84E-0F3538E6A5CF}" type="slidenum">
              <a:rPr lang="en-US" altLang="en-US" smtClean="0">
                <a:solidFill>
                  <a:prstClr val="black"/>
                </a:solidFill>
              </a:rPr>
              <a:pPr eaLnBrk="1" hangingPunct="1"/>
              <a:t>18</a:t>
            </a:fld>
            <a:endParaRPr lang="en-US" altLang="en-US" smtClean="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a:defRPr/>
            </a:pPr>
            <a:r>
              <a:rPr lang="en-US" b="1" dirty="0" smtClean="0"/>
              <a:t>Slide Instructions:</a:t>
            </a:r>
          </a:p>
          <a:p>
            <a:pPr>
              <a:defRPr/>
            </a:pPr>
            <a:endParaRPr lang="en-US" dirty="0" smtClean="0"/>
          </a:p>
          <a:p>
            <a:pPr eaLnBrk="1" hangingPunct="1">
              <a:spcBef>
                <a:spcPct val="20000"/>
              </a:spcBef>
              <a:buFont typeface="Wingdings 2" pitchFamily="18" charset="2"/>
              <a:buNone/>
              <a:defRPr/>
            </a:pPr>
            <a:r>
              <a:rPr lang="en-US" sz="2000" u="sng" kern="0" dirty="0"/>
              <a:t>Operational/System Environment</a:t>
            </a:r>
          </a:p>
          <a:p>
            <a:pPr marL="0" lvl="1">
              <a:spcBef>
                <a:spcPct val="20000"/>
              </a:spcBef>
              <a:defRPr/>
            </a:pPr>
            <a:r>
              <a:rPr lang="en-US" i="1" kern="0" dirty="0" smtClean="0"/>
              <a:t>[insert the description of the Operational/System Environment and any Special Considerations from Section 2.7 of the Information Security Risk Assessment.]</a:t>
            </a:r>
          </a:p>
          <a:p>
            <a:pPr marL="0" lvl="1">
              <a:spcBef>
                <a:spcPct val="20000"/>
              </a:spcBef>
              <a:defRPr/>
            </a:pPr>
            <a:endParaRPr lang="en-US" i="1" kern="0" dirty="0" smtClean="0"/>
          </a:p>
          <a:p>
            <a:pPr>
              <a:spcBef>
                <a:spcPct val="20000"/>
              </a:spcBef>
              <a:defRPr/>
            </a:pPr>
            <a:r>
              <a:rPr lang="en-US" sz="2000" u="sng" kern="0" dirty="0"/>
              <a:t>System Interconnection/Information Sharing</a:t>
            </a:r>
          </a:p>
          <a:p>
            <a:pPr marL="0" lvl="1">
              <a:spcBef>
                <a:spcPct val="20000"/>
              </a:spcBef>
              <a:defRPr/>
            </a:pPr>
            <a:r>
              <a:rPr lang="en-US" i="1" kern="0" dirty="0" smtClean="0"/>
              <a:t>[insert the System Interconnection/Information Sharing information from Section 2.8 of the Information Security Risk Assessment.]</a:t>
            </a:r>
          </a:p>
          <a:p>
            <a:pPr marL="0" lvl="1">
              <a:spcBef>
                <a:spcPct val="20000"/>
              </a:spcBef>
              <a:defRPr/>
            </a:pPr>
            <a:endParaRPr lang="en-US" i="1" kern="0" dirty="0" smtClean="0"/>
          </a:p>
          <a:p>
            <a:pPr>
              <a:spcBef>
                <a:spcPct val="20000"/>
              </a:spcBef>
              <a:defRPr/>
            </a:pPr>
            <a:r>
              <a:rPr lang="en-US" sz="2000" u="sng" kern="0" dirty="0"/>
              <a:t>System Security Level</a:t>
            </a:r>
            <a:r>
              <a:rPr lang="en-US" sz="2000" kern="0" dirty="0"/>
              <a:t>:  </a:t>
            </a:r>
            <a:r>
              <a:rPr lang="en-US" i="1" kern="0" dirty="0" smtClean="0"/>
              <a:t>[insert the System Security Level from Section 2.9 of the Information Security Risk Assessment.]</a:t>
            </a:r>
          </a:p>
          <a:p>
            <a:pPr>
              <a:spcBef>
                <a:spcPct val="20000"/>
              </a:spcBef>
              <a:defRPr/>
            </a:pPr>
            <a:endParaRPr lang="en-US" i="1" kern="0" dirty="0" smtClean="0"/>
          </a:p>
          <a:p>
            <a:pPr>
              <a:spcBef>
                <a:spcPct val="20000"/>
              </a:spcBef>
              <a:defRPr/>
            </a:pPr>
            <a:r>
              <a:rPr lang="en-US" sz="2000" u="sng" kern="0" dirty="0"/>
              <a:t>E-Authentication Level</a:t>
            </a:r>
            <a:r>
              <a:rPr lang="en-US" sz="2000" kern="0" dirty="0"/>
              <a:t>:  </a:t>
            </a:r>
            <a:r>
              <a:rPr lang="en-US" i="1" kern="0" dirty="0" smtClean="0"/>
              <a:t>[insert the E-Authentication Level from Section 2.10 of the Information Security Risk Assessment.]</a:t>
            </a:r>
          </a:p>
          <a:p>
            <a:pPr>
              <a:defRPr/>
            </a:pPr>
            <a:endParaRPr lang="en-US" dirty="0"/>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ＭＳ Ｐゴシック" pitchFamily="34" charset="-128"/>
              </a:defRPr>
            </a:lvl1pPr>
            <a:lvl2pPr marL="702756" indent="-270291" eaLnBrk="0" hangingPunct="0">
              <a:defRPr>
                <a:solidFill>
                  <a:schemeClr val="tx1"/>
                </a:solidFill>
                <a:latin typeface="Arial" pitchFamily="34" charset="0"/>
                <a:ea typeface="ＭＳ Ｐゴシック" pitchFamily="34" charset="-128"/>
              </a:defRPr>
            </a:lvl2pPr>
            <a:lvl3pPr marL="1081164" indent="-216233" eaLnBrk="0" hangingPunct="0">
              <a:defRPr>
                <a:solidFill>
                  <a:schemeClr val="tx1"/>
                </a:solidFill>
                <a:latin typeface="Arial" pitchFamily="34" charset="0"/>
                <a:ea typeface="ＭＳ Ｐゴシック" pitchFamily="34" charset="-128"/>
              </a:defRPr>
            </a:lvl3pPr>
            <a:lvl4pPr marL="1513629" indent="-216233" eaLnBrk="0" hangingPunct="0">
              <a:defRPr>
                <a:solidFill>
                  <a:schemeClr val="tx1"/>
                </a:solidFill>
                <a:latin typeface="Arial" pitchFamily="34" charset="0"/>
                <a:ea typeface="ＭＳ Ｐゴシック" pitchFamily="34" charset="-128"/>
              </a:defRPr>
            </a:lvl4pPr>
            <a:lvl5pPr marL="1946095" indent="-216233" eaLnBrk="0" hangingPunct="0">
              <a:defRPr>
                <a:solidFill>
                  <a:schemeClr val="tx1"/>
                </a:solidFill>
                <a:latin typeface="Arial" pitchFamily="34" charset="0"/>
                <a:ea typeface="ＭＳ Ｐゴシック" pitchFamily="34" charset="-128"/>
              </a:defRPr>
            </a:lvl5pPr>
            <a:lvl6pPr marL="2378560" indent="-216233" defTabSz="432465" eaLnBrk="0" fontAlgn="base" hangingPunct="0">
              <a:spcBef>
                <a:spcPct val="0"/>
              </a:spcBef>
              <a:spcAft>
                <a:spcPct val="0"/>
              </a:spcAft>
              <a:defRPr>
                <a:solidFill>
                  <a:schemeClr val="tx1"/>
                </a:solidFill>
                <a:latin typeface="Arial" pitchFamily="34" charset="0"/>
                <a:ea typeface="ＭＳ Ｐゴシック" pitchFamily="34" charset="-128"/>
              </a:defRPr>
            </a:lvl6pPr>
            <a:lvl7pPr marL="2811026" indent="-216233" defTabSz="432465" eaLnBrk="0" fontAlgn="base" hangingPunct="0">
              <a:spcBef>
                <a:spcPct val="0"/>
              </a:spcBef>
              <a:spcAft>
                <a:spcPct val="0"/>
              </a:spcAft>
              <a:defRPr>
                <a:solidFill>
                  <a:schemeClr val="tx1"/>
                </a:solidFill>
                <a:latin typeface="Arial" pitchFamily="34" charset="0"/>
                <a:ea typeface="ＭＳ Ｐゴシック" pitchFamily="34" charset="-128"/>
              </a:defRPr>
            </a:lvl7pPr>
            <a:lvl8pPr marL="3243491" indent="-216233" defTabSz="432465" eaLnBrk="0" fontAlgn="base" hangingPunct="0">
              <a:spcBef>
                <a:spcPct val="0"/>
              </a:spcBef>
              <a:spcAft>
                <a:spcPct val="0"/>
              </a:spcAft>
              <a:defRPr>
                <a:solidFill>
                  <a:schemeClr val="tx1"/>
                </a:solidFill>
                <a:latin typeface="Arial" pitchFamily="34" charset="0"/>
                <a:ea typeface="ＭＳ Ｐゴシック" pitchFamily="34" charset="-128"/>
              </a:defRPr>
            </a:lvl8pPr>
            <a:lvl9pPr marL="3675957" indent="-216233" defTabSz="432465"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30866194-CC18-4FEE-BD00-256E73BDB9BC}" type="slidenum">
              <a:rPr lang="en-US" smtClean="0"/>
              <a:pPr eaLnBrk="1" hangingPunct="1"/>
              <a:t>19</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b="1" smtClean="0"/>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ＭＳ Ｐゴシック" pitchFamily="34" charset="-128"/>
              </a:defRPr>
            </a:lvl1pPr>
            <a:lvl2pPr marL="702756" indent="-270291" eaLnBrk="0" hangingPunct="0">
              <a:defRPr>
                <a:solidFill>
                  <a:schemeClr val="tx1"/>
                </a:solidFill>
                <a:latin typeface="Arial" pitchFamily="34" charset="0"/>
                <a:ea typeface="ＭＳ Ｐゴシック" pitchFamily="34" charset="-128"/>
              </a:defRPr>
            </a:lvl2pPr>
            <a:lvl3pPr marL="1081164" indent="-216233" eaLnBrk="0" hangingPunct="0">
              <a:defRPr>
                <a:solidFill>
                  <a:schemeClr val="tx1"/>
                </a:solidFill>
                <a:latin typeface="Arial" pitchFamily="34" charset="0"/>
                <a:ea typeface="ＭＳ Ｐゴシック" pitchFamily="34" charset="-128"/>
              </a:defRPr>
            </a:lvl3pPr>
            <a:lvl4pPr marL="1513629" indent="-216233" eaLnBrk="0" hangingPunct="0">
              <a:defRPr>
                <a:solidFill>
                  <a:schemeClr val="tx1"/>
                </a:solidFill>
                <a:latin typeface="Arial" pitchFamily="34" charset="0"/>
                <a:ea typeface="ＭＳ Ｐゴシック" pitchFamily="34" charset="-128"/>
              </a:defRPr>
            </a:lvl4pPr>
            <a:lvl5pPr marL="1946095" indent="-216233" eaLnBrk="0" hangingPunct="0">
              <a:defRPr>
                <a:solidFill>
                  <a:schemeClr val="tx1"/>
                </a:solidFill>
                <a:latin typeface="Arial" pitchFamily="34" charset="0"/>
                <a:ea typeface="ＭＳ Ｐゴシック" pitchFamily="34" charset="-128"/>
              </a:defRPr>
            </a:lvl5pPr>
            <a:lvl6pPr marL="2378560" indent="-216233" defTabSz="432465" eaLnBrk="0" fontAlgn="base" hangingPunct="0">
              <a:spcBef>
                <a:spcPct val="0"/>
              </a:spcBef>
              <a:spcAft>
                <a:spcPct val="0"/>
              </a:spcAft>
              <a:defRPr>
                <a:solidFill>
                  <a:schemeClr val="tx1"/>
                </a:solidFill>
                <a:latin typeface="Arial" pitchFamily="34" charset="0"/>
                <a:ea typeface="ＭＳ Ｐゴシック" pitchFamily="34" charset="-128"/>
              </a:defRPr>
            </a:lvl6pPr>
            <a:lvl7pPr marL="2811026" indent="-216233" defTabSz="432465" eaLnBrk="0" fontAlgn="base" hangingPunct="0">
              <a:spcBef>
                <a:spcPct val="0"/>
              </a:spcBef>
              <a:spcAft>
                <a:spcPct val="0"/>
              </a:spcAft>
              <a:defRPr>
                <a:solidFill>
                  <a:schemeClr val="tx1"/>
                </a:solidFill>
                <a:latin typeface="Arial" pitchFamily="34" charset="0"/>
                <a:ea typeface="ＭＳ Ｐゴシック" pitchFamily="34" charset="-128"/>
              </a:defRPr>
            </a:lvl7pPr>
            <a:lvl8pPr marL="3243491" indent="-216233" defTabSz="432465" eaLnBrk="0" fontAlgn="base" hangingPunct="0">
              <a:spcBef>
                <a:spcPct val="0"/>
              </a:spcBef>
              <a:spcAft>
                <a:spcPct val="0"/>
              </a:spcAft>
              <a:defRPr>
                <a:solidFill>
                  <a:schemeClr val="tx1"/>
                </a:solidFill>
                <a:latin typeface="Arial" pitchFamily="34" charset="0"/>
                <a:ea typeface="ＭＳ Ｐゴシック" pitchFamily="34" charset="-128"/>
              </a:defRPr>
            </a:lvl8pPr>
            <a:lvl9pPr marL="3675957" indent="-216233" defTabSz="432465"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4CF7EA31-0A7B-406D-B797-24DCB626CF77}" type="slidenum">
              <a:rPr lang="en-US" smtClean="0"/>
              <a:pPr eaLnBrk="1" hangingPunct="1"/>
              <a:t>20</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rgbClr val="0F4B9A"/>
          </a:solidFill>
        </p:spPr>
        <p:txBody>
          <a:bodyPr/>
          <a:lstStyle>
            <a:lvl1pPr>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0BDCDC-A065-4D10-A37F-69F63FFB2D23}" type="datetimeFigureOut">
              <a:rPr lang="en-US" smtClean="0"/>
              <a:t>05/07/2015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71247-108F-4781-8913-319514F6F075}" type="slidenum">
              <a:rPr lang="en-US" smtClean="0"/>
              <a:t>‹#›</a:t>
            </a:fld>
            <a:endParaRPr lang="en-US"/>
          </a:p>
        </p:txBody>
      </p:sp>
    </p:spTree>
    <p:extLst>
      <p:ext uri="{BB962C8B-B14F-4D97-AF65-F5344CB8AC3E}">
        <p14:creationId xmlns:p14="http://schemas.microsoft.com/office/powerpoint/2010/main" val="2336911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ctrTitle"/>
          </p:nvPr>
        </p:nvSpPr>
        <p:spPr>
          <a:xfrm>
            <a:off x="0" y="1517650"/>
            <a:ext cx="9144000" cy="1470025"/>
          </a:xfrm>
        </p:spPr>
        <p:txBody>
          <a:bodyPr/>
          <a:lstStyle/>
          <a:p>
            <a:pPr eaLnBrk="1" hangingPunct="1"/>
            <a:r>
              <a:rPr lang="en-US" sz="3600" b="1" smtClean="0">
                <a:latin typeface="Cambria" pitchFamily="18" charset="0"/>
                <a:ea typeface="ＭＳ Ｐゴシック" pitchFamily="34" charset="-128"/>
              </a:rPr>
              <a:t>Click to edit Master title style</a:t>
            </a:r>
            <a:endParaRPr lang="en-US" sz="3600" b="1" dirty="0" smtClean="0">
              <a:latin typeface="Cambria" pitchFamily="18" charset="0"/>
              <a:ea typeface="ＭＳ Ｐゴシック" pitchFamily="34" charset="-128"/>
            </a:endParaRPr>
          </a:p>
        </p:txBody>
      </p:sp>
      <p:sp>
        <p:nvSpPr>
          <p:cNvPr id="10" name="Subtitle 2"/>
          <p:cNvSpPr>
            <a:spLocks noGrp="1"/>
          </p:cNvSpPr>
          <p:nvPr>
            <p:ph type="subTitle" idx="1"/>
          </p:nvPr>
        </p:nvSpPr>
        <p:spPr>
          <a:xfrm>
            <a:off x="2419350" y="3792538"/>
            <a:ext cx="6400800" cy="1055687"/>
          </a:xfrm>
        </p:spPr>
        <p:txBody>
          <a:bodyPr>
            <a:normAutofit fontScale="92500" lnSpcReduction="10000"/>
          </a:bodyPr>
          <a:lstStyle>
            <a:lvl1pPr marL="0" indent="0">
              <a:buNone/>
              <a:defRPr/>
            </a:lvl1pPr>
          </a:lstStyle>
          <a:p>
            <a:pPr algn="r" eaLnBrk="1" hangingPunct="1"/>
            <a:r>
              <a:rPr lang="en-US" b="1" smtClean="0">
                <a:solidFill>
                  <a:schemeClr val="tx1"/>
                </a:solidFill>
                <a:latin typeface="Cambria" pitchFamily="18" charset="0"/>
                <a:ea typeface="ＭＳ Ｐゴシック" pitchFamily="34" charset="-128"/>
              </a:rPr>
              <a:t>Click to edit Master subtitle style</a:t>
            </a:r>
            <a:endParaRPr lang="en-US" b="1" dirty="0" smtClean="0">
              <a:solidFill>
                <a:schemeClr val="tx1"/>
              </a:solidFill>
              <a:latin typeface="Cambria" pitchFamily="18" charset="0"/>
              <a:ea typeface="ＭＳ Ｐゴシック" pitchFamily="34" charset="-128"/>
            </a:endParaRPr>
          </a:p>
        </p:txBody>
      </p:sp>
      <p:pic>
        <p:nvPicPr>
          <p:cNvPr id="11" name="Picture 6" descr="Figure of a Medical Pin and Stetoscope."/>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3825" y="3132138"/>
            <a:ext cx="1525588"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7" descr="Figure of a Prescription Pad."/>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3825" y="4362450"/>
            <a:ext cx="1525588"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8" descr="Figure of a Medical Pin."/>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7950" y="5619750"/>
            <a:ext cx="15494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8"/>
          <p:cNvSpPr>
            <a:spLocks noChangeArrowheads="1"/>
          </p:cNvSpPr>
          <p:nvPr userDrawn="1"/>
        </p:nvSpPr>
        <p:spPr bwMode="auto">
          <a:xfrm>
            <a:off x="0" y="228600"/>
            <a:ext cx="914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b="1" dirty="0">
                <a:latin typeface="Cambria" pitchFamily="18" charset="0"/>
              </a:rPr>
              <a:t>Centers for Medicare &amp; Medicaid Services</a:t>
            </a:r>
          </a:p>
          <a:p>
            <a:pPr algn="ctr"/>
            <a:r>
              <a:rPr lang="en-US" b="1" dirty="0">
                <a:latin typeface="Cambria" pitchFamily="18" charset="0"/>
              </a:rPr>
              <a:t>eXpedited Life Cycle (XLC) </a:t>
            </a:r>
          </a:p>
        </p:txBody>
      </p:sp>
      <p:pic>
        <p:nvPicPr>
          <p:cNvPr id="15" name="Picture 14" descr="CMSlogOIS.jp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52399" y="228600"/>
            <a:ext cx="1884337" cy="762000"/>
          </a:xfrm>
          <a:prstGeom prst="rect">
            <a:avLst/>
          </a:prstGeom>
        </p:spPr>
      </p:pic>
      <p:sp>
        <p:nvSpPr>
          <p:cNvPr id="16" name="Slide Number Placeholder 5"/>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35C1A56C-6C97-4E23-B925-9EFB104A3E48}" type="slidenum">
              <a:rPr lang="en-US" smtClean="0">
                <a:solidFill>
                  <a:srgbClr val="898989"/>
                </a:solidFill>
                <a:latin typeface="Calibri" pitchFamily="34" charset="0"/>
              </a:rPr>
              <a:pPr eaLnBrk="1" hangingPunct="1"/>
              <a:t>‹#›</a:t>
            </a:fld>
            <a:endParaRPr lang="en-US" smtClean="0">
              <a:solidFill>
                <a:srgbClr val="898989"/>
              </a:solidFill>
              <a:latin typeface="Calibri" pitchFamily="34" charset="0"/>
            </a:endParaRPr>
          </a:p>
        </p:txBody>
      </p:sp>
    </p:spTree>
    <p:extLst>
      <p:ext uri="{BB962C8B-B14F-4D97-AF65-F5344CB8AC3E}">
        <p14:creationId xmlns:p14="http://schemas.microsoft.com/office/powerpoint/2010/main" val="4211035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0BDCDC-A065-4D10-A37F-69F63FFB2D23}" type="datetimeFigureOut">
              <a:rPr lang="en-US" smtClean="0"/>
              <a:t>05/07/2015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971247-108F-4781-8913-319514F6F075}" type="slidenum">
              <a:rPr lang="en-US" smtClean="0"/>
              <a:t>‹#›</a:t>
            </a:fld>
            <a:endParaRPr lang="en-US"/>
          </a:p>
        </p:txBody>
      </p:sp>
    </p:spTree>
    <p:extLst>
      <p:ext uri="{BB962C8B-B14F-4D97-AF65-F5344CB8AC3E}">
        <p14:creationId xmlns:p14="http://schemas.microsoft.com/office/powerpoint/2010/main" val="3150462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0BDCDC-A065-4D10-A37F-69F63FFB2D23}" type="datetimeFigureOut">
              <a:rPr lang="en-US" smtClean="0"/>
              <a:t>05/07/2015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71247-108F-4781-8913-319514F6F075}" type="slidenum">
              <a:rPr lang="en-US" smtClean="0"/>
              <a:t>‹#›</a:t>
            </a:fld>
            <a:endParaRPr lang="en-US"/>
          </a:p>
        </p:txBody>
      </p:sp>
    </p:spTree>
    <p:extLst>
      <p:ext uri="{BB962C8B-B14F-4D97-AF65-F5344CB8AC3E}">
        <p14:creationId xmlns:p14="http://schemas.microsoft.com/office/powerpoint/2010/main" val="2799684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0BDCDC-A065-4D10-A37F-69F63FFB2D23}" type="datetimeFigureOut">
              <a:rPr lang="en-US" smtClean="0"/>
              <a:t>05/07/2015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71247-108F-4781-8913-319514F6F075}" type="slidenum">
              <a:rPr lang="en-US" smtClean="0"/>
              <a:t>‹#›</a:t>
            </a:fld>
            <a:endParaRPr lang="en-US"/>
          </a:p>
        </p:txBody>
      </p:sp>
    </p:spTree>
    <p:extLst>
      <p:ext uri="{BB962C8B-B14F-4D97-AF65-F5344CB8AC3E}">
        <p14:creationId xmlns:p14="http://schemas.microsoft.com/office/powerpoint/2010/main" val="2927440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0BDCDC-A065-4D10-A37F-69F63FFB2D23}" type="datetimeFigureOut">
              <a:rPr lang="en-US" smtClean="0"/>
              <a:t>05/07/2015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971247-108F-4781-8913-319514F6F075}" type="slidenum">
              <a:rPr lang="en-US" smtClean="0"/>
              <a:t>‹#›</a:t>
            </a:fld>
            <a:endParaRPr lang="en-US"/>
          </a:p>
        </p:txBody>
      </p:sp>
    </p:spTree>
    <p:extLst>
      <p:ext uri="{BB962C8B-B14F-4D97-AF65-F5344CB8AC3E}">
        <p14:creationId xmlns:p14="http://schemas.microsoft.com/office/powerpoint/2010/main" val="4803995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74638"/>
            <a:ext cx="9144000" cy="1143000"/>
          </a:xfrm>
          <a:prstGeom prst="rect">
            <a:avLst/>
          </a:prstGeom>
          <a:solidFill>
            <a:srgbClr val="0F4B9A"/>
          </a:solidFill>
          <a:effectLst>
            <a:outerShdw dist="76200" dir="5400000" algn="t" rotWithShape="0">
              <a:srgbClr val="FFC000"/>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0BDCDC-A065-4D10-A37F-69F63FFB2D23}" type="datetimeFigureOut">
              <a:rPr lang="en-US" smtClean="0"/>
              <a:t>05/07/2015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71247-108F-4781-8913-319514F6F075}" type="slidenum">
              <a:rPr lang="en-US" smtClean="0"/>
              <a:t>‹#›</a:t>
            </a:fld>
            <a:endParaRPr lang="en-US"/>
          </a:p>
        </p:txBody>
      </p:sp>
    </p:spTree>
    <p:extLst>
      <p:ext uri="{BB962C8B-B14F-4D97-AF65-F5344CB8AC3E}">
        <p14:creationId xmlns:p14="http://schemas.microsoft.com/office/powerpoint/2010/main" val="1382783133"/>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4" r:id="rId3"/>
    <p:sldLayoutId id="2147483658" r:id="rId4"/>
    <p:sldLayoutId id="2147483659" r:id="rId5"/>
    <p:sldLayoutId id="2147483655" r:id="rId6"/>
  </p:sldLayoutIdLst>
  <p:txStyles>
    <p:titleStyle>
      <a:lvl1pPr algn="ctr" defTabSz="914400" rtl="0" eaLnBrk="1" latinLnBrk="0" hangingPunct="1">
        <a:spcBef>
          <a:spcPct val="0"/>
        </a:spcBef>
        <a:buNone/>
        <a:defRPr sz="3600" b="0" i="0" u="none" kern="1200">
          <a:solidFill>
            <a:schemeClr val="bg1"/>
          </a:solidFill>
          <a:latin typeface="Cambria" panose="02040503050406030204"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Cambria" panose="02040503050406030204"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Cambria" panose="02040503050406030204"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Cambria" panose="02040503050406030204"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mbria" panose="02040503050406030204"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jpeg"/><Relationship Id="rId7" Type="http://schemas.openxmlformats.org/officeDocument/2006/relationships/hyperlink" Target="https://share.cms.gov/office/ois/Services/TRB/TRB%20Samples/TRB%20Sample%20Architectural%20Diagrams.vsd"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share.cms.gov/office/ois/Services/TRB/TRB%20Samples/TRB%20Sample%20Architectural%20Diagrams.pdf" TargetMode="Externa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hhs.gov/web/policies/checklistppt.html"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139700" y="1517650"/>
            <a:ext cx="8874125" cy="1470025"/>
          </a:xfrm>
        </p:spPr>
        <p:txBody>
          <a:bodyPr/>
          <a:lstStyle/>
          <a:p>
            <a:pPr eaLnBrk="1" hangingPunct="1"/>
            <a:r>
              <a:rPr lang="en-US" sz="3600" dirty="0" smtClean="0">
                <a:latin typeface="Cambria" pitchFamily="18" charset="0"/>
                <a:ea typeface="ＭＳ Ｐゴシック" pitchFamily="34" charset="-128"/>
              </a:rPr>
              <a:t>[Insert Project Name]</a:t>
            </a:r>
          </a:p>
        </p:txBody>
      </p:sp>
      <p:sp>
        <p:nvSpPr>
          <p:cNvPr id="3075" name="Subtitle 2"/>
          <p:cNvSpPr>
            <a:spLocks noGrp="1"/>
          </p:cNvSpPr>
          <p:nvPr>
            <p:ph type="subTitle" idx="1"/>
          </p:nvPr>
        </p:nvSpPr>
        <p:spPr>
          <a:xfrm>
            <a:off x="2419350" y="3792538"/>
            <a:ext cx="6400800" cy="1389062"/>
          </a:xfrm>
        </p:spPr>
        <p:txBody>
          <a:bodyPr>
            <a:normAutofit fontScale="92500" lnSpcReduction="20000"/>
          </a:bodyPr>
          <a:lstStyle/>
          <a:p>
            <a:pPr algn="r" eaLnBrk="1" hangingPunct="1"/>
            <a:r>
              <a:rPr lang="en-US" b="1" dirty="0" smtClean="0">
                <a:latin typeface="Cambria" pitchFamily="18" charset="0"/>
                <a:ea typeface="ＭＳ Ｐゴシック" pitchFamily="34" charset="-128"/>
              </a:rPr>
              <a:t>Preliminary Design Review (PDR)</a:t>
            </a:r>
          </a:p>
          <a:p>
            <a:pPr algn="r" eaLnBrk="1" hangingPunct="1"/>
            <a:r>
              <a:rPr lang="en-US" b="1" dirty="0" smtClean="0">
                <a:latin typeface="Cambria" pitchFamily="18" charset="0"/>
                <a:ea typeface="ＭＳ Ｐゴシック" pitchFamily="34" charset="-128"/>
              </a:rPr>
              <a:t>[Insert Date of PDR]</a:t>
            </a:r>
          </a:p>
          <a:p>
            <a:pPr algn="r"/>
            <a:r>
              <a:rPr lang="en-US" b="1" dirty="0">
                <a:ea typeface="ＭＳ Ｐゴシック" pitchFamily="34" charset="-128"/>
              </a:rPr>
              <a:t>[Insert Clarity ID]</a:t>
            </a:r>
          </a:p>
          <a:p>
            <a:pPr algn="r" eaLnBrk="1" hangingPunct="1"/>
            <a:endParaRPr lang="en-US" dirty="0" smtClean="0">
              <a:latin typeface="Cambria" pitchFamily="18" charset="0"/>
              <a:ea typeface="ＭＳ Ｐゴシック" pitchFamily="34" charset="-128"/>
            </a:endParaRPr>
          </a:p>
        </p:txBody>
      </p:sp>
      <p:pic>
        <p:nvPicPr>
          <p:cNvPr id="3077" name="Picture 6" descr="Figure of a Medical Pin and Stetoscope."/>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3825" y="3132138"/>
            <a:ext cx="1525588"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8" name="Picture 7" descr="Figure of a Prescription Pad."/>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3825" y="4362450"/>
            <a:ext cx="1525588"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8" descr="Figure of a Medical Pin."/>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7950" y="5619750"/>
            <a:ext cx="15494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5"/>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5BD0ED57-68DE-4D0E-9A5D-31F3E758DCD4}" type="slidenum">
              <a:rPr lang="en-US" smtClean="0">
                <a:solidFill>
                  <a:srgbClr val="898989"/>
                </a:solidFill>
                <a:latin typeface="Calibri" pitchFamily="34" charset="0"/>
              </a:rPr>
              <a:pPr eaLnBrk="1" hangingPunct="1"/>
              <a:t>1</a:t>
            </a:fld>
            <a:endParaRPr lang="en-US" dirty="0" smtClean="0">
              <a:solidFill>
                <a:srgbClr val="898989"/>
              </a:solidFill>
              <a:latin typeface="Calibri" pitchFamily="34" charset="0"/>
            </a:endParaRPr>
          </a:p>
        </p:txBody>
      </p:sp>
      <p:sp>
        <p:nvSpPr>
          <p:cNvPr id="11" name="TextBox 10"/>
          <p:cNvSpPr txBox="1"/>
          <p:nvPr/>
        </p:nvSpPr>
        <p:spPr>
          <a:xfrm>
            <a:off x="1752600" y="5486400"/>
            <a:ext cx="7239000" cy="1323439"/>
          </a:xfrm>
          <a:prstGeom prst="rect">
            <a:avLst/>
          </a:prstGeom>
          <a:noFill/>
        </p:spPr>
        <p:txBody>
          <a:bodyPr wrap="square" rtlCol="0">
            <a:spAutoFit/>
          </a:bodyPr>
          <a:lstStyle/>
          <a:p>
            <a:r>
              <a:rPr lang="en-US" sz="1000" i="1" dirty="0"/>
              <a:t>In preparation for your project’s Design Reviews, model diagrams with examples of System Architecture, Technology Stack, Security Design, Performance Design, Physical Design, and Multi Data Center Integration can be accessed from the following SharePoint site pages. Since these example diagrams are located on an internal SharePoint site, if you would like to see the example diagrams but don’t have access to the site, please request them from your CMS project manager/project lead.</a:t>
            </a:r>
            <a:endParaRPr lang="en-US" sz="1000" dirty="0"/>
          </a:p>
          <a:p>
            <a:r>
              <a:rPr lang="en-US" sz="1000" dirty="0"/>
              <a:t> </a:t>
            </a:r>
          </a:p>
          <a:p>
            <a:r>
              <a:rPr lang="en-US" sz="1000" b="1" i="1" dirty="0"/>
              <a:t>PDF:</a:t>
            </a:r>
            <a:r>
              <a:rPr lang="en-US" sz="1000" dirty="0"/>
              <a:t> </a:t>
            </a:r>
            <a:r>
              <a:rPr lang="en-US" sz="1000" i="1" u="sng" dirty="0">
                <a:hlinkClick r:id="rId6"/>
              </a:rPr>
              <a:t>https://share.cms.gov/office/ois/Services/TRB/TRB%20Samples/TRB%20Sample%20Architectural%20Diagrams.pdf</a:t>
            </a:r>
            <a:endParaRPr lang="en-US" sz="1000" dirty="0"/>
          </a:p>
          <a:p>
            <a:r>
              <a:rPr lang="en-US" sz="1000" b="1" i="1" dirty="0"/>
              <a:t>Visio:</a:t>
            </a:r>
            <a:r>
              <a:rPr lang="en-US" sz="1000" dirty="0"/>
              <a:t> </a:t>
            </a:r>
            <a:r>
              <a:rPr lang="en-US" sz="1000" i="1" u="sng" dirty="0">
                <a:hlinkClick r:id="rId7"/>
              </a:rPr>
              <a:t>https://share.cms.gov/office/ois/Services/TRB/TRB%20Samples/TRB%20Sample%20Architectural%20Diagrams.vsd</a:t>
            </a:r>
            <a:endParaRPr lang="en-US" sz="1000" dirty="0"/>
          </a:p>
          <a:p>
            <a:endParaRPr lang="en-US" sz="1000" dirty="0"/>
          </a:p>
        </p:txBody>
      </p:sp>
      <p:pic>
        <p:nvPicPr>
          <p:cNvPr id="1026" name="Picture 2" descr="Identity Mark of the Centers for Medicare &amp; Medicaid Services" title="CMS Logo"/>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23825" y="226831"/>
            <a:ext cx="1915563" cy="758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5"/>
          <p:cNvSpPr>
            <a:spLocks noGrp="1" noChangeArrowheads="1"/>
          </p:cNvSpPr>
          <p:nvPr>
            <p:ph type="title"/>
          </p:nvPr>
        </p:nvSpPr>
        <p:spPr/>
        <p:txBody>
          <a:bodyPr/>
          <a:lstStyle/>
          <a:p>
            <a:pPr algn="l" eaLnBrk="1" hangingPunct="1"/>
            <a:r>
              <a:rPr lang="en-US" smtClean="0">
                <a:ea typeface="ＭＳ Ｐゴシック" pitchFamily="34" charset="-128"/>
              </a:rPr>
              <a:t>Design Considerations</a:t>
            </a:r>
            <a:endParaRPr lang="en-US" sz="2000" smtClean="0">
              <a:ea typeface="ＭＳ Ｐゴシック" pitchFamily="34" charset="-128"/>
            </a:endParaRPr>
          </a:p>
        </p:txBody>
      </p:sp>
      <p:sp>
        <p:nvSpPr>
          <p:cNvPr id="12290" name="Content Placeholder 2"/>
          <p:cNvSpPr>
            <a:spLocks noGrp="1"/>
          </p:cNvSpPr>
          <p:nvPr>
            <p:ph idx="1"/>
          </p:nvPr>
        </p:nvSpPr>
        <p:spPr/>
        <p:txBody>
          <a:bodyPr/>
          <a:lstStyle/>
          <a:p>
            <a:pPr marL="3175" indent="-3175" eaLnBrk="1" hangingPunct="1">
              <a:buFont typeface="Arial" pitchFamily="34" charset="0"/>
              <a:buNone/>
            </a:pPr>
            <a:r>
              <a:rPr lang="en-US" sz="2000" i="1" smtClean="0">
                <a:ea typeface="ＭＳ Ｐゴシック" pitchFamily="34" charset="-128"/>
              </a:rPr>
              <a:t>[Summarize the design goals and guidelines, development methods and contingencies, and architectural strategies as described in the System Design Document.]</a:t>
            </a:r>
          </a:p>
        </p:txBody>
      </p:sp>
      <p:sp>
        <p:nvSpPr>
          <p:cNvPr id="1229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981C819E-42B1-4BD0-B40C-ECAF01D2535E}" type="slidenum">
              <a:rPr lang="en-US" smtClean="0">
                <a:solidFill>
                  <a:srgbClr val="898989"/>
                </a:solidFill>
                <a:latin typeface="Calibri" pitchFamily="34" charset="0"/>
              </a:rPr>
              <a:pPr eaLnBrk="1" hangingPunct="1"/>
              <a:t>10</a:t>
            </a:fld>
            <a:endParaRPr lang="en-US" smtClean="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algn="l"/>
            <a:r>
              <a:rPr lang="en-US" smtClean="0">
                <a:ea typeface="ＭＳ Ｐゴシック" pitchFamily="34" charset="-128"/>
              </a:rPr>
              <a:t>Design Considerations</a:t>
            </a:r>
          </a:p>
        </p:txBody>
      </p:sp>
      <p:sp>
        <p:nvSpPr>
          <p:cNvPr id="13315" name="Content Placeholder 2"/>
          <p:cNvSpPr>
            <a:spLocks noGrp="1"/>
          </p:cNvSpPr>
          <p:nvPr>
            <p:ph idx="1"/>
          </p:nvPr>
        </p:nvSpPr>
        <p:spPr/>
        <p:txBody>
          <a:bodyPr/>
          <a:lstStyle/>
          <a:p>
            <a:pPr>
              <a:buFont typeface="Arial" pitchFamily="34" charset="0"/>
              <a:buNone/>
            </a:pPr>
            <a:r>
              <a:rPr lang="en-US" sz="2000" u="sng" dirty="0" smtClean="0">
                <a:ea typeface="ＭＳ Ｐゴシック" pitchFamily="34" charset="-128"/>
              </a:rPr>
              <a:t>508 Compliance</a:t>
            </a:r>
            <a:endParaRPr lang="en-US" sz="2000" i="1" dirty="0" smtClean="0">
              <a:ea typeface="ＭＳ Ｐゴシック" pitchFamily="34" charset="-128"/>
            </a:endParaRPr>
          </a:p>
          <a:p>
            <a:pPr>
              <a:buFont typeface="Arial" pitchFamily="34" charset="0"/>
              <a:buNone/>
            </a:pPr>
            <a:r>
              <a:rPr lang="en-US" sz="2000" i="1" dirty="0" smtClean="0">
                <a:ea typeface="ＭＳ Ｐゴシック" pitchFamily="34" charset="-128"/>
              </a:rPr>
              <a:t>[If applicable, briefly describe what 508 testing will be done, from Sections 5.4 &amp; 5.5 of the System Design Document?]</a:t>
            </a:r>
          </a:p>
          <a:p>
            <a:pPr>
              <a:buFont typeface="Arial" pitchFamily="34" charset="0"/>
              <a:buNone/>
            </a:pPr>
            <a:r>
              <a:rPr lang="en-US" sz="2000" i="1" u="sng" dirty="0" smtClean="0">
                <a:ea typeface="ＭＳ Ｐゴシック" pitchFamily="34" charset="-128"/>
              </a:rPr>
              <a:t>Performance</a:t>
            </a:r>
          </a:p>
          <a:p>
            <a:pPr>
              <a:buFont typeface="Arial" pitchFamily="34" charset="0"/>
              <a:buNone/>
            </a:pPr>
            <a:r>
              <a:rPr lang="en-US" sz="2000" i="1" dirty="0" smtClean="0">
                <a:ea typeface="ＭＳ Ｐゴシック" pitchFamily="34" charset="-128"/>
              </a:rPr>
              <a:t>[If applicable, briefly describe what hardware and software performance strategies will be implemented, from Sections 3, 4.2.2, &amp; 4.3.2  of the System Design Document?]</a:t>
            </a:r>
          </a:p>
          <a:p>
            <a:pPr>
              <a:buFont typeface="Arial" pitchFamily="34" charset="0"/>
              <a:buNone/>
            </a:pPr>
            <a:r>
              <a:rPr lang="en-US" sz="2000" u="sng" dirty="0" smtClean="0">
                <a:ea typeface="ＭＳ Ｐゴシック" pitchFamily="34" charset="-128"/>
              </a:rPr>
              <a:t>Security</a:t>
            </a:r>
          </a:p>
          <a:p>
            <a:pPr>
              <a:buFont typeface="Arial" pitchFamily="34" charset="0"/>
              <a:buNone/>
            </a:pPr>
            <a:r>
              <a:rPr lang="en-US" sz="2000" i="1" dirty="0" smtClean="0">
                <a:ea typeface="ＭＳ Ｐゴシック" pitchFamily="34" charset="-128"/>
              </a:rPr>
              <a:t>[If applicable, briefly describe what security features are being implemented, from Sections 3, 4.2.1 &amp; 4.3.1 of the Systems Design Document?]</a:t>
            </a:r>
          </a:p>
          <a:p>
            <a:pPr>
              <a:buFont typeface="Arial" pitchFamily="34" charset="0"/>
              <a:buNone/>
            </a:pPr>
            <a:r>
              <a:rPr lang="en-US" sz="2000" i="1" dirty="0" smtClean="0">
                <a:ea typeface="ＭＳ Ｐゴシック" pitchFamily="34" charset="-128"/>
              </a:rPr>
              <a:t>[If applicable, briefly describe how are any outstanding High or Moderate findings and/or SEV1 or SEV 2 issues being addressed?]</a:t>
            </a:r>
          </a:p>
          <a:p>
            <a:pPr>
              <a:buFont typeface="Arial" pitchFamily="34" charset="0"/>
              <a:buNone/>
            </a:pPr>
            <a:endParaRPr lang="en-US" sz="2000" i="1" dirty="0" smtClean="0">
              <a:ea typeface="ＭＳ Ｐゴシック" pitchFamily="34" charset="-128"/>
            </a:endParaRPr>
          </a:p>
          <a:p>
            <a:endParaRPr lang="en-US" sz="2000" dirty="0" smtClean="0">
              <a:ea typeface="ＭＳ Ｐゴシック" pitchFamily="34" charset="-128"/>
            </a:endParaRPr>
          </a:p>
        </p:txBody>
      </p:sp>
      <p:sp>
        <p:nvSpPr>
          <p:cNvPr id="1331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0E2A64CB-37A6-4CE2-903D-C6A4CE71C1C4}" type="slidenum">
              <a:rPr lang="en-US" smtClean="0">
                <a:solidFill>
                  <a:srgbClr val="898989"/>
                </a:solidFill>
                <a:latin typeface="Calibri" pitchFamily="34" charset="0"/>
              </a:rPr>
              <a:pPr eaLnBrk="1" hangingPunct="1"/>
              <a:t>11</a:t>
            </a:fld>
            <a:endParaRPr lang="en-US" smtClean="0">
              <a:solidFill>
                <a:srgbClr val="898989"/>
              </a:solidFill>
              <a:latin typeface="Calibri"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l"/>
            <a:r>
              <a:rPr lang="en-US" smtClean="0">
                <a:ea typeface="ＭＳ Ｐゴシック" pitchFamily="34" charset="-128"/>
              </a:rPr>
              <a:t>Design Considerations</a:t>
            </a:r>
          </a:p>
        </p:txBody>
      </p:sp>
      <p:sp>
        <p:nvSpPr>
          <p:cNvPr id="14339" name="Content Placeholder 2"/>
          <p:cNvSpPr>
            <a:spLocks noGrp="1"/>
          </p:cNvSpPr>
          <p:nvPr>
            <p:ph idx="1"/>
          </p:nvPr>
        </p:nvSpPr>
        <p:spPr>
          <a:xfrm>
            <a:off x="304800" y="1447800"/>
            <a:ext cx="8229600" cy="4525963"/>
          </a:xfrm>
        </p:spPr>
        <p:txBody>
          <a:bodyPr>
            <a:normAutofit/>
          </a:bodyPr>
          <a:lstStyle/>
          <a:p>
            <a:pPr>
              <a:buFont typeface="Arial" pitchFamily="34" charset="0"/>
              <a:buNone/>
            </a:pPr>
            <a:r>
              <a:rPr lang="en-US" sz="2000" u="sng" dirty="0" smtClean="0">
                <a:ea typeface="ＭＳ Ｐゴシック" pitchFamily="34" charset="-128"/>
              </a:rPr>
              <a:t>Technical Reference Architecture (TRA)</a:t>
            </a:r>
          </a:p>
          <a:p>
            <a:pPr>
              <a:buFont typeface="Arial" pitchFamily="34" charset="0"/>
              <a:buNone/>
            </a:pPr>
            <a:r>
              <a:rPr lang="en-US" sz="2000" i="1" dirty="0" smtClean="0">
                <a:ea typeface="ＭＳ Ｐゴシック" pitchFamily="34" charset="-128"/>
              </a:rPr>
              <a:t>[If applicable, briefly describe from Section 3 &amp; 4 of the System Design Document, how the system is TRA compliant and address any non-compliance issues, specifically:</a:t>
            </a:r>
          </a:p>
          <a:p>
            <a:pPr lvl="1"/>
            <a:r>
              <a:rPr lang="en-US" sz="2000" i="1" dirty="0" smtClean="0">
                <a:ea typeface="ＭＳ Ｐゴシック" pitchFamily="34" charset="-128"/>
              </a:rPr>
              <a:t>What application code is being reengineered to comply with the TRA?</a:t>
            </a:r>
          </a:p>
          <a:p>
            <a:pPr lvl="1"/>
            <a:r>
              <a:rPr lang="en-US" sz="2000" i="1" dirty="0" smtClean="0">
                <a:ea typeface="ＭＳ Ｐゴシック" pitchFamily="34" charset="-128"/>
              </a:rPr>
              <a:t>What business logic code is being separated from the data access logic code?</a:t>
            </a:r>
          </a:p>
          <a:p>
            <a:pPr lvl="1"/>
            <a:r>
              <a:rPr lang="en-US" sz="2000" i="1" dirty="0" smtClean="0">
                <a:ea typeface="ＭＳ Ｐゴシック" pitchFamily="34" charset="-128"/>
              </a:rPr>
              <a:t>What business logic is being moved from the data tier to the application tier?</a:t>
            </a:r>
          </a:p>
          <a:p>
            <a:pPr lvl="1"/>
            <a:r>
              <a:rPr lang="en-US" sz="2000" i="1" dirty="0" smtClean="0">
                <a:ea typeface="ＭＳ Ｐゴシック" pitchFamily="34" charset="-128"/>
              </a:rPr>
              <a:t>How will the system provide indirect access from the application to the data tier since direct access is not allowed?]</a:t>
            </a:r>
          </a:p>
          <a:p>
            <a:pPr>
              <a:buFont typeface="Arial" pitchFamily="34" charset="0"/>
              <a:buNone/>
            </a:pPr>
            <a:endParaRPr lang="en-US" sz="2000" i="1" dirty="0" smtClean="0">
              <a:ea typeface="ＭＳ Ｐゴシック" pitchFamily="34" charset="-128"/>
            </a:endParaRPr>
          </a:p>
        </p:txBody>
      </p:sp>
      <p:sp>
        <p:nvSpPr>
          <p:cNvPr id="143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74B4BE07-39CF-447F-8294-7CE21EA7BE49}" type="slidenum">
              <a:rPr lang="en-US" smtClean="0">
                <a:solidFill>
                  <a:srgbClr val="898989"/>
                </a:solidFill>
                <a:latin typeface="Calibri" pitchFamily="34" charset="0"/>
              </a:rPr>
              <a:pPr eaLnBrk="1" hangingPunct="1"/>
              <a:t>12</a:t>
            </a:fld>
            <a:endParaRPr lang="en-US" smtClean="0">
              <a:solidFill>
                <a:srgbClr val="898989"/>
              </a:solidFill>
              <a:latin typeface="Calibri"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algn="l"/>
            <a:r>
              <a:rPr lang="en-US" smtClean="0">
                <a:ea typeface="ＭＳ Ｐゴシック" pitchFamily="34" charset="-128"/>
              </a:rPr>
              <a:t>Design Considerations</a:t>
            </a:r>
          </a:p>
        </p:txBody>
      </p:sp>
      <p:sp>
        <p:nvSpPr>
          <p:cNvPr id="15363" name="Content Placeholder 2"/>
          <p:cNvSpPr>
            <a:spLocks noGrp="1"/>
          </p:cNvSpPr>
          <p:nvPr>
            <p:ph idx="1"/>
          </p:nvPr>
        </p:nvSpPr>
        <p:spPr>
          <a:xfrm>
            <a:off x="457200" y="1295400"/>
            <a:ext cx="8229600" cy="4525963"/>
          </a:xfrm>
        </p:spPr>
        <p:txBody>
          <a:bodyPr>
            <a:noAutofit/>
          </a:bodyPr>
          <a:lstStyle/>
          <a:p>
            <a:pPr>
              <a:buFont typeface="Arial" pitchFamily="34" charset="0"/>
              <a:buNone/>
            </a:pPr>
            <a:r>
              <a:rPr lang="en-US" sz="2000" u="sng" dirty="0" smtClean="0">
                <a:ea typeface="ＭＳ Ｐゴシック" pitchFamily="34" charset="-128"/>
              </a:rPr>
              <a:t>Shared Services</a:t>
            </a:r>
          </a:p>
          <a:p>
            <a:pPr>
              <a:buFont typeface="Arial" pitchFamily="34" charset="0"/>
              <a:buNone/>
            </a:pPr>
            <a:r>
              <a:rPr lang="en-US" sz="2000" i="1" dirty="0" smtClean="0">
                <a:ea typeface="ＭＳ Ｐゴシック" pitchFamily="34" charset="-128"/>
              </a:rPr>
              <a:t>[If applicable, briefly describe from Section 3 &amp; 4 of the System Design Document…</a:t>
            </a:r>
          </a:p>
          <a:p>
            <a:pPr>
              <a:buFont typeface="Arial" pitchFamily="34" charset="0"/>
              <a:buNone/>
            </a:pPr>
            <a:r>
              <a:rPr lang="en-US" sz="2000" i="1" dirty="0" smtClean="0">
                <a:ea typeface="ＭＳ Ｐゴシック" pitchFamily="34" charset="-128"/>
              </a:rPr>
              <a:t>What new shared services will be created?</a:t>
            </a:r>
          </a:p>
          <a:p>
            <a:pPr>
              <a:buFont typeface="Arial" pitchFamily="34" charset="0"/>
              <a:buNone/>
            </a:pPr>
            <a:r>
              <a:rPr lang="en-US" sz="2000" i="1" dirty="0" smtClean="0">
                <a:ea typeface="ＭＳ Ｐゴシック" pitchFamily="34" charset="-128"/>
              </a:rPr>
              <a:t>How will any new shared services being developed be consumable by other projects?</a:t>
            </a:r>
          </a:p>
          <a:p>
            <a:pPr>
              <a:buFont typeface="Arial" pitchFamily="34" charset="0"/>
              <a:buNone/>
            </a:pPr>
            <a:r>
              <a:rPr lang="en-US" sz="2000" i="1" dirty="0" smtClean="0">
                <a:ea typeface="ＭＳ Ｐゴシック" pitchFamily="34" charset="-128"/>
              </a:rPr>
              <a:t>What existing shared services will be consumed?]</a:t>
            </a:r>
          </a:p>
          <a:p>
            <a:pPr>
              <a:buFont typeface="Arial" pitchFamily="34" charset="0"/>
              <a:buNone/>
            </a:pPr>
            <a:endParaRPr lang="en-US" sz="2000" dirty="0" smtClean="0">
              <a:ea typeface="ＭＳ Ｐゴシック" pitchFamily="34" charset="-128"/>
            </a:endParaRPr>
          </a:p>
          <a:p>
            <a:pPr>
              <a:buFont typeface="Arial" pitchFamily="34" charset="0"/>
              <a:buNone/>
            </a:pPr>
            <a:r>
              <a:rPr lang="en-US" sz="2000" u="sng" dirty="0" smtClean="0">
                <a:ea typeface="ＭＳ Ｐゴシック" pitchFamily="34" charset="-128"/>
              </a:rPr>
              <a:t>Non-shared Service Reusable Components</a:t>
            </a:r>
          </a:p>
          <a:p>
            <a:pPr>
              <a:buFont typeface="Arial" pitchFamily="34" charset="0"/>
              <a:buNone/>
            </a:pPr>
            <a:r>
              <a:rPr lang="en-US" sz="2000" i="1" dirty="0" smtClean="0">
                <a:ea typeface="ＭＳ Ｐゴシック" pitchFamily="34" charset="-128"/>
              </a:rPr>
              <a:t>[If applicable, briefly describe from Section 3 &amp; 4 of the System Design Document…</a:t>
            </a:r>
            <a:endParaRPr lang="en-US" sz="2000" u="sng" dirty="0" smtClean="0">
              <a:ea typeface="ＭＳ Ｐゴシック" pitchFamily="34" charset="-128"/>
            </a:endParaRPr>
          </a:p>
          <a:p>
            <a:pPr>
              <a:buFont typeface="Arial" pitchFamily="34" charset="0"/>
              <a:buNone/>
            </a:pPr>
            <a:r>
              <a:rPr lang="en-US" sz="2000" i="1" dirty="0" smtClean="0">
                <a:ea typeface="ＭＳ Ｐゴシック" pitchFamily="34" charset="-128"/>
              </a:rPr>
              <a:t>What new reusable components will be developed?</a:t>
            </a:r>
          </a:p>
          <a:p>
            <a:pPr>
              <a:buFont typeface="Arial" pitchFamily="34" charset="0"/>
              <a:buNone/>
            </a:pPr>
            <a:r>
              <a:rPr lang="en-US" sz="2000" i="1" dirty="0" smtClean="0">
                <a:ea typeface="ＭＳ Ｐゴシック" pitchFamily="34" charset="-128"/>
              </a:rPr>
              <a:t>How can any new reusable components being developed be reused by other projects?</a:t>
            </a:r>
          </a:p>
          <a:p>
            <a:pPr>
              <a:buFont typeface="Arial" pitchFamily="34" charset="0"/>
              <a:buNone/>
            </a:pPr>
            <a:r>
              <a:rPr lang="en-US" sz="2000" i="1" dirty="0" smtClean="0">
                <a:ea typeface="ＭＳ Ｐゴシック" pitchFamily="34" charset="-128"/>
              </a:rPr>
              <a:t>What existing reusable components will be implemented?]</a:t>
            </a:r>
          </a:p>
          <a:p>
            <a:pPr>
              <a:buFont typeface="Arial" pitchFamily="34" charset="0"/>
              <a:buNone/>
            </a:pPr>
            <a:endParaRPr lang="en-US" sz="2000" i="1" dirty="0" smtClean="0">
              <a:ea typeface="ＭＳ Ｐゴシック" pitchFamily="34" charset="-128"/>
            </a:endParaRPr>
          </a:p>
          <a:p>
            <a:pPr>
              <a:buFont typeface="Arial" pitchFamily="34" charset="0"/>
              <a:buNone/>
            </a:pPr>
            <a:endParaRPr lang="en-US" sz="2000" i="1" dirty="0" smtClean="0">
              <a:ea typeface="ＭＳ Ｐゴシック" pitchFamily="34" charset="-128"/>
            </a:endParaRPr>
          </a:p>
        </p:txBody>
      </p:sp>
      <p:sp>
        <p:nvSpPr>
          <p:cNvPr id="1536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BED0A3BD-1BCE-4EAE-9F5A-A8775803F126}" type="slidenum">
              <a:rPr lang="en-US" smtClean="0">
                <a:solidFill>
                  <a:srgbClr val="898989"/>
                </a:solidFill>
                <a:latin typeface="Calibri" pitchFamily="34" charset="0"/>
              </a:rPr>
              <a:pPr eaLnBrk="1" hangingPunct="1"/>
              <a:t>13</a:t>
            </a:fld>
            <a:endParaRPr lang="en-US" smtClean="0">
              <a:solidFill>
                <a:srgbClr val="898989"/>
              </a:solidFill>
              <a:latin typeface="Calibri"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algn="l"/>
            <a:r>
              <a:rPr lang="en-US" dirty="0" smtClean="0">
                <a:ea typeface="ＭＳ Ｐゴシック" pitchFamily="34" charset="-128"/>
              </a:rPr>
              <a:t>Design Considerations</a:t>
            </a:r>
          </a:p>
        </p:txBody>
      </p:sp>
      <p:sp>
        <p:nvSpPr>
          <p:cNvPr id="16387" name="Content Placeholder 2"/>
          <p:cNvSpPr>
            <a:spLocks noGrp="1"/>
          </p:cNvSpPr>
          <p:nvPr>
            <p:ph idx="1"/>
          </p:nvPr>
        </p:nvSpPr>
        <p:spPr/>
        <p:txBody>
          <a:bodyPr>
            <a:normAutofit lnSpcReduction="10000"/>
          </a:bodyPr>
          <a:lstStyle/>
          <a:p>
            <a:pPr>
              <a:buFont typeface="Arial" pitchFamily="34" charset="0"/>
              <a:buNone/>
            </a:pPr>
            <a:r>
              <a:rPr lang="en-US" sz="2000" u="sng" dirty="0" smtClean="0">
                <a:ea typeface="ＭＳ Ｐゴシック" pitchFamily="34" charset="-128"/>
              </a:rPr>
              <a:t>Software Architecture</a:t>
            </a:r>
          </a:p>
          <a:p>
            <a:pPr>
              <a:buFont typeface="Arial" pitchFamily="34" charset="0"/>
              <a:buNone/>
            </a:pPr>
            <a:r>
              <a:rPr lang="en-US" sz="2000" i="1" dirty="0" smtClean="0">
                <a:ea typeface="ＭＳ Ｐゴシック" pitchFamily="34" charset="-128"/>
              </a:rPr>
              <a:t>[If applicable, briefly describe from Sections 3, &amp; 4.3 of the System Design Document…</a:t>
            </a:r>
            <a:endParaRPr lang="en-US" sz="2000" u="sng" dirty="0" smtClean="0">
              <a:ea typeface="ＭＳ Ｐゴシック" pitchFamily="34" charset="-128"/>
            </a:endParaRPr>
          </a:p>
          <a:p>
            <a:pPr marL="342900" lvl="1" indent="-342900">
              <a:buFont typeface="Arial" pitchFamily="34" charset="0"/>
              <a:buNone/>
            </a:pPr>
            <a:r>
              <a:rPr lang="en-US" sz="2000" i="1" dirty="0" smtClean="0">
                <a:ea typeface="ＭＳ Ｐゴシック" pitchFamily="34" charset="-128"/>
              </a:rPr>
              <a:t>What are the key software design decisions based on the mapping of the requirements to the prioritized Quality Attributes (aka non-functional requirements)?  E.g. If Modifiability is more important than Performance, then it is highly probable that a different solution will be designed.</a:t>
            </a:r>
          </a:p>
          <a:p>
            <a:pPr marL="342900" lvl="1" indent="-342900">
              <a:buFont typeface="Arial" pitchFamily="34" charset="0"/>
              <a:buNone/>
            </a:pPr>
            <a:r>
              <a:rPr lang="en-US" sz="2000" i="1" dirty="0" smtClean="0">
                <a:ea typeface="ＭＳ Ｐゴシック" pitchFamily="34" charset="-128"/>
              </a:rPr>
              <a:t>What is being designed to enhance automation and to ensure that parameters, URIs, URLs, port numbers, and other variables can be changed without recompiling the code and/or restarting the application? </a:t>
            </a:r>
          </a:p>
          <a:p>
            <a:pPr marL="342900" lvl="1" indent="-342900">
              <a:buFont typeface="Arial" pitchFamily="34" charset="0"/>
              <a:buNone/>
            </a:pPr>
            <a:r>
              <a:rPr lang="en-US" sz="2000" i="1" dirty="0" smtClean="0">
                <a:ea typeface="ＭＳ Ｐゴシック" pitchFamily="34" charset="-128"/>
              </a:rPr>
              <a:t>What industry standard software patterns are being implemented in the software architecture to create a repeatable development processes?]</a:t>
            </a:r>
          </a:p>
          <a:p>
            <a:pPr marL="342900" lvl="1" indent="-342900">
              <a:buFont typeface="Arial" pitchFamily="34" charset="0"/>
              <a:buNone/>
            </a:pPr>
            <a:endParaRPr lang="en-US" sz="2000" i="1" dirty="0" smtClean="0">
              <a:ea typeface="ＭＳ Ｐゴシック" pitchFamily="34" charset="-128"/>
            </a:endParaRPr>
          </a:p>
          <a:p>
            <a:pPr>
              <a:buFont typeface="Arial" pitchFamily="34" charset="0"/>
              <a:buNone/>
            </a:pPr>
            <a:r>
              <a:rPr lang="en-US" sz="2000" i="1" dirty="0" smtClean="0">
                <a:ea typeface="ＭＳ Ｐゴシック" pitchFamily="34" charset="-128"/>
              </a:rPr>
              <a:t> </a:t>
            </a:r>
          </a:p>
          <a:p>
            <a:pPr>
              <a:buFont typeface="Arial" pitchFamily="34" charset="0"/>
              <a:buNone/>
            </a:pPr>
            <a:endParaRPr lang="en-US" sz="2000" i="1" dirty="0" smtClean="0">
              <a:ea typeface="ＭＳ Ｐゴシック" pitchFamily="34" charset="-128"/>
            </a:endParaRPr>
          </a:p>
        </p:txBody>
      </p:sp>
      <p:sp>
        <p:nvSpPr>
          <p:cNvPr id="1638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27872E87-2E1C-4580-BB41-A11489DB651D}" type="slidenum">
              <a:rPr lang="en-US" smtClean="0">
                <a:solidFill>
                  <a:srgbClr val="898989"/>
                </a:solidFill>
                <a:latin typeface="Calibri" pitchFamily="34" charset="0"/>
              </a:rPr>
              <a:pPr eaLnBrk="1" hangingPunct="1"/>
              <a:t>14</a:t>
            </a:fld>
            <a:endParaRPr lang="en-US" smtClean="0">
              <a:solidFill>
                <a:srgbClr val="898989"/>
              </a:solidFill>
              <a:latin typeface="Calibri"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algn="l"/>
            <a:r>
              <a:rPr lang="en-US" smtClean="0">
                <a:ea typeface="ＭＳ Ｐゴシック" pitchFamily="34" charset="-128"/>
              </a:rPr>
              <a:t>Design Considerations</a:t>
            </a:r>
          </a:p>
        </p:txBody>
      </p:sp>
      <p:sp>
        <p:nvSpPr>
          <p:cNvPr id="17411" name="Content Placeholder 2"/>
          <p:cNvSpPr>
            <a:spLocks noGrp="1"/>
          </p:cNvSpPr>
          <p:nvPr>
            <p:ph idx="1"/>
          </p:nvPr>
        </p:nvSpPr>
        <p:spPr/>
        <p:txBody>
          <a:bodyPr>
            <a:normAutofit/>
          </a:bodyPr>
          <a:lstStyle/>
          <a:p>
            <a:pPr>
              <a:buFont typeface="Arial" pitchFamily="34" charset="0"/>
              <a:buNone/>
            </a:pPr>
            <a:r>
              <a:rPr lang="en-US" sz="2000" u="sng" dirty="0" smtClean="0">
                <a:ea typeface="ＭＳ Ｐゴシック" pitchFamily="34" charset="-128"/>
              </a:rPr>
              <a:t>Data Architecture</a:t>
            </a:r>
          </a:p>
          <a:p>
            <a:pPr marL="342900" lvl="1" indent="-342900">
              <a:buFont typeface="Arial" pitchFamily="34" charset="0"/>
              <a:buNone/>
            </a:pPr>
            <a:r>
              <a:rPr lang="en-US" sz="2000" i="1" dirty="0" smtClean="0">
                <a:ea typeface="ＭＳ Ｐゴシック" pitchFamily="34" charset="-128"/>
              </a:rPr>
              <a:t>[If applicable, briefly describe from Section 3 &amp; 4.4 of the System Design Document…</a:t>
            </a:r>
          </a:p>
          <a:p>
            <a:pPr marL="342900" lvl="1" indent="-342900">
              <a:buFont typeface="Arial" pitchFamily="34" charset="0"/>
              <a:buNone/>
            </a:pPr>
            <a:r>
              <a:rPr lang="en-US" sz="2000" i="1" dirty="0" smtClean="0">
                <a:ea typeface="ＭＳ Ｐゴシック" pitchFamily="34" charset="-128"/>
              </a:rPr>
              <a:t>What is being done to align with the Enterprise Data Models?</a:t>
            </a:r>
          </a:p>
          <a:p>
            <a:pPr marL="342900" lvl="1" indent="-342900">
              <a:buFont typeface="Arial" pitchFamily="34" charset="0"/>
              <a:buNone/>
            </a:pPr>
            <a:r>
              <a:rPr lang="en-US" sz="2000" i="1" dirty="0" smtClean="0">
                <a:ea typeface="ＭＳ Ｐゴシック" pitchFamily="34" charset="-128"/>
              </a:rPr>
              <a:t>What is being done to reduce the amount of data being stored for non-system of record data?</a:t>
            </a:r>
          </a:p>
          <a:p>
            <a:pPr marL="342900" lvl="1" indent="-342900">
              <a:buFont typeface="Arial" pitchFamily="34" charset="0"/>
              <a:buNone/>
            </a:pPr>
            <a:r>
              <a:rPr lang="en-US" sz="2000" i="1" dirty="0" smtClean="0">
                <a:ea typeface="ＭＳ Ｐゴシック" pitchFamily="34" charset="-128"/>
              </a:rPr>
              <a:t>What is being done to use existing system of record data, e.g. Integrated Data Repository (IDR) data, in a non-persistent or temporary manner?</a:t>
            </a:r>
          </a:p>
          <a:p>
            <a:pPr>
              <a:buFont typeface="Arial" pitchFamily="34" charset="0"/>
              <a:buNone/>
            </a:pPr>
            <a:r>
              <a:rPr lang="en-US" sz="2000" i="1" dirty="0" smtClean="0">
                <a:ea typeface="ＭＳ Ｐゴシック" pitchFamily="34" charset="-128"/>
              </a:rPr>
              <a:t>What conformed data entities are being created to support new/existing functionality?</a:t>
            </a:r>
          </a:p>
          <a:p>
            <a:pPr>
              <a:buFont typeface="Arial" pitchFamily="34" charset="0"/>
              <a:buNone/>
            </a:pPr>
            <a:r>
              <a:rPr lang="en-US" sz="2000" i="1" dirty="0" smtClean="0">
                <a:ea typeface="ＭＳ Ｐゴシック" pitchFamily="34" charset="-128"/>
              </a:rPr>
              <a:t>What existing data entities are being conformed to support new/existing functionality?]</a:t>
            </a:r>
          </a:p>
          <a:p>
            <a:pPr marL="342900" lvl="1" indent="-342900">
              <a:buFont typeface="Arial" pitchFamily="34" charset="0"/>
              <a:buNone/>
            </a:pPr>
            <a:endParaRPr lang="en-US" sz="2000" dirty="0" smtClean="0">
              <a:ea typeface="ＭＳ Ｐゴシック" pitchFamily="34" charset="-128"/>
            </a:endParaRPr>
          </a:p>
          <a:p>
            <a:pPr marL="342900" lvl="1" indent="-342900">
              <a:buFont typeface="Arial" pitchFamily="34" charset="0"/>
              <a:buNone/>
            </a:pPr>
            <a:endParaRPr lang="en-US" sz="2000" dirty="0" smtClean="0">
              <a:ea typeface="ＭＳ Ｐゴシック" pitchFamily="34" charset="-128"/>
            </a:endParaRPr>
          </a:p>
        </p:txBody>
      </p:sp>
      <p:sp>
        <p:nvSpPr>
          <p:cNvPr id="1741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384952C5-BAA2-4644-9E0E-81D19C64B1D0}" type="slidenum">
              <a:rPr lang="en-US" smtClean="0">
                <a:solidFill>
                  <a:srgbClr val="898989"/>
                </a:solidFill>
                <a:latin typeface="Calibri" pitchFamily="34" charset="0"/>
              </a:rPr>
              <a:pPr eaLnBrk="1" hangingPunct="1"/>
              <a:t>15</a:t>
            </a:fld>
            <a:endParaRPr lang="en-US" smtClean="0">
              <a:solidFill>
                <a:srgbClr val="898989"/>
              </a:solidFill>
              <a:latin typeface="Calibri"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algn="l"/>
            <a:r>
              <a:rPr lang="en-US" dirty="0" smtClean="0">
                <a:ea typeface="ＭＳ Ｐゴシック" pitchFamily="34" charset="-128"/>
              </a:rPr>
              <a:t>Design Considerations</a:t>
            </a:r>
          </a:p>
        </p:txBody>
      </p:sp>
      <p:sp>
        <p:nvSpPr>
          <p:cNvPr id="18435" name="Content Placeholder 2"/>
          <p:cNvSpPr>
            <a:spLocks noGrp="1"/>
          </p:cNvSpPr>
          <p:nvPr>
            <p:ph idx="1"/>
          </p:nvPr>
        </p:nvSpPr>
        <p:spPr>
          <a:xfrm>
            <a:off x="457200" y="1447800"/>
            <a:ext cx="8229600" cy="4525963"/>
          </a:xfrm>
        </p:spPr>
        <p:txBody>
          <a:bodyPr>
            <a:noAutofit/>
          </a:bodyPr>
          <a:lstStyle/>
          <a:p>
            <a:pPr>
              <a:buFont typeface="Arial" pitchFamily="34" charset="0"/>
              <a:buNone/>
            </a:pPr>
            <a:r>
              <a:rPr lang="en-US" sz="2000" u="sng" dirty="0" smtClean="0">
                <a:ea typeface="ＭＳ Ｐゴシック" pitchFamily="34" charset="-128"/>
              </a:rPr>
              <a:t>Business Intelligence</a:t>
            </a:r>
          </a:p>
          <a:p>
            <a:pPr marL="342900" lvl="1" indent="-342900">
              <a:buFont typeface="Arial" pitchFamily="34" charset="0"/>
              <a:buNone/>
            </a:pPr>
            <a:r>
              <a:rPr lang="en-US" sz="2000" i="1" dirty="0" smtClean="0">
                <a:ea typeface="ＭＳ Ｐゴシック" pitchFamily="34" charset="-128"/>
              </a:rPr>
              <a:t>[If applicable, briefly describe from Section 3 &amp; 4.4 of the System Design Document…</a:t>
            </a:r>
          </a:p>
          <a:p>
            <a:pPr>
              <a:buFont typeface="Arial" pitchFamily="34" charset="0"/>
              <a:buNone/>
            </a:pPr>
            <a:r>
              <a:rPr lang="en-US" sz="2000" i="1" dirty="0" smtClean="0">
                <a:ea typeface="ＭＳ Ｐゴシック" pitchFamily="34" charset="-128"/>
              </a:rPr>
              <a:t>What enterprise data models will be used to support both reports and dashboards?</a:t>
            </a:r>
          </a:p>
          <a:p>
            <a:pPr>
              <a:buFont typeface="Arial" pitchFamily="34" charset="0"/>
              <a:buNone/>
            </a:pPr>
            <a:r>
              <a:rPr lang="en-US" sz="2000" i="1" dirty="0" smtClean="0">
                <a:ea typeface="ＭＳ Ｐゴシック" pitchFamily="34" charset="-128"/>
              </a:rPr>
              <a:t>What methodology will be implemented to ensure no duplication of data or logic is required to support both reports and dashboards?]</a:t>
            </a:r>
          </a:p>
          <a:p>
            <a:pPr>
              <a:buFont typeface="Arial" pitchFamily="34" charset="0"/>
              <a:buNone/>
            </a:pPr>
            <a:endParaRPr lang="en-US" sz="2000" dirty="0" smtClean="0">
              <a:ea typeface="ＭＳ Ｐゴシック" pitchFamily="34" charset="-128"/>
            </a:endParaRPr>
          </a:p>
          <a:p>
            <a:pPr>
              <a:buFont typeface="Arial" pitchFamily="34" charset="0"/>
              <a:buNone/>
            </a:pPr>
            <a:r>
              <a:rPr lang="en-US" sz="2000" u="sng" dirty="0" smtClean="0">
                <a:ea typeface="ＭＳ Ｐゴシック" pitchFamily="34" charset="-128"/>
              </a:rPr>
              <a:t>Portal Architecture</a:t>
            </a:r>
          </a:p>
          <a:p>
            <a:pPr marL="342900" lvl="1" indent="-342900">
              <a:buFont typeface="Arial" pitchFamily="34" charset="0"/>
              <a:buNone/>
            </a:pPr>
            <a:r>
              <a:rPr lang="en-US" sz="2000" i="1" dirty="0" smtClean="0">
                <a:ea typeface="ＭＳ Ｐゴシック" pitchFamily="34" charset="-128"/>
              </a:rPr>
              <a:t>[If applicable, briefly describe from Section 3 &amp; 4.3 of the System Design Document…</a:t>
            </a:r>
            <a:endParaRPr lang="en-US" sz="2000" u="sng" dirty="0" smtClean="0">
              <a:ea typeface="ＭＳ Ｐゴシック" pitchFamily="34" charset="-128"/>
            </a:endParaRPr>
          </a:p>
          <a:p>
            <a:pPr>
              <a:buFont typeface="Arial" pitchFamily="34" charset="0"/>
              <a:buNone/>
            </a:pPr>
            <a:r>
              <a:rPr lang="en-US" sz="2000" i="1" dirty="0" smtClean="0">
                <a:ea typeface="ＭＳ Ｐゴシック" pitchFamily="34" charset="-128"/>
              </a:rPr>
              <a:t>What existing </a:t>
            </a:r>
            <a:r>
              <a:rPr lang="en-US" sz="2000" i="1" dirty="0" err="1" smtClean="0">
                <a:ea typeface="ＭＳ Ｐゴシック" pitchFamily="34" charset="-128"/>
              </a:rPr>
              <a:t>portlets</a:t>
            </a:r>
            <a:r>
              <a:rPr lang="en-US" sz="2000" i="1" dirty="0" smtClean="0">
                <a:ea typeface="ＭＳ Ｐゴシック" pitchFamily="34" charset="-128"/>
              </a:rPr>
              <a:t> will be consumed?</a:t>
            </a:r>
          </a:p>
          <a:p>
            <a:pPr>
              <a:buFont typeface="Arial" pitchFamily="34" charset="0"/>
              <a:buNone/>
            </a:pPr>
            <a:r>
              <a:rPr lang="en-US" sz="2000" i="1" dirty="0" smtClean="0">
                <a:ea typeface="ＭＳ Ｐゴシック" pitchFamily="34" charset="-128"/>
              </a:rPr>
              <a:t>What new </a:t>
            </a:r>
            <a:r>
              <a:rPr lang="en-US" sz="2000" i="1" dirty="0" err="1" smtClean="0">
                <a:ea typeface="ＭＳ Ｐゴシック" pitchFamily="34" charset="-128"/>
              </a:rPr>
              <a:t>portlets</a:t>
            </a:r>
            <a:r>
              <a:rPr lang="en-US" sz="2000" i="1" dirty="0" smtClean="0">
                <a:ea typeface="ＭＳ Ｐゴシック" pitchFamily="34" charset="-128"/>
              </a:rPr>
              <a:t> will be reusable by other projects?]</a:t>
            </a:r>
          </a:p>
          <a:p>
            <a:pPr>
              <a:buFont typeface="Arial" pitchFamily="34" charset="0"/>
              <a:buNone/>
            </a:pPr>
            <a:endParaRPr lang="en-US" sz="2000" dirty="0" smtClean="0">
              <a:ea typeface="ＭＳ Ｐゴシック" pitchFamily="34" charset="-128"/>
            </a:endParaRPr>
          </a:p>
          <a:p>
            <a:pPr>
              <a:buFont typeface="Arial" pitchFamily="34" charset="0"/>
              <a:buNone/>
            </a:pPr>
            <a:endParaRPr lang="en-US" sz="2000" dirty="0" smtClean="0">
              <a:ea typeface="ＭＳ Ｐゴシック" pitchFamily="34" charset="-128"/>
            </a:endParaRPr>
          </a:p>
        </p:txBody>
      </p:sp>
      <p:sp>
        <p:nvSpPr>
          <p:cNvPr id="1843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1815F16A-1138-4361-9EC8-83B8CFA94D44}" type="slidenum">
              <a:rPr lang="en-US" smtClean="0">
                <a:solidFill>
                  <a:srgbClr val="898989"/>
                </a:solidFill>
                <a:latin typeface="Calibri" pitchFamily="34" charset="0"/>
              </a:rPr>
              <a:pPr eaLnBrk="1" hangingPunct="1"/>
              <a:t>16</a:t>
            </a:fld>
            <a:endParaRPr lang="en-US" smtClean="0">
              <a:solidFill>
                <a:srgbClr val="898989"/>
              </a:solidFill>
              <a:latin typeface="Calibri"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5"/>
          <p:cNvSpPr>
            <a:spLocks noGrp="1" noChangeArrowheads="1"/>
          </p:cNvSpPr>
          <p:nvPr>
            <p:ph type="title"/>
          </p:nvPr>
        </p:nvSpPr>
        <p:spPr/>
        <p:txBody>
          <a:bodyPr/>
          <a:lstStyle/>
          <a:p>
            <a:pPr algn="l" eaLnBrk="1" hangingPunct="1"/>
            <a:r>
              <a:rPr lang="en-US" smtClean="0">
                <a:ea typeface="ＭＳ Ｐゴシック" pitchFamily="34" charset="-128"/>
              </a:rPr>
              <a:t>System Architecture</a:t>
            </a:r>
            <a:endParaRPr lang="en-US" sz="2000" smtClean="0">
              <a:ea typeface="ＭＳ Ｐゴシック" pitchFamily="34" charset="-128"/>
            </a:endParaRPr>
          </a:p>
        </p:txBody>
      </p:sp>
      <p:sp>
        <p:nvSpPr>
          <p:cNvPr id="13314" name="Rectangle 3"/>
          <p:cNvSpPr>
            <a:spLocks noGrp="1" noChangeArrowheads="1"/>
          </p:cNvSpPr>
          <p:nvPr>
            <p:ph idx="1"/>
          </p:nvPr>
        </p:nvSpPr>
        <p:spPr/>
        <p:txBody>
          <a:bodyPr>
            <a:normAutofit/>
          </a:bodyPr>
          <a:lstStyle/>
          <a:p>
            <a:pPr marL="7938" lvl="1" indent="-7938" eaLnBrk="1" hangingPunct="1">
              <a:buFont typeface="Arial" pitchFamily="34" charset="0"/>
              <a:buNone/>
            </a:pPr>
            <a:r>
              <a:rPr lang="en-US" sz="2400" i="1" dirty="0" smtClean="0">
                <a:ea typeface="ＭＳ Ｐゴシック" pitchFamily="34" charset="-128"/>
              </a:rPr>
              <a:t>[Insert the system architecture diagram depicting the overall, integrated structure of the system in terms of presentation, application and data regions including data storage and manipulation, user and external interfaces from the System Design Document.]</a:t>
            </a:r>
          </a:p>
          <a:p>
            <a:pPr algn="ctr" eaLnBrk="1" hangingPunct="1">
              <a:buFont typeface="Wingdings 2" pitchFamily="18" charset="2"/>
              <a:buNone/>
            </a:pPr>
            <a:endParaRPr lang="en-US" sz="2400" dirty="0" smtClean="0">
              <a:ea typeface="ＭＳ Ｐゴシック" pitchFamily="34" charset="-128"/>
            </a:endParaRPr>
          </a:p>
        </p:txBody>
      </p:sp>
      <p:sp>
        <p:nvSpPr>
          <p:cNvPr id="1331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A7A7A493-9528-49AF-9336-FCE65C8A8160}" type="slidenum">
              <a:rPr lang="en-US" smtClean="0">
                <a:solidFill>
                  <a:srgbClr val="898989"/>
                </a:solidFill>
                <a:latin typeface="Calibri" pitchFamily="34" charset="0"/>
              </a:rPr>
              <a:pPr eaLnBrk="1" hangingPunct="1"/>
              <a:t>17</a:t>
            </a:fld>
            <a:endParaRPr lang="en-US" smtClean="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10FF1EB8-5A0B-4DB9-94B0-0AF053F8B11C}" type="slidenum">
              <a:rPr lang="en-US" altLang="en-US" smtClean="0">
                <a:solidFill>
                  <a:srgbClr val="898989"/>
                </a:solidFill>
                <a:latin typeface="Calibri" pitchFamily="34" charset="0"/>
              </a:rPr>
              <a:pPr eaLnBrk="1" hangingPunct="1"/>
              <a:t>18</a:t>
            </a:fld>
            <a:endParaRPr lang="en-US" altLang="en-US" smtClean="0">
              <a:solidFill>
                <a:srgbClr val="898989"/>
              </a:solidFill>
              <a:latin typeface="Calibri" pitchFamily="34" charset="0"/>
            </a:endParaRPr>
          </a:p>
        </p:txBody>
      </p:sp>
      <p:sp>
        <p:nvSpPr>
          <p:cNvPr id="17412" name="Rectangle 5"/>
          <p:cNvSpPr>
            <a:spLocks noGrp="1" noChangeArrowheads="1"/>
          </p:cNvSpPr>
          <p:nvPr>
            <p:ph type="title"/>
          </p:nvPr>
        </p:nvSpPr>
        <p:spPr>
          <a:xfrm>
            <a:off x="1" y="0"/>
            <a:ext cx="9144000" cy="1219200"/>
          </a:xfrm>
        </p:spPr>
        <p:txBody>
          <a:bodyPr/>
          <a:lstStyle/>
          <a:p>
            <a:pPr eaLnBrk="1" hangingPunct="1"/>
            <a:r>
              <a:rPr lang="en-US" altLang="en-US" dirty="0" smtClean="0">
                <a:ea typeface="ＭＳ Ｐゴシック" pitchFamily="34" charset="-128"/>
              </a:rPr>
              <a:t>Performance Measurement Area Technology</a:t>
            </a:r>
            <a:endParaRPr lang="en-US" altLang="en-US" sz="2000" dirty="0" smtClean="0">
              <a:ea typeface="ＭＳ Ｐゴシック" pitchFamily="34" charset="-128"/>
            </a:endParaRPr>
          </a:p>
        </p:txBody>
      </p:sp>
      <p:graphicFrame>
        <p:nvGraphicFramePr>
          <p:cNvPr id="5" name="Content Placeholder 6" descr="Performance Measurement Area Technology" title="Performance Measurement Area Technology"/>
          <p:cNvGraphicFramePr>
            <a:graphicFrameLocks noGrp="1"/>
          </p:cNvGraphicFramePr>
          <p:nvPr>
            <p:ph idx="1"/>
            <p:extLst>
              <p:ext uri="{D42A27DB-BD31-4B8C-83A1-F6EECF244321}">
                <p14:modId xmlns:p14="http://schemas.microsoft.com/office/powerpoint/2010/main" val="1188183632"/>
              </p:ext>
            </p:extLst>
          </p:nvPr>
        </p:nvGraphicFramePr>
        <p:xfrm>
          <a:off x="238125" y="1600200"/>
          <a:ext cx="8626476" cy="3454400"/>
        </p:xfrm>
        <a:graphic>
          <a:graphicData uri="http://schemas.openxmlformats.org/drawingml/2006/table">
            <a:tbl>
              <a:tblPr firstRow="1" bandRow="1">
                <a:tableStyleId>{5C22544A-7EE6-4342-B048-85BDC9FD1C3A}</a:tableStyleId>
              </a:tblPr>
              <a:tblGrid>
                <a:gridCol w="1365044"/>
                <a:gridCol w="2054431"/>
                <a:gridCol w="1935678"/>
                <a:gridCol w="1698171"/>
                <a:gridCol w="1573152"/>
              </a:tblGrid>
              <a:tr h="370840">
                <a:tc>
                  <a:txBody>
                    <a:bodyPr/>
                    <a:lstStyle/>
                    <a:p>
                      <a:pPr marL="0" marR="0" algn="ctr" defTabSz="457200" rtl="0" eaLnBrk="1" latinLnBrk="0" hangingPunct="1">
                        <a:spcBef>
                          <a:spcPts val="600"/>
                        </a:spcBef>
                        <a:spcAft>
                          <a:spcPts val="600"/>
                        </a:spcAft>
                      </a:pPr>
                      <a:r>
                        <a:rPr lang="en-US" sz="1600" b="1" kern="1200" dirty="0" smtClean="0">
                          <a:solidFill>
                            <a:schemeClr val="lt1"/>
                          </a:solidFill>
                          <a:latin typeface="Cambria" pitchFamily="18" charset="0"/>
                          <a:ea typeface="Times New Roman"/>
                          <a:cs typeface="Times New Roman"/>
                        </a:rPr>
                        <a:t>Technology</a:t>
                      </a:r>
                      <a:r>
                        <a:rPr lang="en-US" sz="1600" b="1" kern="1200" baseline="0" dirty="0" smtClean="0">
                          <a:solidFill>
                            <a:schemeClr val="lt1"/>
                          </a:solidFill>
                          <a:latin typeface="Cambria" pitchFamily="18" charset="0"/>
                          <a:ea typeface="Times New Roman"/>
                          <a:cs typeface="Times New Roman"/>
                        </a:rPr>
                        <a:t> </a:t>
                      </a:r>
                      <a:r>
                        <a:rPr lang="en-US" sz="1600" b="1" kern="1200" dirty="0" smtClean="0">
                          <a:solidFill>
                            <a:schemeClr val="lt1"/>
                          </a:solidFill>
                          <a:latin typeface="Cambria" pitchFamily="18" charset="0"/>
                          <a:ea typeface="Times New Roman"/>
                          <a:cs typeface="Times New Roman"/>
                        </a:rPr>
                        <a:t>Component</a:t>
                      </a:r>
                      <a:endParaRPr lang="en-US" sz="1600" b="1" kern="1200" dirty="0">
                        <a:solidFill>
                          <a:schemeClr val="lt1"/>
                        </a:solidFill>
                        <a:latin typeface="Cambria" pitchFamily="18" charset="0"/>
                        <a:ea typeface="Times New Roman"/>
                        <a:cs typeface="Times New Roman"/>
                      </a:endParaRPr>
                    </a:p>
                  </a:txBody>
                  <a:tcPr marL="65273" marR="65273" marT="0" marB="0" anchor="ctr"/>
                </a:tc>
                <a:tc>
                  <a:txBody>
                    <a:bodyPr/>
                    <a:lstStyle/>
                    <a:p>
                      <a:pPr marL="0" marR="0" algn="ctr" defTabSz="457200" rtl="0" eaLnBrk="1" latinLnBrk="0" hangingPunct="1">
                        <a:spcBef>
                          <a:spcPts val="600"/>
                        </a:spcBef>
                        <a:spcAft>
                          <a:spcPts val="600"/>
                        </a:spcAft>
                      </a:pPr>
                      <a:r>
                        <a:rPr lang="en-US" sz="1600" b="1" kern="1200" dirty="0" smtClean="0">
                          <a:solidFill>
                            <a:schemeClr val="lt1"/>
                          </a:solidFill>
                          <a:latin typeface="Cambria" pitchFamily="18" charset="0"/>
                          <a:ea typeface="Times New Roman"/>
                          <a:cs typeface="Times New Roman"/>
                        </a:rPr>
                        <a:t>Measurement Category/ Grouping</a:t>
                      </a:r>
                      <a:endParaRPr lang="en-US" sz="1600" b="1" kern="1200" dirty="0">
                        <a:solidFill>
                          <a:schemeClr val="lt1"/>
                        </a:solidFill>
                        <a:latin typeface="Cambria" pitchFamily="18" charset="0"/>
                        <a:ea typeface="Times New Roman"/>
                        <a:cs typeface="Times New Roman"/>
                      </a:endParaRPr>
                    </a:p>
                  </a:txBody>
                  <a:tcPr marL="65273" marR="65273" marT="0" marB="0" anchor="ctr"/>
                </a:tc>
                <a:tc>
                  <a:txBody>
                    <a:bodyPr/>
                    <a:lstStyle/>
                    <a:p>
                      <a:pPr marL="0" marR="0" algn="ctr" defTabSz="457200" rtl="0" eaLnBrk="1" latinLnBrk="0" hangingPunct="1">
                        <a:spcBef>
                          <a:spcPts val="600"/>
                        </a:spcBef>
                        <a:spcAft>
                          <a:spcPts val="600"/>
                        </a:spcAft>
                      </a:pPr>
                      <a:r>
                        <a:rPr lang="en-US" sz="1600" b="1" kern="1200" dirty="0">
                          <a:solidFill>
                            <a:schemeClr val="lt1"/>
                          </a:solidFill>
                          <a:latin typeface="Cambria" pitchFamily="18" charset="0"/>
                          <a:ea typeface="Times New Roman"/>
                          <a:cs typeface="Times New Roman"/>
                        </a:rPr>
                        <a:t>Measurement </a:t>
                      </a:r>
                      <a:r>
                        <a:rPr lang="en-US" sz="1600" b="1" kern="1200" dirty="0" smtClean="0">
                          <a:solidFill>
                            <a:schemeClr val="lt1"/>
                          </a:solidFill>
                          <a:latin typeface="Cambria" pitchFamily="18" charset="0"/>
                          <a:ea typeface="Times New Roman"/>
                          <a:cs typeface="Times New Roman"/>
                        </a:rPr>
                        <a:t>Indicator</a:t>
                      </a:r>
                      <a:endParaRPr lang="en-US" sz="1600" b="1" kern="1200" dirty="0">
                        <a:solidFill>
                          <a:schemeClr val="lt1"/>
                        </a:solidFill>
                        <a:latin typeface="Cambria" pitchFamily="18" charset="0"/>
                        <a:ea typeface="Times New Roman"/>
                        <a:cs typeface="Times New Roman"/>
                      </a:endParaRPr>
                    </a:p>
                  </a:txBody>
                  <a:tcPr marL="65273" marR="65273" marT="0" marB="0" anchor="ctr"/>
                </a:tc>
                <a:tc>
                  <a:txBody>
                    <a:bodyPr/>
                    <a:lstStyle/>
                    <a:p>
                      <a:pPr marL="0" marR="0" algn="ctr" defTabSz="457200" rtl="0" eaLnBrk="1" latinLnBrk="0" hangingPunct="1">
                        <a:spcBef>
                          <a:spcPts val="600"/>
                        </a:spcBef>
                        <a:spcAft>
                          <a:spcPts val="600"/>
                        </a:spcAft>
                      </a:pPr>
                      <a:r>
                        <a:rPr lang="en-US" sz="1600" b="1" kern="1200" dirty="0" smtClean="0">
                          <a:solidFill>
                            <a:schemeClr val="lt1"/>
                          </a:solidFill>
                          <a:latin typeface="Cambria" pitchFamily="18" charset="0"/>
                          <a:ea typeface="Times New Roman"/>
                          <a:cs typeface="Times New Roman"/>
                        </a:rPr>
                        <a:t>Target</a:t>
                      </a:r>
                      <a:endParaRPr lang="en-US" sz="1600" b="1" kern="1200" dirty="0">
                        <a:solidFill>
                          <a:schemeClr val="lt1"/>
                        </a:solidFill>
                        <a:latin typeface="Cambria" pitchFamily="18" charset="0"/>
                        <a:ea typeface="Times New Roman"/>
                        <a:cs typeface="Times New Roman"/>
                      </a:endParaRPr>
                    </a:p>
                  </a:txBody>
                  <a:tcPr marL="65273" marR="65273" marT="0" marB="0" anchor="ctr"/>
                </a:tc>
                <a:tc>
                  <a:txBody>
                    <a:bodyPr/>
                    <a:lstStyle/>
                    <a:p>
                      <a:pPr marL="0" marR="0" algn="ctr" defTabSz="457200" rtl="0" eaLnBrk="1" latinLnBrk="0" hangingPunct="1">
                        <a:spcBef>
                          <a:spcPts val="600"/>
                        </a:spcBef>
                        <a:spcAft>
                          <a:spcPts val="600"/>
                        </a:spcAft>
                      </a:pPr>
                      <a:r>
                        <a:rPr lang="en-US" sz="1600" b="1" kern="1200" dirty="0" smtClean="0">
                          <a:solidFill>
                            <a:schemeClr val="lt1"/>
                          </a:solidFill>
                          <a:latin typeface="Cambria" pitchFamily="18" charset="0"/>
                          <a:ea typeface="Times New Roman"/>
                          <a:cs typeface="Times New Roman"/>
                        </a:rPr>
                        <a:t>Benchmark (if applicable)</a:t>
                      </a:r>
                      <a:endParaRPr lang="en-US" sz="1600" b="1" kern="1200" dirty="0">
                        <a:solidFill>
                          <a:schemeClr val="lt1"/>
                        </a:solidFill>
                        <a:latin typeface="Cambria" pitchFamily="18" charset="0"/>
                        <a:ea typeface="Times New Roman"/>
                        <a:cs typeface="Times New Roman"/>
                      </a:endParaRPr>
                    </a:p>
                  </a:txBody>
                  <a:tcPr marL="65273" marR="65273" marT="0" marB="0" anchor="ctr"/>
                </a:tc>
              </a:tr>
              <a:tr h="370840">
                <a:tc>
                  <a:txBody>
                    <a:bodyPr/>
                    <a:lstStyle/>
                    <a:p>
                      <a:pPr marL="0" marR="0" algn="ctr" defTabSz="457200" rtl="0" eaLnBrk="1" latinLnBrk="0" hangingPunct="1">
                        <a:spcBef>
                          <a:spcPts val="600"/>
                        </a:spcBef>
                        <a:spcAft>
                          <a:spcPts val="600"/>
                        </a:spcAft>
                      </a:pPr>
                      <a:r>
                        <a:rPr lang="en-US" sz="1600" b="1" i="1" kern="1200" dirty="0" smtClean="0">
                          <a:solidFill>
                            <a:schemeClr val="tx2"/>
                          </a:solidFill>
                          <a:latin typeface="Cambria" pitchFamily="18" charset="0"/>
                          <a:ea typeface="Times New Roman"/>
                          <a:cs typeface="Times New Roman"/>
                        </a:rPr>
                        <a:t>(See</a:t>
                      </a:r>
                      <a:r>
                        <a:rPr lang="en-US" sz="1600" b="1" i="1" kern="1200" baseline="0" dirty="0" smtClean="0">
                          <a:solidFill>
                            <a:schemeClr val="tx2"/>
                          </a:solidFill>
                          <a:latin typeface="Cambria" pitchFamily="18" charset="0"/>
                          <a:ea typeface="Times New Roman"/>
                          <a:cs typeface="Times New Roman"/>
                        </a:rPr>
                        <a:t> Notes)</a:t>
                      </a:r>
                      <a:endParaRPr lang="en-US" sz="1600" b="1" i="1" kern="1200" dirty="0">
                        <a:solidFill>
                          <a:schemeClr val="tx2"/>
                        </a:solidFill>
                        <a:latin typeface="Cambria" pitchFamily="18" charset="0"/>
                        <a:ea typeface="Times New Roman"/>
                        <a:cs typeface="Times New Roman"/>
                      </a:endParaRPr>
                    </a:p>
                  </a:txBody>
                  <a:tcPr marL="91439" marR="91439"/>
                </a:tc>
                <a:tc>
                  <a:txBody>
                    <a:bodyPr/>
                    <a:lstStyle/>
                    <a:p>
                      <a:pPr marL="0" marR="0" indent="0" algn="ctr" defTabSz="457200" rtl="0" eaLnBrk="1" fontAlgn="auto" latinLnBrk="0" hangingPunct="1">
                        <a:lnSpc>
                          <a:spcPct val="100000"/>
                        </a:lnSpc>
                        <a:spcBef>
                          <a:spcPts val="600"/>
                        </a:spcBef>
                        <a:spcAft>
                          <a:spcPts val="600"/>
                        </a:spcAft>
                        <a:buClrTx/>
                        <a:buSzTx/>
                        <a:buFontTx/>
                        <a:buNone/>
                        <a:tabLst/>
                        <a:defRPr/>
                      </a:pPr>
                      <a:r>
                        <a:rPr lang="en-US" sz="1600" b="1" i="1" kern="1200" dirty="0" smtClean="0">
                          <a:solidFill>
                            <a:schemeClr val="tx2"/>
                          </a:solidFill>
                          <a:latin typeface="Cambria" pitchFamily="18" charset="0"/>
                          <a:ea typeface="Times New Roman"/>
                          <a:cs typeface="Times New Roman"/>
                        </a:rPr>
                        <a:t>(See</a:t>
                      </a:r>
                      <a:r>
                        <a:rPr lang="en-US" sz="1600" b="1" i="1" kern="1200" baseline="0" dirty="0" smtClean="0">
                          <a:solidFill>
                            <a:schemeClr val="tx2"/>
                          </a:solidFill>
                          <a:latin typeface="Cambria" pitchFamily="18" charset="0"/>
                          <a:ea typeface="Times New Roman"/>
                          <a:cs typeface="Times New Roman"/>
                        </a:rPr>
                        <a:t> Notes)</a:t>
                      </a:r>
                      <a:endParaRPr lang="en-US" sz="1600" b="1" i="1" kern="1200" dirty="0" smtClean="0">
                        <a:solidFill>
                          <a:schemeClr val="tx2"/>
                        </a:solidFill>
                        <a:latin typeface="Cambria" pitchFamily="18" charset="0"/>
                        <a:ea typeface="Times New Roman"/>
                        <a:cs typeface="Times New Roman"/>
                      </a:endParaRPr>
                    </a:p>
                  </a:txBody>
                  <a:tcPr marL="91439" marR="91439"/>
                </a:tc>
                <a:tc>
                  <a:txBody>
                    <a:bodyPr/>
                    <a:lstStyle/>
                    <a:p>
                      <a:pPr marL="0" marR="0" indent="0" algn="ctr" defTabSz="457200" rtl="0" eaLnBrk="1" fontAlgn="auto" latinLnBrk="0" hangingPunct="1">
                        <a:lnSpc>
                          <a:spcPct val="100000"/>
                        </a:lnSpc>
                        <a:spcBef>
                          <a:spcPts val="600"/>
                        </a:spcBef>
                        <a:spcAft>
                          <a:spcPts val="600"/>
                        </a:spcAft>
                        <a:buClrTx/>
                        <a:buSzTx/>
                        <a:buFontTx/>
                        <a:buNone/>
                        <a:tabLst/>
                        <a:defRPr/>
                      </a:pPr>
                      <a:r>
                        <a:rPr lang="en-US" sz="1600" b="1" i="1" kern="1200" dirty="0" smtClean="0">
                          <a:solidFill>
                            <a:schemeClr val="tx2"/>
                          </a:solidFill>
                          <a:latin typeface="Cambria" pitchFamily="18" charset="0"/>
                          <a:ea typeface="Times New Roman"/>
                          <a:cs typeface="Times New Roman"/>
                        </a:rPr>
                        <a:t>(See</a:t>
                      </a:r>
                      <a:r>
                        <a:rPr lang="en-US" sz="1600" b="1" i="1" kern="1200" baseline="0" dirty="0" smtClean="0">
                          <a:solidFill>
                            <a:schemeClr val="tx2"/>
                          </a:solidFill>
                          <a:latin typeface="Cambria" pitchFamily="18" charset="0"/>
                          <a:ea typeface="Times New Roman"/>
                          <a:cs typeface="Times New Roman"/>
                        </a:rPr>
                        <a:t> Notes)</a:t>
                      </a:r>
                      <a:endParaRPr lang="en-US" sz="1600" b="1" i="1" kern="1200" dirty="0" smtClean="0">
                        <a:solidFill>
                          <a:schemeClr val="tx2"/>
                        </a:solidFill>
                        <a:latin typeface="Cambria" pitchFamily="18" charset="0"/>
                        <a:ea typeface="Times New Roman"/>
                        <a:cs typeface="Times New Roman"/>
                      </a:endParaRPr>
                    </a:p>
                  </a:txBody>
                  <a:tcPr marL="91439" marR="91439"/>
                </a:tc>
                <a:tc>
                  <a:txBody>
                    <a:bodyPr/>
                    <a:lstStyle/>
                    <a:p>
                      <a:pPr marL="0" marR="0" indent="0" algn="ctr" defTabSz="457200" rtl="0" eaLnBrk="1" fontAlgn="auto" latinLnBrk="0" hangingPunct="1">
                        <a:lnSpc>
                          <a:spcPct val="100000"/>
                        </a:lnSpc>
                        <a:spcBef>
                          <a:spcPts val="600"/>
                        </a:spcBef>
                        <a:spcAft>
                          <a:spcPts val="600"/>
                        </a:spcAft>
                        <a:buClrTx/>
                        <a:buSzTx/>
                        <a:buFontTx/>
                        <a:buNone/>
                        <a:tabLst/>
                        <a:defRPr/>
                      </a:pPr>
                      <a:r>
                        <a:rPr lang="en-US" sz="1600" b="1" i="1" kern="1200" dirty="0" smtClean="0">
                          <a:solidFill>
                            <a:schemeClr val="tx2"/>
                          </a:solidFill>
                          <a:latin typeface="Cambria" pitchFamily="18" charset="0"/>
                          <a:ea typeface="Times New Roman"/>
                          <a:cs typeface="Times New Roman"/>
                        </a:rPr>
                        <a:t>(See</a:t>
                      </a:r>
                      <a:r>
                        <a:rPr lang="en-US" sz="1600" b="1" i="1" kern="1200" baseline="0" dirty="0" smtClean="0">
                          <a:solidFill>
                            <a:schemeClr val="tx2"/>
                          </a:solidFill>
                          <a:latin typeface="Cambria" pitchFamily="18" charset="0"/>
                          <a:ea typeface="Times New Roman"/>
                          <a:cs typeface="Times New Roman"/>
                        </a:rPr>
                        <a:t> Notes)</a:t>
                      </a:r>
                      <a:endParaRPr lang="en-US" sz="1600" b="1" i="1" kern="1200" dirty="0" smtClean="0">
                        <a:solidFill>
                          <a:schemeClr val="tx2"/>
                        </a:solidFill>
                        <a:latin typeface="Cambria" pitchFamily="18" charset="0"/>
                        <a:ea typeface="Times New Roman"/>
                        <a:cs typeface="Times New Roman"/>
                      </a:endParaRPr>
                    </a:p>
                  </a:txBody>
                  <a:tcPr marL="91439" marR="91439"/>
                </a:tc>
                <a:tc>
                  <a:txBody>
                    <a:bodyPr/>
                    <a:lstStyle/>
                    <a:p>
                      <a:pPr marL="0" marR="0" indent="0" algn="ctr" defTabSz="457200" rtl="0" eaLnBrk="1" fontAlgn="auto" latinLnBrk="0" hangingPunct="1">
                        <a:lnSpc>
                          <a:spcPct val="100000"/>
                        </a:lnSpc>
                        <a:spcBef>
                          <a:spcPts val="600"/>
                        </a:spcBef>
                        <a:spcAft>
                          <a:spcPts val="600"/>
                        </a:spcAft>
                        <a:buClrTx/>
                        <a:buSzTx/>
                        <a:buFontTx/>
                        <a:buNone/>
                        <a:tabLst/>
                        <a:defRPr/>
                      </a:pPr>
                      <a:r>
                        <a:rPr lang="en-US" sz="1600" b="1" i="1" kern="1200" dirty="0" smtClean="0">
                          <a:solidFill>
                            <a:schemeClr val="tx2"/>
                          </a:solidFill>
                          <a:latin typeface="Cambria" pitchFamily="18" charset="0"/>
                          <a:ea typeface="Times New Roman"/>
                          <a:cs typeface="Times New Roman"/>
                        </a:rPr>
                        <a:t>(See</a:t>
                      </a:r>
                      <a:r>
                        <a:rPr lang="en-US" sz="1600" b="1" i="1" kern="1200" baseline="0" dirty="0" smtClean="0">
                          <a:solidFill>
                            <a:schemeClr val="tx2"/>
                          </a:solidFill>
                          <a:latin typeface="Cambria" pitchFamily="18" charset="0"/>
                          <a:ea typeface="Times New Roman"/>
                          <a:cs typeface="Times New Roman"/>
                        </a:rPr>
                        <a:t> Notes)</a:t>
                      </a:r>
                      <a:endParaRPr lang="en-US" sz="1600" b="1" i="1" kern="1200" dirty="0" smtClean="0">
                        <a:solidFill>
                          <a:schemeClr val="tx2"/>
                        </a:solidFill>
                        <a:latin typeface="Cambria" pitchFamily="18" charset="0"/>
                        <a:ea typeface="Times New Roman"/>
                        <a:cs typeface="Times New Roman"/>
                      </a:endParaRPr>
                    </a:p>
                  </a:txBody>
                  <a:tcPr marL="91439" marR="91439"/>
                </a:tc>
              </a:tr>
              <a:tr h="370840">
                <a:tc>
                  <a:txBody>
                    <a:bodyPr/>
                    <a:lstStyle/>
                    <a:p>
                      <a:pPr marL="0" marR="0" indent="0" algn="ctr" defTabSz="457200" rtl="0" eaLnBrk="1" fontAlgn="auto" latinLnBrk="0" hangingPunct="1">
                        <a:lnSpc>
                          <a:spcPct val="100000"/>
                        </a:lnSpc>
                        <a:spcBef>
                          <a:spcPts val="600"/>
                        </a:spcBef>
                        <a:spcAft>
                          <a:spcPts val="600"/>
                        </a:spcAft>
                        <a:buClrTx/>
                        <a:buSzTx/>
                        <a:buFontTx/>
                        <a:buNone/>
                        <a:tabLst/>
                        <a:defRPr/>
                      </a:pPr>
                      <a:endParaRPr lang="en-US" sz="1600" b="1" i="1" kern="1200" dirty="0" smtClean="0">
                        <a:solidFill>
                          <a:schemeClr val="tx2"/>
                        </a:solidFill>
                        <a:latin typeface="Cambria" pitchFamily="18" charset="0"/>
                        <a:ea typeface="Times New Roman"/>
                        <a:cs typeface="Times New Roman"/>
                      </a:endParaRPr>
                    </a:p>
                  </a:txBody>
                  <a:tcPr marL="91439" marR="91439"/>
                </a:tc>
                <a:tc>
                  <a:txBody>
                    <a:bodyPr/>
                    <a:lstStyle/>
                    <a:p>
                      <a:pPr marL="0" marR="0" indent="0" algn="ctr" defTabSz="457200" rtl="0" eaLnBrk="1" fontAlgn="auto" latinLnBrk="0" hangingPunct="1">
                        <a:lnSpc>
                          <a:spcPct val="100000"/>
                        </a:lnSpc>
                        <a:spcBef>
                          <a:spcPts val="600"/>
                        </a:spcBef>
                        <a:spcAft>
                          <a:spcPts val="600"/>
                        </a:spcAft>
                        <a:buClrTx/>
                        <a:buSzTx/>
                        <a:buFontTx/>
                        <a:buNone/>
                        <a:tabLst/>
                        <a:defRPr/>
                      </a:pPr>
                      <a:endParaRPr lang="en-US" sz="1600" b="1" i="1" kern="1200" dirty="0" smtClean="0">
                        <a:solidFill>
                          <a:schemeClr val="tx2"/>
                        </a:solidFill>
                        <a:latin typeface="Cambria" pitchFamily="18" charset="0"/>
                        <a:ea typeface="Times New Roman"/>
                        <a:cs typeface="Times New Roman"/>
                      </a:endParaRPr>
                    </a:p>
                  </a:txBody>
                  <a:tcPr marL="91439" marR="91439"/>
                </a:tc>
                <a:tc>
                  <a:txBody>
                    <a:bodyPr/>
                    <a:lstStyle/>
                    <a:p>
                      <a:pPr marL="0" marR="0" algn="ctr" defTabSz="457200" rtl="0" eaLnBrk="1" latinLnBrk="0" hangingPunct="1">
                        <a:spcBef>
                          <a:spcPts val="600"/>
                        </a:spcBef>
                        <a:spcAft>
                          <a:spcPts val="600"/>
                        </a:spcAft>
                      </a:pPr>
                      <a:endParaRPr lang="en-US" sz="1600" b="1" i="1" kern="1200" dirty="0">
                        <a:solidFill>
                          <a:schemeClr val="tx2"/>
                        </a:solidFill>
                        <a:latin typeface="Cambria" pitchFamily="18" charset="0"/>
                        <a:ea typeface="Times New Roman"/>
                        <a:cs typeface="Times New Roman"/>
                      </a:endParaRPr>
                    </a:p>
                  </a:txBody>
                  <a:tcPr marL="91439" marR="91439"/>
                </a:tc>
                <a:tc>
                  <a:txBody>
                    <a:bodyPr/>
                    <a:lstStyle/>
                    <a:p>
                      <a:pPr marL="0" marR="0" algn="ctr" defTabSz="457200" rtl="0" eaLnBrk="1" latinLnBrk="0" hangingPunct="1">
                        <a:spcBef>
                          <a:spcPts val="600"/>
                        </a:spcBef>
                        <a:spcAft>
                          <a:spcPts val="600"/>
                        </a:spcAft>
                      </a:pPr>
                      <a:endParaRPr lang="en-US" sz="1600" b="1" i="1" kern="1200" dirty="0">
                        <a:solidFill>
                          <a:schemeClr val="tx2"/>
                        </a:solidFill>
                        <a:latin typeface="Cambria" pitchFamily="18" charset="0"/>
                        <a:ea typeface="Times New Roman"/>
                        <a:cs typeface="Times New Roman"/>
                      </a:endParaRPr>
                    </a:p>
                  </a:txBody>
                  <a:tcPr marL="91439" marR="91439"/>
                </a:tc>
                <a:tc>
                  <a:txBody>
                    <a:bodyPr/>
                    <a:lstStyle/>
                    <a:p>
                      <a:pPr marL="0" marR="0" algn="ctr" defTabSz="457200" rtl="0" eaLnBrk="1" latinLnBrk="0" hangingPunct="1">
                        <a:spcBef>
                          <a:spcPts val="600"/>
                        </a:spcBef>
                        <a:spcAft>
                          <a:spcPts val="600"/>
                        </a:spcAft>
                      </a:pPr>
                      <a:endParaRPr lang="en-US" sz="1600" b="1" i="1" kern="1200" dirty="0">
                        <a:solidFill>
                          <a:schemeClr val="tx2"/>
                        </a:solidFill>
                        <a:latin typeface="Cambria" pitchFamily="18" charset="0"/>
                        <a:ea typeface="Times New Roman"/>
                        <a:cs typeface="Times New Roman"/>
                      </a:endParaRPr>
                    </a:p>
                  </a:txBody>
                  <a:tcPr marL="91439" marR="91439"/>
                </a:tc>
              </a:tr>
              <a:tr h="370840">
                <a:tc>
                  <a:txBody>
                    <a:bodyPr/>
                    <a:lstStyle/>
                    <a:p>
                      <a:pPr marL="0" marR="0" indent="0" algn="ctr" defTabSz="457200" rtl="0" eaLnBrk="1" fontAlgn="auto" latinLnBrk="0" hangingPunct="1">
                        <a:lnSpc>
                          <a:spcPct val="100000"/>
                        </a:lnSpc>
                        <a:spcBef>
                          <a:spcPts val="600"/>
                        </a:spcBef>
                        <a:spcAft>
                          <a:spcPts val="600"/>
                        </a:spcAft>
                        <a:buClrTx/>
                        <a:buSzTx/>
                        <a:buFontTx/>
                        <a:buNone/>
                        <a:tabLst/>
                        <a:defRPr/>
                      </a:pPr>
                      <a:endParaRPr lang="en-US" sz="1600" b="1" i="1" kern="1200" dirty="0" smtClean="0">
                        <a:solidFill>
                          <a:schemeClr val="tx2"/>
                        </a:solidFill>
                        <a:latin typeface="Cambria" pitchFamily="18" charset="0"/>
                        <a:ea typeface="Times New Roman"/>
                        <a:cs typeface="Times New Roman"/>
                      </a:endParaRPr>
                    </a:p>
                  </a:txBody>
                  <a:tcPr marL="91439" marR="91439"/>
                </a:tc>
                <a:tc>
                  <a:txBody>
                    <a:bodyPr/>
                    <a:lstStyle/>
                    <a:p>
                      <a:pPr marL="0" marR="0" algn="ctr" defTabSz="457200" rtl="0" eaLnBrk="1" latinLnBrk="0" hangingPunct="1">
                        <a:spcBef>
                          <a:spcPts val="600"/>
                        </a:spcBef>
                        <a:spcAft>
                          <a:spcPts val="600"/>
                        </a:spcAft>
                      </a:pPr>
                      <a:endParaRPr lang="en-US" sz="1600" b="1" i="1" kern="1200" dirty="0">
                        <a:solidFill>
                          <a:schemeClr val="tx2"/>
                        </a:solidFill>
                        <a:latin typeface="Cambria" pitchFamily="18" charset="0"/>
                        <a:ea typeface="Times New Roman"/>
                        <a:cs typeface="Times New Roman"/>
                      </a:endParaRPr>
                    </a:p>
                  </a:txBody>
                  <a:tcPr marL="91439" marR="91439"/>
                </a:tc>
                <a:tc>
                  <a:txBody>
                    <a:bodyPr/>
                    <a:lstStyle/>
                    <a:p>
                      <a:pPr marL="0" marR="0" algn="ctr" defTabSz="457200" rtl="0" eaLnBrk="1" latinLnBrk="0" hangingPunct="1">
                        <a:spcBef>
                          <a:spcPts val="600"/>
                        </a:spcBef>
                        <a:spcAft>
                          <a:spcPts val="600"/>
                        </a:spcAft>
                      </a:pPr>
                      <a:endParaRPr lang="en-US" sz="1600" b="1" i="1" kern="1200" dirty="0">
                        <a:solidFill>
                          <a:schemeClr val="tx2"/>
                        </a:solidFill>
                        <a:latin typeface="Cambria" pitchFamily="18" charset="0"/>
                        <a:ea typeface="Times New Roman"/>
                        <a:cs typeface="Times New Roman"/>
                      </a:endParaRPr>
                    </a:p>
                  </a:txBody>
                  <a:tcPr marL="91439" marR="91439"/>
                </a:tc>
                <a:tc>
                  <a:txBody>
                    <a:bodyPr/>
                    <a:lstStyle/>
                    <a:p>
                      <a:pPr marL="0" marR="0" algn="ctr" defTabSz="457200" rtl="0" eaLnBrk="1" latinLnBrk="0" hangingPunct="1">
                        <a:spcBef>
                          <a:spcPts val="600"/>
                        </a:spcBef>
                        <a:spcAft>
                          <a:spcPts val="600"/>
                        </a:spcAft>
                      </a:pPr>
                      <a:endParaRPr lang="en-US" sz="1600" b="1" i="1" kern="1200" dirty="0">
                        <a:solidFill>
                          <a:schemeClr val="tx2"/>
                        </a:solidFill>
                        <a:latin typeface="Cambria" pitchFamily="18" charset="0"/>
                        <a:ea typeface="Times New Roman"/>
                        <a:cs typeface="Times New Roman"/>
                      </a:endParaRPr>
                    </a:p>
                  </a:txBody>
                  <a:tcPr marL="91439" marR="91439"/>
                </a:tc>
                <a:tc>
                  <a:txBody>
                    <a:bodyPr/>
                    <a:lstStyle/>
                    <a:p>
                      <a:pPr marL="0" marR="0" algn="ctr" defTabSz="457200" rtl="0" eaLnBrk="1" latinLnBrk="0" hangingPunct="1">
                        <a:spcBef>
                          <a:spcPts val="600"/>
                        </a:spcBef>
                        <a:spcAft>
                          <a:spcPts val="600"/>
                        </a:spcAft>
                      </a:pPr>
                      <a:endParaRPr lang="en-US" sz="1600" b="1" i="1" kern="1200" dirty="0">
                        <a:solidFill>
                          <a:schemeClr val="tx2"/>
                        </a:solidFill>
                        <a:latin typeface="Cambria" pitchFamily="18" charset="0"/>
                        <a:ea typeface="Times New Roman"/>
                        <a:cs typeface="Times New Roman"/>
                      </a:endParaRPr>
                    </a:p>
                  </a:txBody>
                  <a:tcPr marL="91439" marR="91439"/>
                </a:tc>
              </a:tr>
              <a:tr h="370840">
                <a:tc>
                  <a:txBody>
                    <a:bodyPr/>
                    <a:lstStyle/>
                    <a:p>
                      <a:pPr marL="0" marR="0" indent="0" algn="ctr" defTabSz="457200" rtl="0" eaLnBrk="1" fontAlgn="auto" latinLnBrk="0" hangingPunct="1">
                        <a:lnSpc>
                          <a:spcPct val="100000"/>
                        </a:lnSpc>
                        <a:spcBef>
                          <a:spcPts val="600"/>
                        </a:spcBef>
                        <a:spcAft>
                          <a:spcPts val="600"/>
                        </a:spcAft>
                        <a:buClrTx/>
                        <a:buSzTx/>
                        <a:buFontTx/>
                        <a:buNone/>
                        <a:tabLst/>
                        <a:defRPr/>
                      </a:pPr>
                      <a:endParaRPr lang="en-US" sz="1600" b="1" i="1" kern="1200" dirty="0" smtClean="0">
                        <a:solidFill>
                          <a:schemeClr val="tx2"/>
                        </a:solidFill>
                        <a:latin typeface="Cambria" pitchFamily="18" charset="0"/>
                        <a:ea typeface="Times New Roman"/>
                        <a:cs typeface="Times New Roman"/>
                      </a:endParaRPr>
                    </a:p>
                  </a:txBody>
                  <a:tcPr marL="91439" marR="91439"/>
                </a:tc>
                <a:tc>
                  <a:txBody>
                    <a:bodyPr/>
                    <a:lstStyle/>
                    <a:p>
                      <a:pPr marL="0" marR="0" algn="ctr" defTabSz="457200" rtl="0" eaLnBrk="1" latinLnBrk="0" hangingPunct="1">
                        <a:spcBef>
                          <a:spcPts val="600"/>
                        </a:spcBef>
                        <a:spcAft>
                          <a:spcPts val="600"/>
                        </a:spcAft>
                      </a:pPr>
                      <a:endParaRPr lang="en-US" sz="1600" b="1" i="1" kern="1200" dirty="0">
                        <a:solidFill>
                          <a:schemeClr val="tx2"/>
                        </a:solidFill>
                        <a:latin typeface="Cambria" pitchFamily="18" charset="0"/>
                        <a:ea typeface="Times New Roman"/>
                        <a:cs typeface="Times New Roman"/>
                      </a:endParaRPr>
                    </a:p>
                  </a:txBody>
                  <a:tcPr marL="91439" marR="91439"/>
                </a:tc>
                <a:tc>
                  <a:txBody>
                    <a:bodyPr/>
                    <a:lstStyle/>
                    <a:p>
                      <a:pPr marL="0" marR="0" algn="ctr" defTabSz="457200" rtl="0" eaLnBrk="1" latinLnBrk="0" hangingPunct="1">
                        <a:spcBef>
                          <a:spcPts val="600"/>
                        </a:spcBef>
                        <a:spcAft>
                          <a:spcPts val="600"/>
                        </a:spcAft>
                      </a:pPr>
                      <a:endParaRPr lang="en-US" sz="1600" b="1" i="1" kern="1200" dirty="0">
                        <a:solidFill>
                          <a:schemeClr val="tx2"/>
                        </a:solidFill>
                        <a:latin typeface="Cambria" pitchFamily="18" charset="0"/>
                        <a:ea typeface="Times New Roman"/>
                        <a:cs typeface="Times New Roman"/>
                      </a:endParaRPr>
                    </a:p>
                  </a:txBody>
                  <a:tcPr marL="91439" marR="91439"/>
                </a:tc>
                <a:tc>
                  <a:txBody>
                    <a:bodyPr/>
                    <a:lstStyle/>
                    <a:p>
                      <a:pPr marL="0" marR="0" algn="ctr" defTabSz="457200" rtl="0" eaLnBrk="1" latinLnBrk="0" hangingPunct="1">
                        <a:spcBef>
                          <a:spcPts val="600"/>
                        </a:spcBef>
                        <a:spcAft>
                          <a:spcPts val="600"/>
                        </a:spcAft>
                      </a:pPr>
                      <a:endParaRPr lang="en-US" sz="1600" b="1" i="1" kern="1200" dirty="0">
                        <a:solidFill>
                          <a:schemeClr val="tx2"/>
                        </a:solidFill>
                        <a:latin typeface="Cambria" pitchFamily="18" charset="0"/>
                        <a:ea typeface="Times New Roman"/>
                        <a:cs typeface="Times New Roman"/>
                      </a:endParaRPr>
                    </a:p>
                  </a:txBody>
                  <a:tcPr marL="91439" marR="91439"/>
                </a:tc>
                <a:tc>
                  <a:txBody>
                    <a:bodyPr/>
                    <a:lstStyle/>
                    <a:p>
                      <a:pPr marL="0" marR="0" algn="ctr" defTabSz="457200" rtl="0" eaLnBrk="1" latinLnBrk="0" hangingPunct="1">
                        <a:spcBef>
                          <a:spcPts val="600"/>
                        </a:spcBef>
                        <a:spcAft>
                          <a:spcPts val="600"/>
                        </a:spcAft>
                      </a:pPr>
                      <a:endParaRPr lang="en-US" sz="1600" b="1" i="1" kern="1200" dirty="0">
                        <a:solidFill>
                          <a:schemeClr val="tx2"/>
                        </a:solidFill>
                        <a:latin typeface="Cambria" pitchFamily="18" charset="0"/>
                        <a:ea typeface="Times New Roman"/>
                        <a:cs typeface="Times New Roman"/>
                      </a:endParaRPr>
                    </a:p>
                  </a:txBody>
                  <a:tcPr marL="91439" marR="91439"/>
                </a:tc>
              </a:tr>
              <a:tr h="370840">
                <a:tc>
                  <a:txBody>
                    <a:bodyPr/>
                    <a:lstStyle/>
                    <a:p>
                      <a:pPr marL="0" marR="0" indent="0" algn="ctr" defTabSz="457200" rtl="0" eaLnBrk="1" fontAlgn="auto" latinLnBrk="0" hangingPunct="1">
                        <a:lnSpc>
                          <a:spcPct val="100000"/>
                        </a:lnSpc>
                        <a:spcBef>
                          <a:spcPts val="600"/>
                        </a:spcBef>
                        <a:spcAft>
                          <a:spcPts val="600"/>
                        </a:spcAft>
                        <a:buClrTx/>
                        <a:buSzTx/>
                        <a:buFontTx/>
                        <a:buNone/>
                        <a:tabLst/>
                        <a:defRPr/>
                      </a:pPr>
                      <a:endParaRPr lang="en-US" sz="1600" b="1" i="1" kern="1200" dirty="0" smtClean="0">
                        <a:solidFill>
                          <a:schemeClr val="tx2"/>
                        </a:solidFill>
                        <a:latin typeface="Cambria" pitchFamily="18" charset="0"/>
                        <a:ea typeface="Times New Roman"/>
                        <a:cs typeface="Times New Roman"/>
                      </a:endParaRPr>
                    </a:p>
                  </a:txBody>
                  <a:tcPr marL="91439" marR="91439"/>
                </a:tc>
                <a:tc>
                  <a:txBody>
                    <a:bodyPr/>
                    <a:lstStyle/>
                    <a:p>
                      <a:pPr marL="0" marR="0" algn="ctr" defTabSz="457200" rtl="0" eaLnBrk="1" latinLnBrk="0" hangingPunct="1">
                        <a:spcBef>
                          <a:spcPts val="600"/>
                        </a:spcBef>
                        <a:spcAft>
                          <a:spcPts val="600"/>
                        </a:spcAft>
                      </a:pPr>
                      <a:endParaRPr lang="en-US" sz="1600" b="1" i="1" kern="1200" dirty="0">
                        <a:solidFill>
                          <a:schemeClr val="tx2"/>
                        </a:solidFill>
                        <a:latin typeface="Cambria" pitchFamily="18" charset="0"/>
                        <a:ea typeface="Times New Roman"/>
                        <a:cs typeface="Times New Roman"/>
                      </a:endParaRPr>
                    </a:p>
                  </a:txBody>
                  <a:tcPr marL="91439" marR="91439"/>
                </a:tc>
                <a:tc>
                  <a:txBody>
                    <a:bodyPr/>
                    <a:lstStyle/>
                    <a:p>
                      <a:pPr marL="0" marR="0" algn="ctr" defTabSz="457200" rtl="0" eaLnBrk="1" latinLnBrk="0" hangingPunct="1">
                        <a:spcBef>
                          <a:spcPts val="600"/>
                        </a:spcBef>
                        <a:spcAft>
                          <a:spcPts val="600"/>
                        </a:spcAft>
                      </a:pPr>
                      <a:endParaRPr lang="en-US" sz="1600" b="1" i="1" kern="1200" dirty="0">
                        <a:solidFill>
                          <a:schemeClr val="tx2"/>
                        </a:solidFill>
                        <a:latin typeface="Cambria" pitchFamily="18" charset="0"/>
                        <a:ea typeface="Times New Roman"/>
                        <a:cs typeface="Times New Roman"/>
                      </a:endParaRPr>
                    </a:p>
                  </a:txBody>
                  <a:tcPr marL="91439" marR="91439"/>
                </a:tc>
                <a:tc>
                  <a:txBody>
                    <a:bodyPr/>
                    <a:lstStyle/>
                    <a:p>
                      <a:pPr marL="0" marR="0" algn="ctr" defTabSz="457200" rtl="0" eaLnBrk="1" latinLnBrk="0" hangingPunct="1">
                        <a:spcBef>
                          <a:spcPts val="600"/>
                        </a:spcBef>
                        <a:spcAft>
                          <a:spcPts val="600"/>
                        </a:spcAft>
                      </a:pPr>
                      <a:endParaRPr lang="en-US" sz="1600" b="1" i="1" kern="1200" dirty="0">
                        <a:solidFill>
                          <a:schemeClr val="tx2"/>
                        </a:solidFill>
                        <a:latin typeface="Cambria" pitchFamily="18" charset="0"/>
                        <a:ea typeface="Times New Roman"/>
                        <a:cs typeface="Times New Roman"/>
                      </a:endParaRPr>
                    </a:p>
                  </a:txBody>
                  <a:tcPr marL="91439" marR="91439"/>
                </a:tc>
                <a:tc>
                  <a:txBody>
                    <a:bodyPr/>
                    <a:lstStyle/>
                    <a:p>
                      <a:pPr marL="0" marR="0" algn="ctr" defTabSz="457200" rtl="0" eaLnBrk="1" latinLnBrk="0" hangingPunct="1">
                        <a:spcBef>
                          <a:spcPts val="600"/>
                        </a:spcBef>
                        <a:spcAft>
                          <a:spcPts val="600"/>
                        </a:spcAft>
                      </a:pPr>
                      <a:endParaRPr lang="en-US" sz="1600" b="1" i="1" kern="1200" dirty="0">
                        <a:solidFill>
                          <a:schemeClr val="tx2"/>
                        </a:solidFill>
                        <a:latin typeface="Cambria" pitchFamily="18" charset="0"/>
                        <a:ea typeface="Times New Roman"/>
                        <a:cs typeface="Times New Roman"/>
                      </a:endParaRPr>
                    </a:p>
                  </a:txBody>
                  <a:tcPr marL="91439" marR="91439"/>
                </a:tc>
              </a:tr>
              <a:tr h="370840">
                <a:tc>
                  <a:txBody>
                    <a:bodyPr/>
                    <a:lstStyle/>
                    <a:p>
                      <a:pPr marL="0" marR="0" indent="0" algn="ctr" defTabSz="457200" rtl="0" eaLnBrk="1" fontAlgn="auto" latinLnBrk="0" hangingPunct="1">
                        <a:lnSpc>
                          <a:spcPct val="100000"/>
                        </a:lnSpc>
                        <a:spcBef>
                          <a:spcPts val="600"/>
                        </a:spcBef>
                        <a:spcAft>
                          <a:spcPts val="600"/>
                        </a:spcAft>
                        <a:buClrTx/>
                        <a:buSzTx/>
                        <a:buFontTx/>
                        <a:buNone/>
                        <a:tabLst/>
                        <a:defRPr/>
                      </a:pPr>
                      <a:endParaRPr lang="en-US" sz="1600" b="1" i="1" kern="1200" dirty="0" smtClean="0">
                        <a:solidFill>
                          <a:schemeClr val="tx2"/>
                        </a:solidFill>
                        <a:latin typeface="Cambria" pitchFamily="18" charset="0"/>
                        <a:ea typeface="Times New Roman"/>
                        <a:cs typeface="Times New Roman"/>
                      </a:endParaRPr>
                    </a:p>
                  </a:txBody>
                  <a:tcPr marL="91439" marR="91439"/>
                </a:tc>
                <a:tc>
                  <a:txBody>
                    <a:bodyPr/>
                    <a:lstStyle/>
                    <a:p>
                      <a:pPr marL="0" marR="0" algn="ctr" defTabSz="457200" rtl="0" eaLnBrk="1" latinLnBrk="0" hangingPunct="1">
                        <a:spcBef>
                          <a:spcPts val="600"/>
                        </a:spcBef>
                        <a:spcAft>
                          <a:spcPts val="600"/>
                        </a:spcAft>
                      </a:pPr>
                      <a:endParaRPr lang="en-US" sz="1600" b="1" i="1" kern="1200" dirty="0">
                        <a:solidFill>
                          <a:schemeClr val="tx2"/>
                        </a:solidFill>
                        <a:latin typeface="Cambria" pitchFamily="18" charset="0"/>
                        <a:ea typeface="Times New Roman"/>
                        <a:cs typeface="Times New Roman"/>
                      </a:endParaRPr>
                    </a:p>
                  </a:txBody>
                  <a:tcPr marL="91439" marR="91439"/>
                </a:tc>
                <a:tc>
                  <a:txBody>
                    <a:bodyPr/>
                    <a:lstStyle/>
                    <a:p>
                      <a:pPr marL="0" marR="0" algn="ctr" defTabSz="457200" rtl="0" eaLnBrk="1" latinLnBrk="0" hangingPunct="1">
                        <a:spcBef>
                          <a:spcPts val="600"/>
                        </a:spcBef>
                        <a:spcAft>
                          <a:spcPts val="600"/>
                        </a:spcAft>
                      </a:pPr>
                      <a:endParaRPr lang="en-US" sz="1600" b="1" i="1" kern="1200" dirty="0">
                        <a:solidFill>
                          <a:schemeClr val="tx2"/>
                        </a:solidFill>
                        <a:latin typeface="Cambria" pitchFamily="18" charset="0"/>
                        <a:ea typeface="Times New Roman"/>
                        <a:cs typeface="Times New Roman"/>
                      </a:endParaRPr>
                    </a:p>
                  </a:txBody>
                  <a:tcPr marL="91439" marR="91439"/>
                </a:tc>
                <a:tc>
                  <a:txBody>
                    <a:bodyPr/>
                    <a:lstStyle/>
                    <a:p>
                      <a:pPr marL="0" marR="0" algn="ctr" defTabSz="457200" rtl="0" eaLnBrk="1" latinLnBrk="0" hangingPunct="1">
                        <a:spcBef>
                          <a:spcPts val="600"/>
                        </a:spcBef>
                        <a:spcAft>
                          <a:spcPts val="600"/>
                        </a:spcAft>
                      </a:pPr>
                      <a:endParaRPr lang="en-US" sz="1600" b="1" i="1" kern="1200" dirty="0">
                        <a:solidFill>
                          <a:schemeClr val="tx2"/>
                        </a:solidFill>
                        <a:latin typeface="Cambria" pitchFamily="18" charset="0"/>
                        <a:ea typeface="Times New Roman"/>
                        <a:cs typeface="Times New Roman"/>
                      </a:endParaRPr>
                    </a:p>
                  </a:txBody>
                  <a:tcPr marL="91439" marR="91439"/>
                </a:tc>
                <a:tc>
                  <a:txBody>
                    <a:bodyPr/>
                    <a:lstStyle/>
                    <a:p>
                      <a:pPr marL="0" marR="0" algn="ctr" defTabSz="457200" rtl="0" eaLnBrk="1" latinLnBrk="0" hangingPunct="1">
                        <a:spcBef>
                          <a:spcPts val="600"/>
                        </a:spcBef>
                        <a:spcAft>
                          <a:spcPts val="600"/>
                        </a:spcAft>
                      </a:pPr>
                      <a:endParaRPr lang="en-US" sz="1600" b="1" i="1" kern="1200" dirty="0">
                        <a:solidFill>
                          <a:schemeClr val="tx2"/>
                        </a:solidFill>
                        <a:latin typeface="Cambria" pitchFamily="18" charset="0"/>
                        <a:ea typeface="Times New Roman"/>
                        <a:cs typeface="Times New Roman"/>
                      </a:endParaRPr>
                    </a:p>
                  </a:txBody>
                  <a:tcPr marL="91439" marR="91439"/>
                </a:tc>
              </a:tr>
              <a:tr h="370840">
                <a:tc>
                  <a:txBody>
                    <a:bodyPr/>
                    <a:lstStyle/>
                    <a:p>
                      <a:pPr marL="0" marR="0" indent="0" algn="ctr" defTabSz="457200" rtl="0" eaLnBrk="1" fontAlgn="auto" latinLnBrk="0" hangingPunct="1">
                        <a:lnSpc>
                          <a:spcPct val="100000"/>
                        </a:lnSpc>
                        <a:spcBef>
                          <a:spcPts val="600"/>
                        </a:spcBef>
                        <a:spcAft>
                          <a:spcPts val="600"/>
                        </a:spcAft>
                        <a:buClrTx/>
                        <a:buSzTx/>
                        <a:buFontTx/>
                        <a:buNone/>
                        <a:tabLst/>
                        <a:defRPr/>
                      </a:pPr>
                      <a:endParaRPr lang="en-US" sz="1600" b="1" i="1" kern="1200" dirty="0" smtClean="0">
                        <a:solidFill>
                          <a:schemeClr val="tx2"/>
                        </a:solidFill>
                        <a:latin typeface="Cambria" pitchFamily="18" charset="0"/>
                        <a:ea typeface="Times New Roman"/>
                        <a:cs typeface="Times New Roman"/>
                      </a:endParaRPr>
                    </a:p>
                  </a:txBody>
                  <a:tcPr marL="91439" marR="91439"/>
                </a:tc>
                <a:tc>
                  <a:txBody>
                    <a:bodyPr/>
                    <a:lstStyle/>
                    <a:p>
                      <a:pPr marL="0" marR="0" algn="ctr" defTabSz="457200" rtl="0" eaLnBrk="1" latinLnBrk="0" hangingPunct="1">
                        <a:spcBef>
                          <a:spcPts val="600"/>
                        </a:spcBef>
                        <a:spcAft>
                          <a:spcPts val="600"/>
                        </a:spcAft>
                      </a:pPr>
                      <a:endParaRPr lang="en-US" sz="1600" b="1" i="1" kern="1200" dirty="0">
                        <a:solidFill>
                          <a:schemeClr val="tx2"/>
                        </a:solidFill>
                        <a:latin typeface="Cambria" pitchFamily="18" charset="0"/>
                        <a:ea typeface="Times New Roman"/>
                        <a:cs typeface="Times New Roman"/>
                      </a:endParaRPr>
                    </a:p>
                  </a:txBody>
                  <a:tcPr marL="91439" marR="91439"/>
                </a:tc>
                <a:tc>
                  <a:txBody>
                    <a:bodyPr/>
                    <a:lstStyle/>
                    <a:p>
                      <a:pPr marL="0" marR="0" algn="ctr" defTabSz="457200" rtl="0" eaLnBrk="1" latinLnBrk="0" hangingPunct="1">
                        <a:spcBef>
                          <a:spcPts val="600"/>
                        </a:spcBef>
                        <a:spcAft>
                          <a:spcPts val="600"/>
                        </a:spcAft>
                      </a:pPr>
                      <a:endParaRPr lang="en-US" sz="1600" b="1" i="1" kern="1200" dirty="0">
                        <a:solidFill>
                          <a:schemeClr val="tx2"/>
                        </a:solidFill>
                        <a:latin typeface="Cambria" pitchFamily="18" charset="0"/>
                        <a:ea typeface="Times New Roman"/>
                        <a:cs typeface="Times New Roman"/>
                      </a:endParaRPr>
                    </a:p>
                  </a:txBody>
                  <a:tcPr marL="91439" marR="91439"/>
                </a:tc>
                <a:tc>
                  <a:txBody>
                    <a:bodyPr/>
                    <a:lstStyle/>
                    <a:p>
                      <a:pPr marL="0" marR="0" algn="ctr" defTabSz="457200" rtl="0" eaLnBrk="1" latinLnBrk="0" hangingPunct="1">
                        <a:spcBef>
                          <a:spcPts val="600"/>
                        </a:spcBef>
                        <a:spcAft>
                          <a:spcPts val="600"/>
                        </a:spcAft>
                      </a:pPr>
                      <a:endParaRPr lang="en-US" sz="1600" b="1" i="1" kern="1200" dirty="0">
                        <a:solidFill>
                          <a:schemeClr val="tx2"/>
                        </a:solidFill>
                        <a:latin typeface="Cambria" pitchFamily="18" charset="0"/>
                        <a:ea typeface="Times New Roman"/>
                        <a:cs typeface="Times New Roman"/>
                      </a:endParaRPr>
                    </a:p>
                  </a:txBody>
                  <a:tcPr marL="91439" marR="91439"/>
                </a:tc>
                <a:tc>
                  <a:txBody>
                    <a:bodyPr/>
                    <a:lstStyle/>
                    <a:p>
                      <a:pPr marL="0" marR="0" algn="ctr" defTabSz="457200" rtl="0" eaLnBrk="1" latinLnBrk="0" hangingPunct="1">
                        <a:spcBef>
                          <a:spcPts val="600"/>
                        </a:spcBef>
                        <a:spcAft>
                          <a:spcPts val="600"/>
                        </a:spcAft>
                      </a:pPr>
                      <a:endParaRPr lang="en-US" sz="1600" b="1" i="1" kern="1200" dirty="0">
                        <a:solidFill>
                          <a:schemeClr val="tx2"/>
                        </a:solidFill>
                        <a:latin typeface="Cambria" pitchFamily="18" charset="0"/>
                        <a:ea typeface="Times New Roman"/>
                        <a:cs typeface="Times New Roman"/>
                      </a:endParaRPr>
                    </a:p>
                  </a:txBody>
                  <a:tcPr marL="91439" marR="91439"/>
                </a:tc>
              </a:tr>
              <a:tr h="370840">
                <a:tc>
                  <a:txBody>
                    <a:bodyPr/>
                    <a:lstStyle/>
                    <a:p>
                      <a:pPr marL="0" marR="0" indent="0" algn="ctr" defTabSz="457200" rtl="0" eaLnBrk="1" fontAlgn="auto" latinLnBrk="0" hangingPunct="1">
                        <a:lnSpc>
                          <a:spcPct val="100000"/>
                        </a:lnSpc>
                        <a:spcBef>
                          <a:spcPts val="600"/>
                        </a:spcBef>
                        <a:spcAft>
                          <a:spcPts val="600"/>
                        </a:spcAft>
                        <a:buClrTx/>
                        <a:buSzTx/>
                        <a:buFontTx/>
                        <a:buNone/>
                        <a:tabLst/>
                        <a:defRPr/>
                      </a:pPr>
                      <a:endParaRPr lang="en-US" sz="1600" b="1" i="1" kern="1200" dirty="0" smtClean="0">
                        <a:solidFill>
                          <a:schemeClr val="tx2"/>
                        </a:solidFill>
                        <a:latin typeface="Cambria" pitchFamily="18" charset="0"/>
                        <a:ea typeface="Times New Roman"/>
                        <a:cs typeface="Times New Roman"/>
                      </a:endParaRPr>
                    </a:p>
                  </a:txBody>
                  <a:tcPr marL="91439" marR="91439"/>
                </a:tc>
                <a:tc>
                  <a:txBody>
                    <a:bodyPr/>
                    <a:lstStyle/>
                    <a:p>
                      <a:pPr marL="0" marR="0" algn="ctr" defTabSz="457200" rtl="0" eaLnBrk="1" latinLnBrk="0" hangingPunct="1">
                        <a:spcBef>
                          <a:spcPts val="600"/>
                        </a:spcBef>
                        <a:spcAft>
                          <a:spcPts val="600"/>
                        </a:spcAft>
                      </a:pPr>
                      <a:endParaRPr lang="en-US" sz="1600" b="1" i="1" kern="1200" dirty="0">
                        <a:solidFill>
                          <a:schemeClr val="tx2"/>
                        </a:solidFill>
                        <a:latin typeface="Cambria" pitchFamily="18" charset="0"/>
                        <a:ea typeface="Times New Roman"/>
                        <a:cs typeface="Times New Roman"/>
                      </a:endParaRPr>
                    </a:p>
                  </a:txBody>
                  <a:tcPr marL="91439" marR="91439"/>
                </a:tc>
                <a:tc>
                  <a:txBody>
                    <a:bodyPr/>
                    <a:lstStyle/>
                    <a:p>
                      <a:pPr marL="0" marR="0" algn="ctr" defTabSz="457200" rtl="0" eaLnBrk="1" latinLnBrk="0" hangingPunct="1">
                        <a:spcBef>
                          <a:spcPts val="600"/>
                        </a:spcBef>
                        <a:spcAft>
                          <a:spcPts val="600"/>
                        </a:spcAft>
                      </a:pPr>
                      <a:endParaRPr lang="en-US" sz="1600" b="1" i="1" kern="1200" dirty="0">
                        <a:solidFill>
                          <a:schemeClr val="tx2"/>
                        </a:solidFill>
                        <a:latin typeface="Cambria" pitchFamily="18" charset="0"/>
                        <a:ea typeface="Times New Roman"/>
                        <a:cs typeface="Times New Roman"/>
                      </a:endParaRPr>
                    </a:p>
                  </a:txBody>
                  <a:tcPr marL="91439" marR="91439"/>
                </a:tc>
                <a:tc>
                  <a:txBody>
                    <a:bodyPr/>
                    <a:lstStyle/>
                    <a:p>
                      <a:pPr marL="0" marR="0" algn="ctr" defTabSz="457200" rtl="0" eaLnBrk="1" latinLnBrk="0" hangingPunct="1">
                        <a:spcBef>
                          <a:spcPts val="600"/>
                        </a:spcBef>
                        <a:spcAft>
                          <a:spcPts val="600"/>
                        </a:spcAft>
                      </a:pPr>
                      <a:endParaRPr lang="en-US" sz="1600" b="1" i="1" kern="1200" dirty="0">
                        <a:solidFill>
                          <a:schemeClr val="tx2"/>
                        </a:solidFill>
                        <a:latin typeface="Cambria" pitchFamily="18" charset="0"/>
                        <a:ea typeface="Times New Roman"/>
                        <a:cs typeface="Times New Roman"/>
                      </a:endParaRPr>
                    </a:p>
                  </a:txBody>
                  <a:tcPr marL="91439" marR="91439"/>
                </a:tc>
                <a:tc>
                  <a:txBody>
                    <a:bodyPr/>
                    <a:lstStyle/>
                    <a:p>
                      <a:pPr marL="0" marR="0" algn="ctr" defTabSz="457200" rtl="0" eaLnBrk="1" latinLnBrk="0" hangingPunct="1">
                        <a:spcBef>
                          <a:spcPts val="600"/>
                        </a:spcBef>
                        <a:spcAft>
                          <a:spcPts val="600"/>
                        </a:spcAft>
                      </a:pPr>
                      <a:endParaRPr lang="en-US" sz="1600" b="1" i="1" kern="1200" dirty="0">
                        <a:solidFill>
                          <a:schemeClr val="tx2"/>
                        </a:solidFill>
                        <a:latin typeface="Cambria" pitchFamily="18" charset="0"/>
                        <a:ea typeface="Times New Roman"/>
                        <a:cs typeface="Times New Roman"/>
                      </a:endParaRPr>
                    </a:p>
                  </a:txBody>
                  <a:tcPr marL="91439" marR="91439"/>
                </a:tc>
              </a:tr>
            </a:tbl>
          </a:graphicData>
        </a:graphic>
      </p:graphicFrame>
    </p:spTree>
    <p:extLst>
      <p:ext uri="{BB962C8B-B14F-4D97-AF65-F5344CB8AC3E}">
        <p14:creationId xmlns:p14="http://schemas.microsoft.com/office/powerpoint/2010/main" val="20675457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l"/>
            <a:r>
              <a:rPr lang="en-US" smtClean="0">
                <a:ea typeface="ＭＳ Ｐゴシック" pitchFamily="34" charset="-128"/>
              </a:rPr>
              <a:t>Response Data</a:t>
            </a:r>
          </a:p>
        </p:txBody>
      </p:sp>
      <p:sp>
        <p:nvSpPr>
          <p:cNvPr id="14339" name="Content Placeholder 2"/>
          <p:cNvSpPr>
            <a:spLocks noGrp="1"/>
          </p:cNvSpPr>
          <p:nvPr>
            <p:ph idx="1"/>
          </p:nvPr>
        </p:nvSpPr>
        <p:spPr/>
        <p:txBody>
          <a:bodyPr/>
          <a:lstStyle/>
          <a:p>
            <a:r>
              <a:rPr lang="en-US" sz="2000" smtClean="0">
                <a:ea typeface="ＭＳ Ｐゴシック" pitchFamily="34" charset="-128"/>
              </a:rPr>
              <a:t>Operational / System Environment</a:t>
            </a:r>
          </a:p>
          <a:p>
            <a:r>
              <a:rPr lang="en-US" sz="2000" smtClean="0">
                <a:ea typeface="ＭＳ Ｐゴシック" pitchFamily="34" charset="-128"/>
              </a:rPr>
              <a:t>System Interconnection / Information Sharing</a:t>
            </a:r>
          </a:p>
          <a:p>
            <a:r>
              <a:rPr lang="en-US" sz="2000" smtClean="0">
                <a:ea typeface="ＭＳ Ｐゴシック" pitchFamily="34" charset="-128"/>
              </a:rPr>
              <a:t>System Security Level</a:t>
            </a:r>
          </a:p>
          <a:p>
            <a:r>
              <a:rPr lang="en-US" sz="2000" smtClean="0">
                <a:ea typeface="ＭＳ Ｐゴシック" pitchFamily="34" charset="-128"/>
              </a:rPr>
              <a:t>E-Authentication Level:</a:t>
            </a:r>
            <a:endParaRPr lang="en-US" smtClean="0">
              <a:ea typeface="ＭＳ Ｐゴシック" pitchFamily="34" charset="-128"/>
            </a:endParaRPr>
          </a:p>
        </p:txBody>
      </p:sp>
      <p:sp>
        <p:nvSpPr>
          <p:cNvPr id="14340" name="Rectangle 3"/>
          <p:cNvSpPr>
            <a:spLocks noChangeArrowheads="1"/>
          </p:cNvSpPr>
          <p:nvPr/>
        </p:nvSpPr>
        <p:spPr bwMode="auto">
          <a:xfrm>
            <a:off x="382588" y="5316538"/>
            <a:ext cx="66675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buFont typeface="Wingdings 2" pitchFamily="18" charset="2"/>
              <a:buNone/>
            </a:pPr>
            <a:r>
              <a:rPr lang="en-US" i="1">
                <a:latin typeface="Cambria" pitchFamily="18" charset="0"/>
              </a:rPr>
              <a:t>See this slide’s notes pages for slide instructions.</a:t>
            </a:r>
          </a:p>
        </p:txBody>
      </p:sp>
      <p:sp>
        <p:nvSpPr>
          <p:cNvPr id="5" name="Slide Number Placeholder 5"/>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5BD0ED57-68DE-4D0E-9A5D-31F3E758DCD4}" type="slidenum">
              <a:rPr lang="en-US" smtClean="0">
                <a:solidFill>
                  <a:srgbClr val="898989"/>
                </a:solidFill>
                <a:latin typeface="Calibri" pitchFamily="34" charset="0"/>
              </a:rPr>
              <a:pPr eaLnBrk="1" hangingPunct="1"/>
              <a:t>19</a:t>
            </a:fld>
            <a:endParaRPr lang="en-US" dirty="0" smtClean="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5"/>
          <p:cNvSpPr>
            <a:spLocks noGrp="1"/>
          </p:cNvSpPr>
          <p:nvPr>
            <p:ph type="title"/>
          </p:nvPr>
        </p:nvSpPr>
        <p:spPr/>
        <p:txBody>
          <a:bodyPr/>
          <a:lstStyle/>
          <a:p>
            <a:pPr algn="l"/>
            <a:r>
              <a:rPr lang="en-US" dirty="0" smtClean="0">
                <a:ea typeface="ＭＳ Ｐゴシック" pitchFamily="34" charset="-128"/>
              </a:rPr>
              <a:t>Template Instructions</a:t>
            </a:r>
          </a:p>
        </p:txBody>
      </p:sp>
      <p:sp>
        <p:nvSpPr>
          <p:cNvPr id="7" name="Content Placeholder 6"/>
          <p:cNvSpPr>
            <a:spLocks noGrp="1"/>
          </p:cNvSpPr>
          <p:nvPr>
            <p:ph idx="1"/>
          </p:nvPr>
        </p:nvSpPr>
        <p:spPr/>
        <p:txBody>
          <a:bodyPr>
            <a:normAutofit/>
          </a:bodyPr>
          <a:lstStyle/>
          <a:p>
            <a:pPr algn="ctr">
              <a:spcBef>
                <a:spcPct val="0"/>
              </a:spcBef>
              <a:buFont typeface="Arial" charset="0"/>
              <a:buNone/>
              <a:defRPr/>
            </a:pPr>
            <a:r>
              <a:rPr lang="en-US" sz="2000" dirty="0" smtClean="0">
                <a:solidFill>
                  <a:schemeClr val="tx1"/>
                </a:solidFill>
                <a:cs typeface="+mn-cs"/>
              </a:rPr>
              <a:t>This document is a template for the Preliminary Design Review (PDR).</a:t>
            </a:r>
          </a:p>
          <a:p>
            <a:pPr algn="ctr">
              <a:spcBef>
                <a:spcPct val="0"/>
              </a:spcBef>
              <a:buFont typeface="Arial" charset="0"/>
              <a:buNone/>
              <a:defRPr/>
            </a:pPr>
            <a:endParaRPr lang="en-US" sz="2000" dirty="0" smtClean="0">
              <a:solidFill>
                <a:schemeClr val="tx1"/>
              </a:solidFill>
              <a:cs typeface="+mn-cs"/>
            </a:endParaRPr>
          </a:p>
          <a:p>
            <a:pPr algn="ctr">
              <a:spcBef>
                <a:spcPct val="0"/>
              </a:spcBef>
              <a:buFont typeface="Arial" charset="0"/>
              <a:buNone/>
              <a:defRPr/>
            </a:pPr>
            <a:r>
              <a:rPr lang="en-US" sz="2000" dirty="0" smtClean="0">
                <a:solidFill>
                  <a:schemeClr val="tx1"/>
                </a:solidFill>
                <a:cs typeface="+mn-cs"/>
              </a:rPr>
              <a:t>Sections should not be removed from the presentation. If a section is not applicable, please indicate as such and provide an explanation.</a:t>
            </a:r>
          </a:p>
          <a:p>
            <a:pPr algn="ctr">
              <a:spcBef>
                <a:spcPct val="0"/>
              </a:spcBef>
              <a:buFont typeface="Arial" charset="0"/>
              <a:buNone/>
              <a:defRPr/>
            </a:pPr>
            <a:endParaRPr lang="en-US" sz="2000" dirty="0" smtClean="0">
              <a:solidFill>
                <a:schemeClr val="tx1"/>
              </a:solidFill>
              <a:cs typeface="+mn-cs"/>
            </a:endParaRPr>
          </a:p>
          <a:p>
            <a:pPr algn="ctr">
              <a:spcBef>
                <a:spcPct val="0"/>
              </a:spcBef>
              <a:buFont typeface="Arial" charset="0"/>
              <a:buNone/>
              <a:defRPr/>
            </a:pPr>
            <a:r>
              <a:rPr lang="en-US" sz="2000" dirty="0" smtClean="0">
                <a:solidFill>
                  <a:schemeClr val="tx1"/>
                </a:solidFill>
                <a:cs typeface="+mn-cs"/>
              </a:rPr>
              <a:t>Additional slides may be added to convey information that you feel is important to share that is not addressed by this template.</a:t>
            </a:r>
          </a:p>
          <a:p>
            <a:pPr algn="ctr">
              <a:spcBef>
                <a:spcPct val="0"/>
              </a:spcBef>
              <a:buFont typeface="Arial" charset="0"/>
              <a:buNone/>
              <a:defRPr/>
            </a:pPr>
            <a:endParaRPr lang="en-US" sz="2000" dirty="0" smtClean="0">
              <a:solidFill>
                <a:schemeClr val="tx1"/>
              </a:solidFill>
              <a:cs typeface="+mn-cs"/>
            </a:endParaRPr>
          </a:p>
          <a:p>
            <a:pPr algn="ctr">
              <a:spcBef>
                <a:spcPct val="0"/>
              </a:spcBef>
              <a:buFont typeface="Arial" charset="0"/>
              <a:buNone/>
              <a:defRPr/>
            </a:pPr>
            <a:r>
              <a:rPr lang="en-US" sz="2000" dirty="0" smtClean="0">
                <a:solidFill>
                  <a:schemeClr val="tx1"/>
                </a:solidFill>
                <a:cs typeface="+mn-cs"/>
              </a:rPr>
              <a:t>Please ensure that your presentation is Section 508 compliant </a:t>
            </a:r>
            <a:br>
              <a:rPr lang="en-US" sz="2000" dirty="0" smtClean="0">
                <a:solidFill>
                  <a:schemeClr val="tx1"/>
                </a:solidFill>
                <a:cs typeface="+mn-cs"/>
              </a:rPr>
            </a:br>
            <a:r>
              <a:rPr lang="en-US" sz="2000" dirty="0" smtClean="0">
                <a:solidFill>
                  <a:schemeClr val="tx1"/>
                </a:solidFill>
                <a:cs typeface="+mn-cs"/>
              </a:rPr>
              <a:t>by following the URL:</a:t>
            </a:r>
          </a:p>
          <a:p>
            <a:pPr algn="ctr">
              <a:spcBef>
                <a:spcPct val="0"/>
              </a:spcBef>
              <a:buFont typeface="Arial" charset="0"/>
              <a:buNone/>
              <a:defRPr/>
            </a:pPr>
            <a:r>
              <a:rPr lang="en-US" sz="2000" dirty="0" smtClean="0">
                <a:solidFill>
                  <a:schemeClr val="tx1"/>
                </a:solidFill>
                <a:cs typeface="+mn-cs"/>
                <a:hlinkClick r:id="rId3"/>
              </a:rPr>
              <a:t>http://www.hhs.gov/web/policies/checklistppt.html</a:t>
            </a:r>
            <a:endParaRPr lang="en-US" sz="2000" dirty="0" smtClean="0">
              <a:solidFill>
                <a:schemeClr val="tx1"/>
              </a:solidFill>
              <a:cs typeface="+mn-cs"/>
            </a:endParaRPr>
          </a:p>
          <a:p>
            <a:pPr algn="ctr">
              <a:spcBef>
                <a:spcPct val="0"/>
              </a:spcBef>
              <a:buFont typeface="Arial" charset="0"/>
              <a:buNone/>
              <a:defRPr/>
            </a:pPr>
            <a:endParaRPr lang="en-US" sz="2000" dirty="0" smtClean="0">
              <a:solidFill>
                <a:schemeClr val="tx1"/>
              </a:solidFill>
              <a:cs typeface="+mn-cs"/>
            </a:endParaRPr>
          </a:p>
          <a:p>
            <a:pPr algn="ctr">
              <a:spcBef>
                <a:spcPct val="0"/>
              </a:spcBef>
              <a:buFont typeface="Arial" charset="0"/>
              <a:buNone/>
              <a:defRPr/>
            </a:pPr>
            <a:r>
              <a:rPr lang="en-US" sz="1800" b="1" dirty="0" smtClean="0">
                <a:solidFill>
                  <a:schemeClr val="tx1"/>
                </a:solidFill>
                <a:cs typeface="+mn-cs"/>
              </a:rPr>
              <a:t>DELETE THIS SLIDE BEFORE FINALIZING </a:t>
            </a:r>
          </a:p>
          <a:p>
            <a:pPr algn="ctr">
              <a:spcBef>
                <a:spcPct val="0"/>
              </a:spcBef>
              <a:buFont typeface="Arial" charset="0"/>
              <a:buNone/>
              <a:defRPr/>
            </a:pPr>
            <a:r>
              <a:rPr lang="en-US" sz="1800" b="1" dirty="0" smtClean="0">
                <a:solidFill>
                  <a:schemeClr val="tx1"/>
                </a:solidFill>
                <a:cs typeface="+mn-cs"/>
              </a:rPr>
              <a:t>YOUR PRESENTATION</a:t>
            </a:r>
            <a:endParaRPr lang="en-US" sz="2000" b="1" dirty="0" smtClean="0">
              <a:solidFill>
                <a:schemeClr val="tx1"/>
              </a:solidFill>
              <a:cs typeface="+mn-cs"/>
            </a:endParaRPr>
          </a:p>
          <a:p>
            <a:pPr>
              <a:buFont typeface="Arial" charset="0"/>
              <a:buChar char="•"/>
              <a:defRPr/>
            </a:pPr>
            <a:endParaRPr lang="en-US" sz="2000" dirty="0"/>
          </a:p>
        </p:txBody>
      </p:sp>
      <p:sp>
        <p:nvSpPr>
          <p:cNvPr id="4" name="Slide Number Placeholder 5"/>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5BD0ED57-68DE-4D0E-9A5D-31F3E758DCD4}" type="slidenum">
              <a:rPr lang="en-US" smtClean="0">
                <a:solidFill>
                  <a:srgbClr val="898989"/>
                </a:solidFill>
                <a:latin typeface="Calibri" pitchFamily="34" charset="0"/>
              </a:rPr>
              <a:pPr eaLnBrk="1" hangingPunct="1"/>
              <a:t>2</a:t>
            </a:fld>
            <a:endParaRPr lang="en-US" dirty="0" smtClean="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5"/>
          <p:cNvSpPr>
            <a:spLocks noGrp="1" noChangeArrowheads="1"/>
          </p:cNvSpPr>
          <p:nvPr>
            <p:ph type="title"/>
          </p:nvPr>
        </p:nvSpPr>
        <p:spPr/>
        <p:txBody>
          <a:bodyPr/>
          <a:lstStyle/>
          <a:p>
            <a:pPr algn="l" eaLnBrk="1" hangingPunct="1"/>
            <a:r>
              <a:rPr lang="en-US" smtClean="0">
                <a:ea typeface="ＭＳ Ｐゴシック" pitchFamily="34" charset="-128"/>
              </a:rPr>
              <a:t>Test Plan</a:t>
            </a:r>
            <a:endParaRPr lang="en-US" sz="2000" smtClean="0">
              <a:ea typeface="ＭＳ Ｐゴシック" pitchFamily="34" charset="-128"/>
            </a:endParaRPr>
          </a:p>
        </p:txBody>
      </p:sp>
      <p:sp>
        <p:nvSpPr>
          <p:cNvPr id="15362" name="Content Placeholder 2"/>
          <p:cNvSpPr>
            <a:spLocks noGrp="1"/>
          </p:cNvSpPr>
          <p:nvPr>
            <p:ph idx="1"/>
          </p:nvPr>
        </p:nvSpPr>
        <p:spPr/>
        <p:txBody>
          <a:bodyPr/>
          <a:lstStyle/>
          <a:p>
            <a:pPr marL="1588" indent="-1588" eaLnBrk="1" hangingPunct="1">
              <a:buFont typeface="Arial" pitchFamily="34" charset="0"/>
              <a:buNone/>
            </a:pPr>
            <a:r>
              <a:rPr lang="en-US" sz="2000" i="1" dirty="0" smtClean="0">
                <a:ea typeface="ＭＳ Ｐゴシック" pitchFamily="34" charset="-128"/>
              </a:rPr>
              <a:t>[Insert the testing approach / strategy from Section 4 of the Test Plan.]</a:t>
            </a:r>
          </a:p>
        </p:txBody>
      </p:sp>
      <p:sp>
        <p:nvSpPr>
          <p:cNvPr id="1536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C6FD3551-8B5D-4773-9469-BF09EB0A7878}" type="slidenum">
              <a:rPr lang="en-US" smtClean="0">
                <a:solidFill>
                  <a:srgbClr val="898989"/>
                </a:solidFill>
                <a:latin typeface="Calibri" pitchFamily="34" charset="0"/>
              </a:rPr>
              <a:pPr eaLnBrk="1" hangingPunct="1"/>
              <a:t>20</a:t>
            </a:fld>
            <a:endParaRPr lang="en-US" smtClean="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5"/>
          <p:cNvSpPr>
            <a:spLocks noGrp="1" noChangeArrowheads="1"/>
          </p:cNvSpPr>
          <p:nvPr>
            <p:ph type="title"/>
          </p:nvPr>
        </p:nvSpPr>
        <p:spPr/>
        <p:txBody>
          <a:bodyPr/>
          <a:lstStyle/>
          <a:p>
            <a:pPr algn="l" eaLnBrk="1" hangingPunct="1"/>
            <a:r>
              <a:rPr lang="en-US" smtClean="0">
                <a:ea typeface="ＭＳ Ｐゴシック" pitchFamily="34" charset="-128"/>
              </a:rPr>
              <a:t>Release Plan</a:t>
            </a:r>
            <a:endParaRPr lang="en-US" sz="2000" smtClean="0">
              <a:ea typeface="ＭＳ Ｐゴシック" pitchFamily="34" charset="-128"/>
            </a:endParaRPr>
          </a:p>
        </p:txBody>
      </p:sp>
      <p:sp>
        <p:nvSpPr>
          <p:cNvPr id="16386" name="Content Placeholder 2"/>
          <p:cNvSpPr>
            <a:spLocks noGrp="1"/>
          </p:cNvSpPr>
          <p:nvPr>
            <p:ph idx="1"/>
          </p:nvPr>
        </p:nvSpPr>
        <p:spPr/>
        <p:txBody>
          <a:bodyPr/>
          <a:lstStyle/>
          <a:p>
            <a:pPr marL="1588" indent="-1588" eaLnBrk="1" hangingPunct="1">
              <a:buFont typeface="Arial" pitchFamily="34" charset="0"/>
              <a:buNone/>
            </a:pPr>
            <a:r>
              <a:rPr lang="en-US" sz="2000" i="1" dirty="0" smtClean="0">
                <a:ea typeface="ＭＳ Ｐゴシック" pitchFamily="34" charset="-128"/>
              </a:rPr>
              <a:t>[Insert the release content and schedule from Sections 3.3 </a:t>
            </a:r>
            <a:r>
              <a:rPr lang="en-US" sz="2000" i="1" smtClean="0">
                <a:ea typeface="ＭＳ Ｐゴシック" pitchFamily="34" charset="-128"/>
              </a:rPr>
              <a:t>and 3.4 </a:t>
            </a:r>
            <a:r>
              <a:rPr lang="en-US" sz="2000" i="1" dirty="0" smtClean="0">
                <a:ea typeface="ＭＳ Ｐゴシック" pitchFamily="34" charset="-128"/>
              </a:rPr>
              <a:t>of the Release Plan.]</a:t>
            </a:r>
          </a:p>
        </p:txBody>
      </p:sp>
      <p:sp>
        <p:nvSpPr>
          <p:cNvPr id="1638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18B77DD1-A1C9-4120-AFFA-9C810CC5602F}" type="slidenum">
              <a:rPr lang="en-US" smtClean="0">
                <a:solidFill>
                  <a:srgbClr val="898989"/>
                </a:solidFill>
                <a:latin typeface="Calibri" pitchFamily="34" charset="0"/>
              </a:rPr>
              <a:pPr eaLnBrk="1" hangingPunct="1"/>
              <a:t>21</a:t>
            </a:fld>
            <a:endParaRPr lang="en-US" smtClean="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5"/>
          <p:cNvSpPr>
            <a:spLocks noGrp="1" noChangeArrowheads="1"/>
          </p:cNvSpPr>
          <p:nvPr>
            <p:ph type="title"/>
          </p:nvPr>
        </p:nvSpPr>
        <p:spPr/>
        <p:txBody>
          <a:bodyPr/>
          <a:lstStyle/>
          <a:p>
            <a:pPr algn="l" eaLnBrk="1" hangingPunct="1"/>
            <a:r>
              <a:rPr lang="en-US" smtClean="0">
                <a:ea typeface="ＭＳ Ｐゴシック" pitchFamily="34" charset="-128"/>
              </a:rPr>
              <a:t>Data Conversion</a:t>
            </a:r>
            <a:endParaRPr lang="en-US" sz="2000" smtClean="0">
              <a:ea typeface="ＭＳ Ｐゴシック" pitchFamily="34" charset="-128"/>
            </a:endParaRPr>
          </a:p>
        </p:txBody>
      </p:sp>
      <p:sp>
        <p:nvSpPr>
          <p:cNvPr id="17410" name="Content Placeholder 2"/>
          <p:cNvSpPr>
            <a:spLocks noGrp="1"/>
          </p:cNvSpPr>
          <p:nvPr>
            <p:ph idx="1"/>
          </p:nvPr>
        </p:nvSpPr>
        <p:spPr/>
        <p:txBody>
          <a:bodyPr/>
          <a:lstStyle/>
          <a:p>
            <a:pPr marL="1588" indent="-1588" eaLnBrk="1" hangingPunct="1">
              <a:buFont typeface="Arial" pitchFamily="34" charset="0"/>
              <a:buNone/>
            </a:pPr>
            <a:r>
              <a:rPr lang="en-US" sz="2000" i="1" smtClean="0">
                <a:ea typeface="ＭＳ Ｐゴシック" pitchFamily="34" charset="-128"/>
              </a:rPr>
              <a:t>[Insert the data conversion scope from Section 5.1 of the Data Conversion Plan.]</a:t>
            </a:r>
          </a:p>
        </p:txBody>
      </p:sp>
      <p:sp>
        <p:nvSpPr>
          <p:cNvPr id="1741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D522E559-F13C-4E3E-AACF-1F3CC368B37C}" type="slidenum">
              <a:rPr lang="en-US" smtClean="0">
                <a:solidFill>
                  <a:srgbClr val="898989"/>
                </a:solidFill>
                <a:latin typeface="Calibri" pitchFamily="34" charset="0"/>
              </a:rPr>
              <a:pPr eaLnBrk="1" hangingPunct="1"/>
              <a:t>22</a:t>
            </a:fld>
            <a:endParaRPr lang="en-US" smtClean="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5"/>
          <p:cNvSpPr>
            <a:spLocks noGrp="1" noChangeArrowheads="1"/>
          </p:cNvSpPr>
          <p:nvPr>
            <p:ph type="title"/>
          </p:nvPr>
        </p:nvSpPr>
        <p:spPr/>
        <p:txBody>
          <a:bodyPr/>
          <a:lstStyle/>
          <a:p>
            <a:pPr algn="l" eaLnBrk="1" hangingPunct="1"/>
            <a:r>
              <a:rPr lang="en-US" smtClean="0">
                <a:ea typeface="ＭＳ Ｐゴシック" pitchFamily="34" charset="-128"/>
              </a:rPr>
              <a:t>Project Management Update:</a:t>
            </a:r>
            <a:br>
              <a:rPr lang="en-US" smtClean="0">
                <a:ea typeface="ＭＳ Ｐゴシック" pitchFamily="34" charset="-128"/>
              </a:rPr>
            </a:br>
            <a:r>
              <a:rPr lang="en-US" sz="2800" smtClean="0">
                <a:ea typeface="ＭＳ Ｐゴシック" pitchFamily="34" charset="-128"/>
              </a:rPr>
              <a:t>Status</a:t>
            </a:r>
            <a:endParaRPr lang="en-US" sz="2000" smtClean="0">
              <a:ea typeface="ＭＳ Ｐゴシック" pitchFamily="34" charset="-128"/>
            </a:endParaRPr>
          </a:p>
        </p:txBody>
      </p:sp>
      <p:sp>
        <p:nvSpPr>
          <p:cNvPr id="18434" name="Content Placeholder 2"/>
          <p:cNvSpPr>
            <a:spLocks noGrp="1"/>
          </p:cNvSpPr>
          <p:nvPr>
            <p:ph idx="1"/>
          </p:nvPr>
        </p:nvSpPr>
        <p:spPr/>
        <p:txBody>
          <a:bodyPr/>
          <a:lstStyle/>
          <a:p>
            <a:pPr marL="0" lvl="1" indent="0" eaLnBrk="1" hangingPunct="1">
              <a:buFont typeface="Wingdings 2" pitchFamily="18" charset="2"/>
              <a:buNone/>
            </a:pPr>
            <a:r>
              <a:rPr lang="en-US" i="1" smtClean="0">
                <a:ea typeface="ＭＳ Ｐゴシック" pitchFamily="34" charset="-128"/>
              </a:rPr>
              <a:t>[Provide an update on the status of the project.]</a:t>
            </a:r>
          </a:p>
        </p:txBody>
      </p:sp>
      <p:sp>
        <p:nvSpPr>
          <p:cNvPr id="1843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9AA34C08-0410-4B29-B20B-1DE964D86145}" type="slidenum">
              <a:rPr lang="en-US" smtClean="0">
                <a:solidFill>
                  <a:srgbClr val="898989"/>
                </a:solidFill>
                <a:latin typeface="Calibri" pitchFamily="34" charset="0"/>
              </a:rPr>
              <a:pPr eaLnBrk="1" hangingPunct="1"/>
              <a:t>23</a:t>
            </a:fld>
            <a:endParaRPr lang="en-US" smtClean="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5"/>
          <p:cNvSpPr>
            <a:spLocks noGrp="1" noChangeArrowheads="1"/>
          </p:cNvSpPr>
          <p:nvPr>
            <p:ph type="title"/>
          </p:nvPr>
        </p:nvSpPr>
        <p:spPr/>
        <p:txBody>
          <a:bodyPr/>
          <a:lstStyle/>
          <a:p>
            <a:pPr algn="l" eaLnBrk="1" hangingPunct="1"/>
            <a:r>
              <a:rPr lang="en-US" smtClean="0">
                <a:ea typeface="ＭＳ Ｐゴシック" pitchFamily="34" charset="-128"/>
              </a:rPr>
              <a:t>Project Management Update:</a:t>
            </a:r>
            <a:br>
              <a:rPr lang="en-US" smtClean="0">
                <a:ea typeface="ＭＳ Ｐゴシック" pitchFamily="34" charset="-128"/>
              </a:rPr>
            </a:br>
            <a:r>
              <a:rPr lang="en-US" sz="2800" smtClean="0">
                <a:ea typeface="ＭＳ Ｐゴシック" pitchFamily="34" charset="-128"/>
              </a:rPr>
              <a:t>Risks &amp; Issues</a:t>
            </a:r>
            <a:endParaRPr lang="en-US" sz="2000" smtClean="0">
              <a:ea typeface="ＭＳ Ｐゴシック" pitchFamily="34" charset="-128"/>
            </a:endParaRPr>
          </a:p>
        </p:txBody>
      </p:sp>
      <p:sp>
        <p:nvSpPr>
          <p:cNvPr id="19458" name="Content Placeholder 2"/>
          <p:cNvSpPr>
            <a:spLocks noGrp="1"/>
          </p:cNvSpPr>
          <p:nvPr>
            <p:ph idx="1"/>
          </p:nvPr>
        </p:nvSpPr>
        <p:spPr/>
        <p:txBody>
          <a:bodyPr/>
          <a:lstStyle/>
          <a:p>
            <a:pPr marL="0" lvl="1" indent="0" eaLnBrk="1" hangingPunct="1">
              <a:buFont typeface="Wingdings 2" pitchFamily="18" charset="2"/>
              <a:buNone/>
            </a:pPr>
            <a:r>
              <a:rPr lang="en-US" i="1" smtClean="0">
                <a:ea typeface="ＭＳ Ｐゴシック" pitchFamily="34" charset="-128"/>
              </a:rPr>
              <a:t>[Provide an update on the project risks and issues, including the probability of occurrence and the mitigation for each risk.]</a:t>
            </a:r>
          </a:p>
        </p:txBody>
      </p:sp>
      <p:sp>
        <p:nvSpPr>
          <p:cNvPr id="1945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084BA49D-012E-4684-A3F7-3A9305A8D329}" type="slidenum">
              <a:rPr lang="en-US" smtClean="0">
                <a:solidFill>
                  <a:srgbClr val="898989"/>
                </a:solidFill>
                <a:latin typeface="Calibri" pitchFamily="34" charset="0"/>
              </a:rPr>
              <a:pPr eaLnBrk="1" hangingPunct="1"/>
              <a:t>24</a:t>
            </a:fld>
            <a:endParaRPr lang="en-US" smtClean="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5"/>
          <p:cNvSpPr>
            <a:spLocks noGrp="1" noChangeArrowheads="1"/>
          </p:cNvSpPr>
          <p:nvPr>
            <p:ph type="title"/>
          </p:nvPr>
        </p:nvSpPr>
        <p:spPr/>
        <p:txBody>
          <a:bodyPr/>
          <a:lstStyle/>
          <a:p>
            <a:pPr algn="l" eaLnBrk="1" hangingPunct="1"/>
            <a:r>
              <a:rPr lang="en-US" smtClean="0">
                <a:ea typeface="ＭＳ Ｐゴシック" pitchFamily="34" charset="-128"/>
              </a:rPr>
              <a:t>Project Management Update:</a:t>
            </a:r>
            <a:br>
              <a:rPr lang="en-US" smtClean="0">
                <a:ea typeface="ＭＳ Ｐゴシック" pitchFamily="34" charset="-128"/>
              </a:rPr>
            </a:br>
            <a:r>
              <a:rPr lang="en-US" sz="2800" smtClean="0">
                <a:ea typeface="ＭＳ Ｐゴシック" pitchFamily="34" charset="-128"/>
              </a:rPr>
              <a:t>Cost &amp; Schedule</a:t>
            </a:r>
            <a:endParaRPr lang="en-US" sz="2000" smtClean="0">
              <a:ea typeface="ＭＳ Ｐゴシック" pitchFamily="34" charset="-128"/>
            </a:endParaRPr>
          </a:p>
        </p:txBody>
      </p:sp>
      <p:sp>
        <p:nvSpPr>
          <p:cNvPr id="20484" name="Content Placeholder 4"/>
          <p:cNvSpPr>
            <a:spLocks noGrp="1"/>
          </p:cNvSpPr>
          <p:nvPr>
            <p:ph idx="1"/>
          </p:nvPr>
        </p:nvSpPr>
        <p:spPr/>
        <p:txBody>
          <a:bodyPr/>
          <a:lstStyle/>
          <a:p>
            <a:r>
              <a:rPr lang="en-US" smtClean="0">
                <a:ea typeface="ＭＳ Ｐゴシック" pitchFamily="34" charset="-128"/>
              </a:rPr>
              <a:t>Cost</a:t>
            </a:r>
          </a:p>
          <a:p>
            <a:r>
              <a:rPr lang="en-US" smtClean="0">
                <a:ea typeface="ＭＳ Ｐゴシック" pitchFamily="34" charset="-128"/>
              </a:rPr>
              <a:t>Schedule</a:t>
            </a:r>
          </a:p>
        </p:txBody>
      </p:sp>
      <p:sp>
        <p:nvSpPr>
          <p:cNvPr id="2048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806B04CD-B48A-4F75-AB64-084AC44E54C2}" type="slidenum">
              <a:rPr lang="en-US" smtClean="0">
                <a:solidFill>
                  <a:srgbClr val="898989"/>
                </a:solidFill>
                <a:latin typeface="Calibri" pitchFamily="34" charset="0"/>
              </a:rPr>
              <a:pPr eaLnBrk="1" hangingPunct="1"/>
              <a:t>25</a:t>
            </a:fld>
            <a:endParaRPr lang="en-US" smtClean="0">
              <a:solidFill>
                <a:srgbClr val="898989"/>
              </a:solidFill>
              <a:latin typeface="Calibri" pitchFamily="34" charset="0"/>
            </a:endParaRPr>
          </a:p>
        </p:txBody>
      </p:sp>
      <p:sp>
        <p:nvSpPr>
          <p:cNvPr id="20485" name="Rectangle 3"/>
          <p:cNvSpPr>
            <a:spLocks noChangeArrowheads="1"/>
          </p:cNvSpPr>
          <p:nvPr/>
        </p:nvSpPr>
        <p:spPr bwMode="auto">
          <a:xfrm>
            <a:off x="382588" y="5316538"/>
            <a:ext cx="66675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buFont typeface="Wingdings 2" pitchFamily="18" charset="2"/>
              <a:buNone/>
            </a:pPr>
            <a:r>
              <a:rPr lang="en-US" i="1">
                <a:latin typeface="Cambria" pitchFamily="18" charset="0"/>
              </a:rPr>
              <a:t>See this slide’s notes pages for slide instructions.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5"/>
          <p:cNvSpPr>
            <a:spLocks noGrp="1" noChangeArrowheads="1"/>
          </p:cNvSpPr>
          <p:nvPr>
            <p:ph type="title"/>
          </p:nvPr>
        </p:nvSpPr>
        <p:spPr/>
        <p:txBody>
          <a:bodyPr/>
          <a:lstStyle/>
          <a:p>
            <a:pPr algn="l" eaLnBrk="1" hangingPunct="1"/>
            <a:r>
              <a:rPr lang="en-US" smtClean="0">
                <a:ea typeface="ＭＳ Ｐゴシック" pitchFamily="34" charset="-128"/>
              </a:rPr>
              <a:t>Project Management Update:</a:t>
            </a:r>
            <a:br>
              <a:rPr lang="en-US" smtClean="0">
                <a:ea typeface="ＭＳ Ｐゴシック" pitchFamily="34" charset="-128"/>
              </a:rPr>
            </a:br>
            <a:r>
              <a:rPr lang="en-US" sz="2800" smtClean="0">
                <a:ea typeface="ＭＳ Ｐゴシック" pitchFamily="34" charset="-128"/>
              </a:rPr>
              <a:t>Deliverables Status</a:t>
            </a:r>
            <a:endParaRPr lang="en-US" sz="2000" smtClean="0">
              <a:ea typeface="ＭＳ Ｐゴシック" pitchFamily="34" charset="-128"/>
            </a:endParaRPr>
          </a:p>
        </p:txBody>
      </p:sp>
      <p:sp>
        <p:nvSpPr>
          <p:cNvPr id="17410" name="Content Placeholder 2"/>
          <p:cNvSpPr>
            <a:spLocks noGrp="1"/>
          </p:cNvSpPr>
          <p:nvPr>
            <p:ph idx="1"/>
          </p:nvPr>
        </p:nvSpPr>
        <p:spPr/>
        <p:txBody>
          <a:bodyPr>
            <a:normAutofit/>
          </a:bodyPr>
          <a:lstStyle/>
          <a:p>
            <a:pPr marL="7938" lvl="1" indent="-7938" defTabSz="914400" eaLnBrk="1" hangingPunct="1">
              <a:buFont typeface="Arial" pitchFamily="34" charset="0"/>
              <a:buNone/>
              <a:defRPr/>
            </a:pPr>
            <a:r>
              <a:rPr lang="en-US" sz="2400" i="1" kern="0" dirty="0" smtClean="0"/>
              <a:t>[Provide an update on the status of the deliverables required for the project as documented in the Project Process Agreement. Also provide an update on the status of your Information Security Certification &amp; Authorization process.]</a:t>
            </a:r>
          </a:p>
        </p:txBody>
      </p:sp>
      <p:sp>
        <p:nvSpPr>
          <p:cNvPr id="2150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34A46E0E-F82A-4205-B8EE-61A05FCB7EA8}" type="slidenum">
              <a:rPr lang="en-US" smtClean="0">
                <a:solidFill>
                  <a:srgbClr val="898989"/>
                </a:solidFill>
                <a:latin typeface="Calibri" pitchFamily="34" charset="0"/>
              </a:rPr>
              <a:pPr eaLnBrk="1" hangingPunct="1"/>
              <a:t>26</a:t>
            </a:fld>
            <a:endParaRPr lang="en-US" smtClean="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ctrTitle"/>
          </p:nvPr>
        </p:nvSpPr>
        <p:spPr>
          <a:xfrm>
            <a:off x="136525" y="1600200"/>
            <a:ext cx="8836025" cy="1295400"/>
          </a:xfrm>
        </p:spPr>
        <p:txBody>
          <a:bodyPr/>
          <a:lstStyle/>
          <a:p>
            <a:pPr eaLnBrk="1" hangingPunct="1"/>
            <a:r>
              <a:rPr lang="en-US" sz="3200" dirty="0" smtClean="0">
                <a:latin typeface="Cambria" pitchFamily="18" charset="0"/>
                <a:ea typeface="ＭＳ Ｐゴシック" pitchFamily="34" charset="-128"/>
              </a:rPr>
              <a:t>Conclusion of  Preliminary Design Review</a:t>
            </a:r>
            <a:br>
              <a:rPr lang="en-US" sz="3200" dirty="0" smtClean="0">
                <a:latin typeface="Cambria" pitchFamily="18" charset="0"/>
                <a:ea typeface="ＭＳ Ｐゴシック" pitchFamily="34" charset="-128"/>
              </a:rPr>
            </a:br>
            <a:r>
              <a:rPr lang="en-US" sz="3200" dirty="0" smtClean="0">
                <a:latin typeface="Cambria" pitchFamily="18" charset="0"/>
                <a:ea typeface="ＭＳ Ｐゴシック" pitchFamily="34" charset="-128"/>
              </a:rPr>
              <a:t>for [insert project name]</a:t>
            </a:r>
          </a:p>
        </p:txBody>
      </p:sp>
      <p:sp>
        <p:nvSpPr>
          <p:cNvPr id="3" name="Slide Number Placeholder 5"/>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5BD0ED57-68DE-4D0E-9A5D-31F3E758DCD4}" type="slidenum">
              <a:rPr lang="en-US" smtClean="0">
                <a:solidFill>
                  <a:srgbClr val="898989"/>
                </a:solidFill>
                <a:latin typeface="Calibri" pitchFamily="34" charset="0"/>
              </a:rPr>
              <a:pPr eaLnBrk="1" hangingPunct="1"/>
              <a:t>27</a:t>
            </a:fld>
            <a:endParaRPr lang="en-US" dirty="0" smtClean="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l"/>
            <a:r>
              <a:rPr lang="en-US" smtClean="0">
                <a:ea typeface="ＭＳ Ｐゴシック" pitchFamily="34" charset="-128"/>
              </a:rPr>
              <a:t>Template Revision History</a:t>
            </a:r>
          </a:p>
        </p:txBody>
      </p:sp>
      <p:sp>
        <p:nvSpPr>
          <p:cNvPr id="5123" name="Content Placeholder 30"/>
          <p:cNvSpPr>
            <a:spLocks noGrp="1"/>
          </p:cNvSpPr>
          <p:nvPr>
            <p:ph idx="1"/>
          </p:nvPr>
        </p:nvSpPr>
        <p:spPr>
          <a:xfrm>
            <a:off x="457200" y="1676401"/>
            <a:ext cx="8229600" cy="5333999"/>
          </a:xfrm>
        </p:spPr>
        <p:txBody>
          <a:bodyPr>
            <a:normAutofit fontScale="85000" lnSpcReduction="20000"/>
          </a:bodyPr>
          <a:lstStyle/>
          <a:p>
            <a:pPr algn="ctr">
              <a:buFont typeface="Arial" pitchFamily="34" charset="0"/>
              <a:buNone/>
            </a:pPr>
            <a:endParaRPr lang="en-US" b="1" dirty="0" smtClean="0">
              <a:ea typeface="ＭＳ Ｐゴシック" pitchFamily="34" charset="-128"/>
            </a:endParaRPr>
          </a:p>
          <a:p>
            <a:pPr algn="ctr">
              <a:buFont typeface="Arial" pitchFamily="34" charset="0"/>
              <a:buNone/>
            </a:pPr>
            <a:endParaRPr lang="en-US" b="1" dirty="0" smtClean="0">
              <a:ea typeface="ＭＳ Ｐゴシック" pitchFamily="34" charset="-128"/>
            </a:endParaRPr>
          </a:p>
          <a:p>
            <a:pPr algn="ctr">
              <a:buFont typeface="Arial" pitchFamily="34" charset="0"/>
              <a:buNone/>
            </a:pPr>
            <a:endParaRPr lang="en-US" b="1" dirty="0" smtClean="0">
              <a:ea typeface="ＭＳ Ｐゴシック" pitchFamily="34" charset="-128"/>
            </a:endParaRPr>
          </a:p>
          <a:p>
            <a:pPr algn="ctr">
              <a:buFont typeface="Arial" pitchFamily="34" charset="0"/>
              <a:buNone/>
            </a:pPr>
            <a:endParaRPr lang="en-US" b="1" dirty="0" smtClean="0">
              <a:ea typeface="ＭＳ Ｐゴシック" pitchFamily="34" charset="-128"/>
            </a:endParaRPr>
          </a:p>
          <a:p>
            <a:pPr algn="ctr">
              <a:buFont typeface="Arial" pitchFamily="34" charset="0"/>
              <a:buNone/>
            </a:pPr>
            <a:endParaRPr lang="en-US" b="1" dirty="0" smtClean="0">
              <a:ea typeface="ＭＳ Ｐゴシック" pitchFamily="34" charset="-128"/>
            </a:endParaRPr>
          </a:p>
          <a:p>
            <a:pPr algn="ctr">
              <a:buFont typeface="Arial" pitchFamily="34" charset="0"/>
              <a:buNone/>
            </a:pPr>
            <a:endParaRPr lang="en-US" b="1" dirty="0" smtClean="0">
              <a:ea typeface="ＭＳ Ｐゴシック" pitchFamily="34" charset="-128"/>
            </a:endParaRPr>
          </a:p>
          <a:p>
            <a:pPr algn="ctr">
              <a:buFont typeface="Arial" pitchFamily="34" charset="0"/>
              <a:buNone/>
            </a:pPr>
            <a:endParaRPr lang="en-US" b="1" dirty="0" smtClean="0">
              <a:ea typeface="ＭＳ Ｐゴシック" pitchFamily="34" charset="-128"/>
            </a:endParaRPr>
          </a:p>
          <a:p>
            <a:pPr algn="ctr">
              <a:buFont typeface="Arial" pitchFamily="34" charset="0"/>
              <a:buNone/>
            </a:pPr>
            <a:endParaRPr lang="en-US" sz="1800" b="1" dirty="0" smtClean="0">
              <a:solidFill>
                <a:schemeClr val="tx1"/>
              </a:solidFill>
              <a:latin typeface="Arial" pitchFamily="34" charset="0"/>
              <a:ea typeface="ＭＳ Ｐゴシック" pitchFamily="34" charset="-128"/>
              <a:cs typeface="Arial" pitchFamily="34" charset="0"/>
            </a:endParaRPr>
          </a:p>
          <a:p>
            <a:pPr algn="ctr">
              <a:buFont typeface="Arial" pitchFamily="34" charset="0"/>
              <a:buNone/>
            </a:pPr>
            <a:endParaRPr lang="en-US" sz="1800" b="1" dirty="0" smtClean="0">
              <a:solidFill>
                <a:schemeClr val="tx1"/>
              </a:solidFill>
              <a:latin typeface="Arial" pitchFamily="34" charset="0"/>
              <a:ea typeface="ＭＳ Ｐゴシック" pitchFamily="34" charset="-128"/>
              <a:cs typeface="Arial" pitchFamily="34" charset="0"/>
            </a:endParaRPr>
          </a:p>
          <a:p>
            <a:pPr algn="ctr">
              <a:buFont typeface="Arial" pitchFamily="34" charset="0"/>
              <a:buNone/>
            </a:pPr>
            <a:endParaRPr lang="en-US" sz="1800" b="1" dirty="0" smtClean="0">
              <a:solidFill>
                <a:schemeClr val="tx1"/>
              </a:solidFill>
              <a:ea typeface="ＭＳ Ｐゴシック" pitchFamily="34" charset="-128"/>
              <a:cs typeface="Arial" pitchFamily="34" charset="0"/>
            </a:endParaRPr>
          </a:p>
          <a:p>
            <a:pPr algn="ctr">
              <a:buFont typeface="Arial" pitchFamily="34" charset="0"/>
              <a:buNone/>
            </a:pPr>
            <a:endParaRPr lang="en-US" sz="1600" b="1" dirty="0" smtClean="0">
              <a:solidFill>
                <a:schemeClr val="tx1"/>
              </a:solidFill>
              <a:ea typeface="ＭＳ Ｐゴシック" pitchFamily="34" charset="-128"/>
              <a:cs typeface="Arial" pitchFamily="34" charset="0"/>
            </a:endParaRPr>
          </a:p>
          <a:p>
            <a:pPr algn="ctr">
              <a:buFont typeface="Arial" pitchFamily="34" charset="0"/>
              <a:buNone/>
            </a:pPr>
            <a:endParaRPr lang="en-US" sz="1600" b="1" dirty="0">
              <a:ea typeface="ＭＳ Ｐゴシック" pitchFamily="34" charset="-128"/>
              <a:cs typeface="Arial" pitchFamily="34" charset="0"/>
            </a:endParaRPr>
          </a:p>
          <a:p>
            <a:pPr algn="ctr">
              <a:buFont typeface="Arial" pitchFamily="34" charset="0"/>
              <a:buNone/>
            </a:pPr>
            <a:endParaRPr lang="en-US" sz="1600" b="1" dirty="0" smtClean="0">
              <a:solidFill>
                <a:schemeClr val="tx1"/>
              </a:solidFill>
              <a:ea typeface="ＭＳ Ｐゴシック" pitchFamily="34" charset="-128"/>
              <a:cs typeface="Arial" pitchFamily="34" charset="0"/>
            </a:endParaRPr>
          </a:p>
          <a:p>
            <a:pPr algn="ctr">
              <a:buFont typeface="Arial" pitchFamily="34" charset="0"/>
              <a:buNone/>
            </a:pPr>
            <a:endParaRPr lang="en-US" sz="1600" b="1" dirty="0">
              <a:ea typeface="ＭＳ Ｐゴシック" pitchFamily="34" charset="-128"/>
              <a:cs typeface="Arial" pitchFamily="34" charset="0"/>
            </a:endParaRPr>
          </a:p>
          <a:p>
            <a:pPr algn="ctr">
              <a:buFont typeface="Arial" pitchFamily="34" charset="0"/>
              <a:buNone/>
            </a:pPr>
            <a:endParaRPr lang="en-US" sz="1600" b="1" dirty="0" smtClean="0">
              <a:solidFill>
                <a:schemeClr val="tx1"/>
              </a:solidFill>
              <a:ea typeface="ＭＳ Ｐゴシック" pitchFamily="34" charset="-128"/>
              <a:cs typeface="Arial" pitchFamily="34" charset="0"/>
            </a:endParaRPr>
          </a:p>
          <a:p>
            <a:pPr algn="ctr">
              <a:buFont typeface="Arial" pitchFamily="34" charset="0"/>
              <a:buNone/>
            </a:pPr>
            <a:endParaRPr lang="en-US" sz="1600" b="1" dirty="0">
              <a:ea typeface="ＭＳ Ｐゴシック" pitchFamily="34" charset="-128"/>
              <a:cs typeface="Arial" pitchFamily="34" charset="0"/>
            </a:endParaRPr>
          </a:p>
          <a:p>
            <a:pPr algn="ctr">
              <a:buFont typeface="Arial" pitchFamily="34" charset="0"/>
              <a:buNone/>
            </a:pPr>
            <a:r>
              <a:rPr lang="en-US" sz="1600" b="1" dirty="0" smtClean="0">
                <a:solidFill>
                  <a:schemeClr val="tx1"/>
                </a:solidFill>
                <a:ea typeface="ＭＳ Ｐゴシック" pitchFamily="34" charset="-128"/>
                <a:cs typeface="Arial" pitchFamily="34" charset="0"/>
              </a:rPr>
              <a:t>DELETE THIS SLIDE BEFORE FINALIZING YOUR PRESENTATION</a:t>
            </a:r>
          </a:p>
        </p:txBody>
      </p:sp>
      <p:graphicFrame>
        <p:nvGraphicFramePr>
          <p:cNvPr id="38" name="Content Placeholder 3" descr="Template Revision History" title="Template Revision History"/>
          <p:cNvGraphicFramePr>
            <a:graphicFrameLocks/>
          </p:cNvGraphicFramePr>
          <p:nvPr>
            <p:extLst>
              <p:ext uri="{D42A27DB-BD31-4B8C-83A1-F6EECF244321}">
                <p14:modId xmlns:p14="http://schemas.microsoft.com/office/powerpoint/2010/main" val="544184049"/>
              </p:ext>
            </p:extLst>
          </p:nvPr>
        </p:nvGraphicFramePr>
        <p:xfrm>
          <a:off x="304800" y="1371600"/>
          <a:ext cx="8537574" cy="4785258"/>
        </p:xfrm>
        <a:graphic>
          <a:graphicData uri="http://schemas.openxmlformats.org/drawingml/2006/table">
            <a:tbl>
              <a:tblPr firstRow="1" bandRow="1">
                <a:tableStyleId>{5C22544A-7EE6-4342-B048-85BDC9FD1C3A}</a:tableStyleId>
              </a:tblPr>
              <a:tblGrid>
                <a:gridCol w="1032411"/>
                <a:gridCol w="1334202"/>
                <a:gridCol w="3501029"/>
                <a:gridCol w="2669932"/>
              </a:tblGrid>
              <a:tr h="370806">
                <a:tc>
                  <a:txBody>
                    <a:bodyPr/>
                    <a:lstStyle/>
                    <a:p>
                      <a:pPr marL="0" marR="0" algn="ctr">
                        <a:spcBef>
                          <a:spcPts val="0"/>
                        </a:spcBef>
                        <a:spcAft>
                          <a:spcPts val="0"/>
                        </a:spcAft>
                        <a:tabLst>
                          <a:tab pos="2743200" algn="ctr"/>
                          <a:tab pos="5486400" algn="r"/>
                          <a:tab pos="457200" algn="l"/>
                        </a:tabLst>
                      </a:pPr>
                      <a:r>
                        <a:rPr lang="en-US" sz="1200" b="1" dirty="0">
                          <a:solidFill>
                            <a:schemeClr val="bg1"/>
                          </a:solidFill>
                          <a:latin typeface="Cambria" pitchFamily="18" charset="0"/>
                          <a:ea typeface="Times New Roman"/>
                          <a:cs typeface="Times New Roman"/>
                        </a:rPr>
                        <a:t>Version</a:t>
                      </a:r>
                      <a:endParaRPr lang="en-US" sz="1200" dirty="0">
                        <a:solidFill>
                          <a:schemeClr val="bg1"/>
                        </a:solidFill>
                        <a:latin typeface="Cambria" pitchFamily="18" charset="0"/>
                        <a:ea typeface="Times New Roman"/>
                        <a:cs typeface="Times New Roman"/>
                      </a:endParaRPr>
                    </a:p>
                  </a:txBody>
                  <a:tcPr marL="68577" marR="68577" marT="0" marB="0" anchor="ctr"/>
                </a:tc>
                <a:tc>
                  <a:txBody>
                    <a:bodyPr/>
                    <a:lstStyle/>
                    <a:p>
                      <a:pPr marL="0" marR="0" algn="ctr">
                        <a:spcBef>
                          <a:spcPts val="0"/>
                        </a:spcBef>
                        <a:spcAft>
                          <a:spcPts val="0"/>
                        </a:spcAft>
                      </a:pPr>
                      <a:r>
                        <a:rPr lang="en-US" sz="1200" b="1" dirty="0">
                          <a:solidFill>
                            <a:schemeClr val="bg1"/>
                          </a:solidFill>
                          <a:latin typeface="Cambria" pitchFamily="18" charset="0"/>
                          <a:ea typeface="Times New Roman"/>
                          <a:cs typeface="Times New Roman"/>
                        </a:rPr>
                        <a:t>Date</a:t>
                      </a:r>
                      <a:endParaRPr lang="en-US" sz="1200" dirty="0">
                        <a:solidFill>
                          <a:schemeClr val="bg1"/>
                        </a:solidFill>
                        <a:latin typeface="Cambria" pitchFamily="18" charset="0"/>
                        <a:ea typeface="Times New Roman"/>
                        <a:cs typeface="Times New Roman"/>
                      </a:endParaRPr>
                    </a:p>
                  </a:txBody>
                  <a:tcPr marL="68577" marR="68577" marT="0" marB="0" anchor="ctr"/>
                </a:tc>
                <a:tc>
                  <a:txBody>
                    <a:bodyPr/>
                    <a:lstStyle/>
                    <a:p>
                      <a:pPr marL="0" marR="0" algn="ctr">
                        <a:spcBef>
                          <a:spcPts val="0"/>
                        </a:spcBef>
                        <a:spcAft>
                          <a:spcPts val="0"/>
                        </a:spcAft>
                      </a:pPr>
                      <a:r>
                        <a:rPr lang="en-US" sz="1200" b="1" dirty="0">
                          <a:solidFill>
                            <a:schemeClr val="bg1"/>
                          </a:solidFill>
                          <a:latin typeface="Cambria" pitchFamily="18" charset="0"/>
                          <a:ea typeface="Times New Roman"/>
                          <a:cs typeface="Times New Roman"/>
                        </a:rPr>
                        <a:t>Author</a:t>
                      </a:r>
                      <a:endParaRPr lang="en-US" sz="1200" dirty="0">
                        <a:solidFill>
                          <a:schemeClr val="bg1"/>
                        </a:solidFill>
                        <a:latin typeface="Cambria" pitchFamily="18" charset="0"/>
                        <a:ea typeface="Times New Roman"/>
                        <a:cs typeface="Times New Roman"/>
                      </a:endParaRPr>
                    </a:p>
                  </a:txBody>
                  <a:tcPr marL="68577" marR="68577" marT="0" marB="0" anchor="ctr"/>
                </a:tc>
                <a:tc>
                  <a:txBody>
                    <a:bodyPr/>
                    <a:lstStyle/>
                    <a:p>
                      <a:pPr marL="0" marR="0" algn="ctr">
                        <a:spcBef>
                          <a:spcPts val="0"/>
                        </a:spcBef>
                        <a:spcAft>
                          <a:spcPts val="0"/>
                        </a:spcAft>
                      </a:pPr>
                      <a:r>
                        <a:rPr lang="en-US" sz="1200" b="1" dirty="0">
                          <a:solidFill>
                            <a:schemeClr val="bg1"/>
                          </a:solidFill>
                          <a:latin typeface="Cambria" pitchFamily="18" charset="0"/>
                          <a:ea typeface="Times New Roman"/>
                          <a:cs typeface="Times New Roman"/>
                        </a:rPr>
                        <a:t>Description of Changes</a:t>
                      </a:r>
                      <a:endParaRPr lang="en-US" sz="1200" dirty="0">
                        <a:solidFill>
                          <a:schemeClr val="bg1"/>
                        </a:solidFill>
                        <a:latin typeface="Cambria" pitchFamily="18" charset="0"/>
                        <a:ea typeface="Times New Roman"/>
                        <a:cs typeface="Times New Roman"/>
                      </a:endParaRPr>
                    </a:p>
                  </a:txBody>
                  <a:tcPr marL="68577" marR="68577" marT="0" marB="0" anchor="ctr"/>
                </a:tc>
              </a:tr>
              <a:tr h="370806">
                <a:tc>
                  <a:txBody>
                    <a:bodyPr/>
                    <a:lstStyle/>
                    <a:p>
                      <a:pPr marL="0" marR="0" algn="ctr">
                        <a:spcBef>
                          <a:spcPts val="0"/>
                        </a:spcBef>
                        <a:spcAft>
                          <a:spcPts val="0"/>
                        </a:spcAft>
                      </a:pPr>
                      <a:r>
                        <a:rPr lang="en-US" sz="1200" dirty="0">
                          <a:solidFill>
                            <a:srgbClr val="000000"/>
                          </a:solidFill>
                          <a:latin typeface="Cambria" pitchFamily="18" charset="0"/>
                          <a:ea typeface="Times New Roman"/>
                          <a:cs typeface="Times New Roman"/>
                        </a:rPr>
                        <a:t>1.0</a:t>
                      </a:r>
                    </a:p>
                  </a:txBody>
                  <a:tcPr marL="68577" marR="68577" marT="0" marB="0" anchor="ctr"/>
                </a:tc>
                <a:tc>
                  <a:txBody>
                    <a:bodyPr/>
                    <a:lstStyle/>
                    <a:p>
                      <a:pPr marL="0" marR="0" algn="ctr">
                        <a:spcBef>
                          <a:spcPts val="0"/>
                        </a:spcBef>
                        <a:spcAft>
                          <a:spcPts val="0"/>
                        </a:spcAft>
                      </a:pPr>
                      <a:r>
                        <a:rPr lang="en-US" sz="1200" dirty="0" smtClean="0">
                          <a:solidFill>
                            <a:srgbClr val="000000"/>
                          </a:solidFill>
                          <a:latin typeface="Cambria" pitchFamily="18" charset="0"/>
                          <a:ea typeface="Times New Roman"/>
                          <a:cs typeface="Times New Roman"/>
                        </a:rPr>
                        <a:t>09/16/2009</a:t>
                      </a:r>
                      <a:endParaRPr lang="en-US" sz="1200" dirty="0">
                        <a:solidFill>
                          <a:srgbClr val="000000"/>
                        </a:solidFill>
                        <a:latin typeface="Cambria" pitchFamily="18" charset="0"/>
                        <a:ea typeface="Times New Roman"/>
                        <a:cs typeface="Times New Roman"/>
                      </a:endParaRPr>
                    </a:p>
                  </a:txBody>
                  <a:tcPr marL="68577" marR="68577" marT="0" marB="0" anchor="ctr"/>
                </a:tc>
                <a:tc>
                  <a:txBody>
                    <a:bodyPr/>
                    <a:lstStyle/>
                    <a:p>
                      <a:pPr marL="0" marR="0" algn="ctr">
                        <a:spcBef>
                          <a:spcPts val="0"/>
                        </a:spcBef>
                        <a:spcAft>
                          <a:spcPts val="0"/>
                        </a:spcAft>
                        <a:tabLst>
                          <a:tab pos="2743200" algn="ctr"/>
                          <a:tab pos="5486400" algn="r"/>
                          <a:tab pos="457200" algn="l"/>
                        </a:tabLst>
                      </a:pPr>
                      <a:r>
                        <a:rPr lang="en-US" sz="1200" dirty="0" smtClean="0">
                          <a:solidFill>
                            <a:srgbClr val="000000"/>
                          </a:solidFill>
                          <a:latin typeface="Cambria" pitchFamily="18" charset="0"/>
                          <a:ea typeface="Times New Roman"/>
                          <a:cs typeface="Times New Roman"/>
                        </a:rPr>
                        <a:t>K. Maenner, OIS/DITPPA</a:t>
                      </a:r>
                      <a:endParaRPr lang="en-US" sz="1200" dirty="0">
                        <a:solidFill>
                          <a:srgbClr val="000000"/>
                        </a:solidFill>
                        <a:latin typeface="Cambria" pitchFamily="18" charset="0"/>
                        <a:ea typeface="Times New Roman"/>
                        <a:cs typeface="Times New Roman"/>
                      </a:endParaRPr>
                    </a:p>
                  </a:txBody>
                  <a:tcPr marL="68577" marR="68577" marT="0" marB="0" anchor="ctr"/>
                </a:tc>
                <a:tc>
                  <a:txBody>
                    <a:bodyPr/>
                    <a:lstStyle/>
                    <a:p>
                      <a:pPr marL="0" marR="0" algn="l">
                        <a:spcBef>
                          <a:spcPts val="0"/>
                        </a:spcBef>
                        <a:spcAft>
                          <a:spcPts val="0"/>
                        </a:spcAft>
                        <a:tabLst>
                          <a:tab pos="2743200" algn="ctr"/>
                          <a:tab pos="5486400" algn="r"/>
                          <a:tab pos="457200" algn="l"/>
                        </a:tabLst>
                      </a:pPr>
                      <a:r>
                        <a:rPr lang="en-US" sz="1200" dirty="0">
                          <a:solidFill>
                            <a:srgbClr val="000000"/>
                          </a:solidFill>
                          <a:latin typeface="Cambria" pitchFamily="18" charset="0"/>
                          <a:ea typeface="Times New Roman"/>
                          <a:cs typeface="Times New Roman"/>
                        </a:rPr>
                        <a:t>Baseline Version</a:t>
                      </a:r>
                    </a:p>
                  </a:txBody>
                  <a:tcPr marL="68577" marR="68577" marT="0" marB="0" anchor="ctr"/>
                </a:tc>
              </a:tr>
              <a:tr h="782388">
                <a:tc>
                  <a:txBody>
                    <a:bodyPr/>
                    <a:lstStyle/>
                    <a:p>
                      <a:pPr marL="0" marR="0" algn="ctr">
                        <a:spcBef>
                          <a:spcPts val="0"/>
                        </a:spcBef>
                        <a:spcAft>
                          <a:spcPts val="0"/>
                        </a:spcAft>
                      </a:pPr>
                      <a:r>
                        <a:rPr lang="en-US" sz="1200" dirty="0" smtClean="0">
                          <a:solidFill>
                            <a:srgbClr val="000000"/>
                          </a:solidFill>
                          <a:latin typeface="Cambria" pitchFamily="18" charset="0"/>
                          <a:ea typeface="Times New Roman"/>
                          <a:cs typeface="Times New Roman"/>
                        </a:rPr>
                        <a:t>1.1</a:t>
                      </a:r>
                      <a:endParaRPr lang="en-US" sz="1200" dirty="0">
                        <a:solidFill>
                          <a:srgbClr val="000000"/>
                        </a:solidFill>
                        <a:latin typeface="Cambria" pitchFamily="18" charset="0"/>
                        <a:ea typeface="Times New Roman"/>
                        <a:cs typeface="Times New Roman"/>
                      </a:endParaRPr>
                    </a:p>
                  </a:txBody>
                  <a:tcPr marL="68577" marR="68577" marT="0" marB="0" anchor="ctr"/>
                </a:tc>
                <a:tc>
                  <a:txBody>
                    <a:bodyPr/>
                    <a:lstStyle/>
                    <a:p>
                      <a:pPr marL="0" marR="0" algn="ctr">
                        <a:spcBef>
                          <a:spcPts val="0"/>
                        </a:spcBef>
                        <a:spcAft>
                          <a:spcPts val="0"/>
                        </a:spcAft>
                      </a:pPr>
                      <a:r>
                        <a:rPr lang="en-US" sz="1200" dirty="0" smtClean="0">
                          <a:solidFill>
                            <a:srgbClr val="000000"/>
                          </a:solidFill>
                          <a:latin typeface="Cambria" pitchFamily="18" charset="0"/>
                          <a:ea typeface="Times New Roman"/>
                          <a:cs typeface="Times New Roman"/>
                        </a:rPr>
                        <a:t>01/15/2010</a:t>
                      </a:r>
                      <a:endParaRPr lang="en-US" sz="1200" dirty="0">
                        <a:solidFill>
                          <a:srgbClr val="000000"/>
                        </a:solidFill>
                        <a:latin typeface="Cambria" pitchFamily="18" charset="0"/>
                        <a:ea typeface="Times New Roman"/>
                        <a:cs typeface="Times New Roman"/>
                      </a:endParaRPr>
                    </a:p>
                  </a:txBody>
                  <a:tcPr marL="68577" marR="68577" marT="0" marB="0" anchor="ctr"/>
                </a:tc>
                <a:tc>
                  <a:txBody>
                    <a:bodyPr/>
                    <a:lstStyle/>
                    <a:p>
                      <a:pPr marL="0" marR="0" algn="ctr">
                        <a:spcBef>
                          <a:spcPts val="0"/>
                        </a:spcBef>
                        <a:spcAft>
                          <a:spcPts val="0"/>
                        </a:spcAft>
                        <a:tabLst>
                          <a:tab pos="2743200" algn="ctr"/>
                          <a:tab pos="5486400" algn="r"/>
                          <a:tab pos="457200" algn="l"/>
                        </a:tabLst>
                      </a:pPr>
                      <a:r>
                        <a:rPr lang="en-US" sz="1200" dirty="0">
                          <a:solidFill>
                            <a:srgbClr val="000000"/>
                          </a:solidFill>
                          <a:latin typeface="Cambria" pitchFamily="18" charset="0"/>
                          <a:ea typeface="Times New Roman"/>
                          <a:cs typeface="Times New Roman"/>
                        </a:rPr>
                        <a:t>K. Maenner, OIS/DITPPA</a:t>
                      </a:r>
                    </a:p>
                  </a:txBody>
                  <a:tcPr marL="68577" marR="68577" marT="0" marB="0" anchor="ctr"/>
                </a:tc>
                <a:tc>
                  <a:txBody>
                    <a:bodyPr/>
                    <a:lstStyle/>
                    <a:p>
                      <a:pPr marL="166688" marR="0" indent="-166688" algn="l">
                        <a:spcBef>
                          <a:spcPts val="0"/>
                        </a:spcBef>
                        <a:spcAft>
                          <a:spcPts val="0"/>
                        </a:spcAft>
                        <a:buFont typeface="+mj-lt"/>
                        <a:buAutoNum type="arabicPeriod"/>
                        <a:tabLst>
                          <a:tab pos="2743200" algn="ctr"/>
                          <a:tab pos="5486400" algn="r"/>
                          <a:tab pos="457200" algn="l"/>
                        </a:tabLst>
                      </a:pPr>
                      <a:r>
                        <a:rPr lang="en-US" sz="1200" dirty="0" smtClean="0">
                          <a:solidFill>
                            <a:srgbClr val="000000"/>
                          </a:solidFill>
                          <a:latin typeface="Cambria" pitchFamily="18" charset="0"/>
                          <a:ea typeface="Times New Roman"/>
                          <a:cs typeface="Times New Roman"/>
                        </a:rPr>
                        <a:t>Removed planned tests from the Test Plan page.</a:t>
                      </a:r>
                    </a:p>
                    <a:p>
                      <a:pPr marL="166688" marR="0" indent="-166688" algn="l">
                        <a:spcBef>
                          <a:spcPts val="0"/>
                        </a:spcBef>
                        <a:spcAft>
                          <a:spcPts val="0"/>
                        </a:spcAft>
                        <a:buFont typeface="+mj-lt"/>
                        <a:buAutoNum type="arabicPeriod"/>
                        <a:tabLst>
                          <a:tab pos="2743200" algn="ctr"/>
                          <a:tab pos="5486400" algn="r"/>
                          <a:tab pos="457200" algn="l"/>
                        </a:tabLst>
                      </a:pPr>
                      <a:r>
                        <a:rPr lang="en-US" sz="1200" dirty="0" smtClean="0">
                          <a:solidFill>
                            <a:srgbClr val="000000"/>
                          </a:solidFill>
                          <a:latin typeface="Cambria" pitchFamily="18" charset="0"/>
                          <a:ea typeface="Times New Roman"/>
                          <a:cs typeface="Times New Roman"/>
                        </a:rPr>
                        <a:t>Added slides to discuss Project Management.</a:t>
                      </a:r>
                      <a:endParaRPr lang="en-US" sz="1200" dirty="0">
                        <a:solidFill>
                          <a:srgbClr val="000000"/>
                        </a:solidFill>
                        <a:latin typeface="Cambria" pitchFamily="18" charset="0"/>
                        <a:ea typeface="Times New Roman"/>
                        <a:cs typeface="Times New Roman"/>
                      </a:endParaRPr>
                    </a:p>
                  </a:txBody>
                  <a:tcPr marL="68577" marR="68577" marT="0" marB="0" anchor="ctr"/>
                </a:tc>
              </a:tr>
              <a:tr h="685800">
                <a:tc>
                  <a:txBody>
                    <a:bodyPr/>
                    <a:lstStyle/>
                    <a:p>
                      <a:pPr marL="0" marR="0" algn="ctr">
                        <a:spcBef>
                          <a:spcPts val="0"/>
                        </a:spcBef>
                        <a:spcAft>
                          <a:spcPts val="0"/>
                        </a:spcAft>
                      </a:pPr>
                      <a:r>
                        <a:rPr lang="en-US" sz="1200" dirty="0" smtClean="0">
                          <a:solidFill>
                            <a:srgbClr val="000000"/>
                          </a:solidFill>
                          <a:latin typeface="Cambria" pitchFamily="18" charset="0"/>
                          <a:ea typeface="Times New Roman"/>
                          <a:cs typeface="Times New Roman"/>
                        </a:rPr>
                        <a:t>1.3</a:t>
                      </a:r>
                      <a:endParaRPr lang="en-US" sz="1200" dirty="0">
                        <a:solidFill>
                          <a:srgbClr val="000000"/>
                        </a:solidFill>
                        <a:latin typeface="Cambria" pitchFamily="18" charset="0"/>
                        <a:ea typeface="Times New Roman"/>
                        <a:cs typeface="Times New Roman"/>
                      </a:endParaRPr>
                    </a:p>
                  </a:txBody>
                  <a:tcPr marL="68577" marR="68577" marT="0" marB="0" anchor="ctr"/>
                </a:tc>
                <a:tc>
                  <a:txBody>
                    <a:bodyPr/>
                    <a:lstStyle/>
                    <a:p>
                      <a:pPr marL="0" marR="0" algn="ctr">
                        <a:spcBef>
                          <a:spcPts val="0"/>
                        </a:spcBef>
                        <a:spcAft>
                          <a:spcPts val="0"/>
                        </a:spcAft>
                      </a:pPr>
                      <a:r>
                        <a:rPr lang="en-US" sz="1200" dirty="0" smtClean="0">
                          <a:solidFill>
                            <a:srgbClr val="000000"/>
                          </a:solidFill>
                          <a:latin typeface="Cambria" pitchFamily="18" charset="0"/>
                          <a:ea typeface="Times New Roman"/>
                          <a:cs typeface="Times New Roman"/>
                        </a:rPr>
                        <a:t>06/11/2010</a:t>
                      </a:r>
                      <a:endParaRPr lang="en-US" sz="1200" dirty="0">
                        <a:solidFill>
                          <a:srgbClr val="000000"/>
                        </a:solidFill>
                        <a:latin typeface="Cambria" pitchFamily="18" charset="0"/>
                        <a:ea typeface="Times New Roman"/>
                        <a:cs typeface="Times New Roman"/>
                      </a:endParaRPr>
                    </a:p>
                  </a:txBody>
                  <a:tcPr marL="68577" marR="68577" marT="0" marB="0" anchor="ctr"/>
                </a:tc>
                <a:tc>
                  <a:txBody>
                    <a:bodyPr/>
                    <a:lstStyle/>
                    <a:p>
                      <a:pPr marL="0" marR="0" algn="ctr">
                        <a:spcBef>
                          <a:spcPts val="0"/>
                        </a:spcBef>
                        <a:spcAft>
                          <a:spcPts val="0"/>
                        </a:spcAft>
                        <a:tabLst>
                          <a:tab pos="2743200" algn="ctr"/>
                          <a:tab pos="5486400" algn="r"/>
                          <a:tab pos="457200" algn="l"/>
                        </a:tabLst>
                      </a:pPr>
                      <a:r>
                        <a:rPr lang="en-US" sz="1200" dirty="0" smtClean="0">
                          <a:solidFill>
                            <a:srgbClr val="000000"/>
                          </a:solidFill>
                          <a:latin typeface="Cambria" pitchFamily="18" charset="0"/>
                          <a:ea typeface="Times New Roman"/>
                          <a:cs typeface="Times New Roman"/>
                        </a:rPr>
                        <a:t>C. Shaunessy, OIS/DITG</a:t>
                      </a:r>
                      <a:endParaRPr lang="en-US" sz="1200" dirty="0">
                        <a:solidFill>
                          <a:srgbClr val="000000"/>
                        </a:solidFill>
                        <a:latin typeface="Cambria" pitchFamily="18" charset="0"/>
                        <a:ea typeface="Times New Roman"/>
                        <a:cs typeface="Times New Roman"/>
                      </a:endParaRPr>
                    </a:p>
                  </a:txBody>
                  <a:tcPr marL="68577" marR="68577" marT="0" marB="0" anchor="ctr"/>
                </a:tc>
                <a:tc>
                  <a:txBody>
                    <a:bodyPr/>
                    <a:lstStyle/>
                    <a:p>
                      <a:pPr marL="0" marR="0" indent="3175" algn="l">
                        <a:spcBef>
                          <a:spcPts val="0"/>
                        </a:spcBef>
                        <a:spcAft>
                          <a:spcPts val="0"/>
                        </a:spcAft>
                        <a:buFont typeface="+mj-lt"/>
                        <a:buNone/>
                        <a:tabLst>
                          <a:tab pos="2743200" algn="ctr"/>
                          <a:tab pos="5486400" algn="r"/>
                          <a:tab pos="457200" algn="l"/>
                        </a:tabLst>
                      </a:pPr>
                      <a:r>
                        <a:rPr lang="en-US" sz="1200" dirty="0" smtClean="0">
                          <a:solidFill>
                            <a:srgbClr val="000000"/>
                          </a:solidFill>
                          <a:latin typeface="Cambria" pitchFamily="18" charset="0"/>
                          <a:ea typeface="Times New Roman"/>
                          <a:cs typeface="Times New Roman"/>
                        </a:rPr>
                        <a:t>Corrected Slide 8 (Design Considerations) to</a:t>
                      </a:r>
                      <a:r>
                        <a:rPr lang="en-US" sz="1200" baseline="0" dirty="0" smtClean="0">
                          <a:solidFill>
                            <a:srgbClr val="000000"/>
                          </a:solidFill>
                          <a:latin typeface="Cambria" pitchFamily="18" charset="0"/>
                          <a:ea typeface="Times New Roman"/>
                          <a:cs typeface="Times New Roman"/>
                        </a:rPr>
                        <a:t> correspond to Section 5 of SDD.</a:t>
                      </a:r>
                      <a:endParaRPr lang="en-US" sz="1200" dirty="0">
                        <a:solidFill>
                          <a:srgbClr val="000000"/>
                        </a:solidFill>
                        <a:latin typeface="Cambria" pitchFamily="18" charset="0"/>
                        <a:ea typeface="Times New Roman"/>
                        <a:cs typeface="Times New Roman"/>
                      </a:endParaRPr>
                    </a:p>
                  </a:txBody>
                  <a:tcPr marL="68577" marR="68577" marT="0" marB="0" anchor="ctr"/>
                </a:tc>
              </a:tr>
              <a:tr h="370806">
                <a:tc>
                  <a:txBody>
                    <a:bodyPr/>
                    <a:lstStyle/>
                    <a:p>
                      <a:pPr marL="0" marR="0" algn="ctr">
                        <a:spcBef>
                          <a:spcPts val="0"/>
                        </a:spcBef>
                        <a:spcAft>
                          <a:spcPts val="0"/>
                        </a:spcAft>
                      </a:pPr>
                      <a:r>
                        <a:rPr lang="en-US" sz="1200" dirty="0" smtClean="0">
                          <a:solidFill>
                            <a:srgbClr val="000000"/>
                          </a:solidFill>
                          <a:latin typeface="Cambria" pitchFamily="18" charset="0"/>
                          <a:ea typeface="Times New Roman"/>
                          <a:cs typeface="Times New Roman"/>
                        </a:rPr>
                        <a:t>1.4</a:t>
                      </a:r>
                      <a:endParaRPr lang="en-US" sz="1200" dirty="0">
                        <a:solidFill>
                          <a:srgbClr val="000000"/>
                        </a:solidFill>
                        <a:latin typeface="Cambria" pitchFamily="18" charset="0"/>
                        <a:ea typeface="Times New Roman"/>
                        <a:cs typeface="Times New Roman"/>
                      </a:endParaRPr>
                    </a:p>
                  </a:txBody>
                  <a:tcPr marL="68577" marR="68577" marT="0" marB="0" anchor="ctr"/>
                </a:tc>
                <a:tc>
                  <a:txBody>
                    <a:bodyPr/>
                    <a:lstStyle/>
                    <a:p>
                      <a:pPr marL="0" marR="0" algn="ctr">
                        <a:spcBef>
                          <a:spcPts val="0"/>
                        </a:spcBef>
                        <a:spcAft>
                          <a:spcPts val="0"/>
                        </a:spcAft>
                      </a:pPr>
                      <a:r>
                        <a:rPr lang="en-US" sz="1200" dirty="0" smtClean="0">
                          <a:solidFill>
                            <a:srgbClr val="000000"/>
                          </a:solidFill>
                          <a:latin typeface="Cambria" pitchFamily="18" charset="0"/>
                          <a:ea typeface="Times New Roman"/>
                          <a:cs typeface="Times New Roman"/>
                        </a:rPr>
                        <a:t>07/14/2011</a:t>
                      </a:r>
                      <a:endParaRPr lang="en-US" sz="1200" dirty="0">
                        <a:solidFill>
                          <a:srgbClr val="000000"/>
                        </a:solidFill>
                        <a:latin typeface="Cambria" pitchFamily="18" charset="0"/>
                        <a:ea typeface="Times New Roman"/>
                        <a:cs typeface="Times New Roman"/>
                      </a:endParaRPr>
                    </a:p>
                  </a:txBody>
                  <a:tcPr marL="68577" marR="68577" marT="0" marB="0" anchor="ctr"/>
                </a:tc>
                <a:tc>
                  <a:txBody>
                    <a:bodyPr/>
                    <a:lstStyle/>
                    <a:p>
                      <a:pPr marL="0" marR="0" algn="ctr">
                        <a:spcBef>
                          <a:spcPts val="0"/>
                        </a:spcBef>
                        <a:spcAft>
                          <a:spcPts val="0"/>
                        </a:spcAft>
                        <a:tabLst>
                          <a:tab pos="2743200" algn="ctr"/>
                          <a:tab pos="5486400" algn="r"/>
                          <a:tab pos="457200" algn="l"/>
                        </a:tabLst>
                      </a:pPr>
                      <a:r>
                        <a:rPr lang="en-US" sz="1200" dirty="0" smtClean="0">
                          <a:solidFill>
                            <a:srgbClr val="000000"/>
                          </a:solidFill>
                          <a:latin typeface="Cambria" pitchFamily="18" charset="0"/>
                          <a:ea typeface="Times New Roman"/>
                          <a:cs typeface="Times New Roman"/>
                        </a:rPr>
                        <a:t>C. Shaunessy, OIS/DITG</a:t>
                      </a:r>
                      <a:endParaRPr lang="en-US" sz="1200" dirty="0">
                        <a:solidFill>
                          <a:srgbClr val="000000"/>
                        </a:solidFill>
                        <a:latin typeface="Cambria" pitchFamily="18" charset="0"/>
                        <a:ea typeface="Times New Roman"/>
                        <a:cs typeface="Times New Roman"/>
                      </a:endParaRPr>
                    </a:p>
                  </a:txBody>
                  <a:tcPr marL="68577" marR="68577" marT="0" marB="0" anchor="ctr"/>
                </a:tc>
                <a:tc>
                  <a:txBody>
                    <a:bodyPr/>
                    <a:lstStyle/>
                    <a:p>
                      <a:pPr marL="166688" marR="0" indent="-166688" algn="l">
                        <a:spcBef>
                          <a:spcPts val="0"/>
                        </a:spcBef>
                        <a:spcAft>
                          <a:spcPts val="0"/>
                        </a:spcAft>
                        <a:buFont typeface="+mj-lt"/>
                        <a:buNone/>
                        <a:tabLst>
                          <a:tab pos="2743200" algn="ctr"/>
                          <a:tab pos="5486400" algn="r"/>
                          <a:tab pos="457200" algn="l"/>
                        </a:tabLst>
                      </a:pPr>
                      <a:r>
                        <a:rPr lang="en-US" sz="1200" dirty="0" smtClean="0">
                          <a:solidFill>
                            <a:srgbClr val="000000"/>
                          </a:solidFill>
                          <a:latin typeface="Cambria" pitchFamily="18" charset="0"/>
                          <a:ea typeface="Times New Roman"/>
                          <a:cs typeface="Times New Roman"/>
                        </a:rPr>
                        <a:t>Added cost/schedule slide</a:t>
                      </a:r>
                      <a:endParaRPr lang="en-US" sz="1200" dirty="0">
                        <a:solidFill>
                          <a:srgbClr val="000000"/>
                        </a:solidFill>
                        <a:latin typeface="Cambria" pitchFamily="18" charset="0"/>
                        <a:ea typeface="Times New Roman"/>
                        <a:cs typeface="Times New Roman"/>
                      </a:endParaRPr>
                    </a:p>
                  </a:txBody>
                  <a:tcPr marL="68577" marR="68577" marT="0" marB="0" anchor="ctr"/>
                </a:tc>
              </a:tr>
              <a:tr h="370806">
                <a:tc>
                  <a:txBody>
                    <a:bodyPr/>
                    <a:lstStyle/>
                    <a:p>
                      <a:pPr marL="0" marR="0" algn="ctr">
                        <a:spcBef>
                          <a:spcPts val="0"/>
                        </a:spcBef>
                        <a:spcAft>
                          <a:spcPts val="0"/>
                        </a:spcAft>
                      </a:pPr>
                      <a:r>
                        <a:rPr lang="en-US" sz="1200" dirty="0" smtClean="0">
                          <a:solidFill>
                            <a:srgbClr val="000000"/>
                          </a:solidFill>
                          <a:latin typeface="Cambria" pitchFamily="18" charset="0"/>
                          <a:ea typeface="Times New Roman"/>
                          <a:cs typeface="Times New Roman"/>
                        </a:rPr>
                        <a:t>2.0</a:t>
                      </a:r>
                      <a:endParaRPr lang="en-US" sz="1200" dirty="0">
                        <a:solidFill>
                          <a:srgbClr val="000000"/>
                        </a:solidFill>
                        <a:latin typeface="Cambria" pitchFamily="18" charset="0"/>
                        <a:ea typeface="Times New Roman"/>
                        <a:cs typeface="Times New Roman"/>
                      </a:endParaRPr>
                    </a:p>
                  </a:txBody>
                  <a:tcPr marL="68577" marR="68577" marT="0" marB="0" anchor="ctr"/>
                </a:tc>
                <a:tc>
                  <a:txBody>
                    <a:bodyPr/>
                    <a:lstStyle/>
                    <a:p>
                      <a:pPr marL="0" marR="0" algn="ctr">
                        <a:spcBef>
                          <a:spcPts val="0"/>
                        </a:spcBef>
                        <a:spcAft>
                          <a:spcPts val="0"/>
                        </a:spcAft>
                      </a:pPr>
                      <a:r>
                        <a:rPr lang="en-US" sz="1200" dirty="0" smtClean="0">
                          <a:solidFill>
                            <a:srgbClr val="000000"/>
                          </a:solidFill>
                          <a:latin typeface="Cambria" pitchFamily="18" charset="0"/>
                          <a:ea typeface="Times New Roman"/>
                          <a:cs typeface="Times New Roman"/>
                        </a:rPr>
                        <a:t>04/23/2012</a:t>
                      </a:r>
                      <a:endParaRPr lang="en-US" sz="1200" dirty="0">
                        <a:solidFill>
                          <a:srgbClr val="000000"/>
                        </a:solidFill>
                        <a:latin typeface="Cambria" pitchFamily="18" charset="0"/>
                        <a:ea typeface="Times New Roman"/>
                        <a:cs typeface="Times New Roman"/>
                      </a:endParaRPr>
                    </a:p>
                  </a:txBody>
                  <a:tcPr marL="68577" marR="68577"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tab pos="2743200" algn="ctr"/>
                          <a:tab pos="5486400" algn="r"/>
                          <a:tab pos="457200" algn="l"/>
                        </a:tabLst>
                        <a:defRPr/>
                      </a:pPr>
                      <a:r>
                        <a:rPr lang="en-US" sz="1200" dirty="0" smtClean="0">
                          <a:solidFill>
                            <a:srgbClr val="000000"/>
                          </a:solidFill>
                          <a:latin typeface="Cambria" pitchFamily="18" charset="0"/>
                          <a:ea typeface="Times New Roman"/>
                          <a:cs typeface="Times New Roman"/>
                        </a:rPr>
                        <a:t>C. Shaunessy, OIS/DITG</a:t>
                      </a:r>
                    </a:p>
                  </a:txBody>
                  <a:tcPr marL="68577" marR="68577" marT="0" marB="0" anchor="ctr"/>
                </a:tc>
                <a:tc>
                  <a:txBody>
                    <a:bodyPr/>
                    <a:lstStyle/>
                    <a:p>
                      <a:pPr marL="0" marR="0" algn="l">
                        <a:spcBef>
                          <a:spcPts val="0"/>
                        </a:spcBef>
                        <a:spcAft>
                          <a:spcPts val="0"/>
                        </a:spcAft>
                        <a:tabLst>
                          <a:tab pos="2743200" algn="ctr"/>
                          <a:tab pos="5486400" algn="r"/>
                          <a:tab pos="457200" algn="l"/>
                        </a:tabLst>
                      </a:pPr>
                      <a:r>
                        <a:rPr lang="en-US" sz="1200" dirty="0" smtClean="0">
                          <a:solidFill>
                            <a:srgbClr val="000000"/>
                          </a:solidFill>
                          <a:latin typeface="Cambria" pitchFamily="18" charset="0"/>
                          <a:ea typeface="Times New Roman"/>
                          <a:cs typeface="Times New Roman"/>
                        </a:rPr>
                        <a:t>Reformatted for XLC.</a:t>
                      </a:r>
                      <a:endParaRPr lang="en-US" sz="1200" dirty="0">
                        <a:solidFill>
                          <a:srgbClr val="000000"/>
                        </a:solidFill>
                        <a:latin typeface="Cambria" pitchFamily="18" charset="0"/>
                        <a:ea typeface="Times New Roman"/>
                        <a:cs typeface="Times New Roman"/>
                      </a:endParaRPr>
                    </a:p>
                  </a:txBody>
                  <a:tcPr marL="68577" marR="68577" marT="0" marB="0" anchor="ctr"/>
                </a:tc>
              </a:tr>
              <a:tr h="370806">
                <a:tc>
                  <a:txBody>
                    <a:bodyPr/>
                    <a:lstStyle/>
                    <a:p>
                      <a:pPr marL="0" marR="0" algn="ctr">
                        <a:spcBef>
                          <a:spcPts val="0"/>
                        </a:spcBef>
                        <a:spcAft>
                          <a:spcPts val="0"/>
                        </a:spcAft>
                      </a:pPr>
                      <a:r>
                        <a:rPr lang="en-US" sz="1200" dirty="0" smtClean="0">
                          <a:solidFill>
                            <a:srgbClr val="000000"/>
                          </a:solidFill>
                          <a:latin typeface="Cambria" pitchFamily="18" charset="0"/>
                          <a:ea typeface="Times New Roman"/>
                          <a:cs typeface="Times New Roman"/>
                        </a:rPr>
                        <a:t>3.0</a:t>
                      </a:r>
                      <a:endParaRPr lang="en-US" sz="1200" dirty="0">
                        <a:solidFill>
                          <a:srgbClr val="000000"/>
                        </a:solidFill>
                        <a:latin typeface="Cambria" pitchFamily="18" charset="0"/>
                        <a:ea typeface="Times New Roman"/>
                        <a:cs typeface="Times New Roman"/>
                      </a:endParaRPr>
                    </a:p>
                  </a:txBody>
                  <a:tcPr marL="68577" marR="68577" marT="0" marB="0" anchor="ctr"/>
                </a:tc>
                <a:tc>
                  <a:txBody>
                    <a:bodyPr/>
                    <a:lstStyle/>
                    <a:p>
                      <a:pPr marL="0" marR="0" algn="ctr">
                        <a:spcBef>
                          <a:spcPts val="0"/>
                        </a:spcBef>
                        <a:spcAft>
                          <a:spcPts val="0"/>
                        </a:spcAft>
                      </a:pPr>
                      <a:r>
                        <a:rPr lang="en-US" sz="1200" dirty="0" smtClean="0">
                          <a:solidFill>
                            <a:srgbClr val="000000"/>
                          </a:solidFill>
                          <a:latin typeface="Cambria" pitchFamily="18" charset="0"/>
                          <a:ea typeface="Times New Roman"/>
                          <a:cs typeface="Times New Roman"/>
                        </a:rPr>
                        <a:t>05/01/2014</a:t>
                      </a:r>
                      <a:endParaRPr lang="en-US" sz="1200" dirty="0">
                        <a:solidFill>
                          <a:srgbClr val="000000"/>
                        </a:solidFill>
                        <a:latin typeface="Cambria" pitchFamily="18" charset="0"/>
                        <a:ea typeface="Times New Roman"/>
                        <a:cs typeface="Times New Roman"/>
                      </a:endParaRPr>
                    </a:p>
                  </a:txBody>
                  <a:tcPr marL="68577" marR="68577"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tab pos="2743200" algn="ctr"/>
                          <a:tab pos="5486400" algn="r"/>
                          <a:tab pos="457200" algn="l"/>
                        </a:tabLst>
                        <a:defRPr/>
                      </a:pPr>
                      <a:r>
                        <a:rPr lang="en-US" sz="1200" dirty="0" smtClean="0">
                          <a:solidFill>
                            <a:srgbClr val="000000"/>
                          </a:solidFill>
                          <a:latin typeface="Cambria" pitchFamily="18" charset="0"/>
                          <a:ea typeface="Times New Roman"/>
                          <a:cs typeface="Times New Roman"/>
                        </a:rPr>
                        <a:t>C. Shaunessy, OIS/DITG</a:t>
                      </a:r>
                    </a:p>
                  </a:txBody>
                  <a:tcPr marL="68577" marR="68577" marT="0" marB="0" anchor="ctr"/>
                </a:tc>
                <a:tc>
                  <a:txBody>
                    <a:bodyPr/>
                    <a:lstStyle/>
                    <a:p>
                      <a:pPr marL="0" marR="0" algn="l">
                        <a:spcBef>
                          <a:spcPts val="0"/>
                        </a:spcBef>
                        <a:spcAft>
                          <a:spcPts val="0"/>
                        </a:spcAft>
                        <a:tabLst>
                          <a:tab pos="2743200" algn="ctr"/>
                          <a:tab pos="5486400" algn="r"/>
                          <a:tab pos="457200" algn="l"/>
                        </a:tabLst>
                      </a:pPr>
                      <a:r>
                        <a:rPr lang="en-US" sz="1200" dirty="0" smtClean="0">
                          <a:solidFill>
                            <a:srgbClr val="000000"/>
                          </a:solidFill>
                          <a:latin typeface="Cambria" pitchFamily="18" charset="0"/>
                          <a:ea typeface="Times New Roman"/>
                          <a:cs typeface="Times New Roman"/>
                        </a:rPr>
                        <a:t>Replaced CMS logo; deleted slide background image. Incorporated changes per CR 13-005 and 14-004.</a:t>
                      </a:r>
                      <a:endParaRPr lang="en-US" sz="1200" dirty="0">
                        <a:solidFill>
                          <a:srgbClr val="000000"/>
                        </a:solidFill>
                        <a:latin typeface="Cambria" pitchFamily="18" charset="0"/>
                        <a:ea typeface="Times New Roman"/>
                        <a:cs typeface="Times New Roman"/>
                      </a:endParaRPr>
                    </a:p>
                  </a:txBody>
                  <a:tcPr marL="68577" marR="68577" marT="0" marB="0" anchor="ctr"/>
                </a:tc>
              </a:tr>
              <a:tr h="370806">
                <a:tc>
                  <a:txBody>
                    <a:bodyPr/>
                    <a:lstStyle/>
                    <a:p>
                      <a:pPr marL="0" marR="0" algn="ctr">
                        <a:spcBef>
                          <a:spcPts val="0"/>
                        </a:spcBef>
                        <a:spcAft>
                          <a:spcPts val="0"/>
                        </a:spcAft>
                      </a:pPr>
                      <a:r>
                        <a:rPr lang="en-US" sz="1200" dirty="0" smtClean="0">
                          <a:solidFill>
                            <a:srgbClr val="000000"/>
                          </a:solidFill>
                          <a:latin typeface="Cambria" pitchFamily="18" charset="0"/>
                          <a:ea typeface="Times New Roman"/>
                          <a:cs typeface="Times New Roman"/>
                        </a:rPr>
                        <a:t>3.1</a:t>
                      </a:r>
                      <a:endParaRPr lang="en-US" sz="1200" dirty="0">
                        <a:solidFill>
                          <a:srgbClr val="000000"/>
                        </a:solidFill>
                        <a:latin typeface="Cambria" pitchFamily="18" charset="0"/>
                        <a:ea typeface="Times New Roman"/>
                        <a:cs typeface="Times New Roman"/>
                      </a:endParaRPr>
                    </a:p>
                  </a:txBody>
                  <a:tcPr marL="68580" marR="68580" marT="0" marB="0" anchor="ctr"/>
                </a:tc>
                <a:tc>
                  <a:txBody>
                    <a:bodyPr/>
                    <a:lstStyle/>
                    <a:p>
                      <a:pPr marL="0" marR="0" algn="ctr">
                        <a:spcBef>
                          <a:spcPts val="0"/>
                        </a:spcBef>
                        <a:spcAft>
                          <a:spcPts val="0"/>
                        </a:spcAft>
                      </a:pPr>
                      <a:r>
                        <a:rPr lang="en-US" sz="1200" dirty="0" smtClean="0">
                          <a:solidFill>
                            <a:srgbClr val="000000"/>
                          </a:solidFill>
                          <a:latin typeface="Cambria" pitchFamily="18" charset="0"/>
                          <a:ea typeface="Times New Roman"/>
                          <a:cs typeface="Times New Roman"/>
                        </a:rPr>
                        <a:t>08/2014</a:t>
                      </a:r>
                      <a:endParaRPr lang="en-US" sz="1200" dirty="0">
                        <a:solidFill>
                          <a:srgbClr val="000000"/>
                        </a:solidFill>
                        <a:latin typeface="Cambria" pitchFamily="18" charset="0"/>
                        <a:ea typeface="Times New Roman"/>
                        <a:cs typeface="Times New Roman"/>
                      </a:endParaRPr>
                    </a:p>
                  </a:txBody>
                  <a:tcPr marL="68580" marR="68580" marT="0" marB="0" anchor="ctr"/>
                </a:tc>
                <a:tc>
                  <a:txBody>
                    <a:bodyPr/>
                    <a:lstStyle/>
                    <a:p>
                      <a:pPr marL="0" marR="0" algn="ctr">
                        <a:spcBef>
                          <a:spcPts val="0"/>
                        </a:spcBef>
                        <a:spcAft>
                          <a:spcPts val="0"/>
                        </a:spcAft>
                        <a:tabLst>
                          <a:tab pos="2743200" algn="ctr"/>
                          <a:tab pos="5486400" algn="r"/>
                          <a:tab pos="457200" algn="l"/>
                        </a:tabLst>
                      </a:pPr>
                      <a:r>
                        <a:rPr lang="en-US" sz="1200" dirty="0" smtClean="0">
                          <a:solidFill>
                            <a:srgbClr val="000000"/>
                          </a:solidFill>
                          <a:latin typeface="Cambria" pitchFamily="18" charset="0"/>
                          <a:ea typeface="Times New Roman"/>
                          <a:cs typeface="Times New Roman"/>
                        </a:rPr>
                        <a:t>C. Shaunessy, OIS/DITG</a:t>
                      </a:r>
                      <a:endParaRPr lang="en-US" sz="1200" dirty="0">
                        <a:solidFill>
                          <a:srgbClr val="000000"/>
                        </a:solidFill>
                        <a:latin typeface="Cambria" pitchFamily="18" charset="0"/>
                        <a:ea typeface="Times New Roman"/>
                        <a:cs typeface="Times New Roman"/>
                      </a:endParaRP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tab pos="2743200" algn="ctr"/>
                          <a:tab pos="5486400" algn="r"/>
                          <a:tab pos="457200" algn="l"/>
                        </a:tabLst>
                        <a:defRPr/>
                      </a:pPr>
                      <a:r>
                        <a:rPr lang="en-US" sz="1200" dirty="0" smtClean="0">
                          <a:solidFill>
                            <a:srgbClr val="000000"/>
                          </a:solidFill>
                          <a:latin typeface="Cambria" pitchFamily="18" charset="0"/>
                          <a:ea typeface="Times New Roman"/>
                          <a:cs typeface="Times New Roman"/>
                        </a:rPr>
                        <a:t>Added/updated Performance Measures slide</a:t>
                      </a:r>
                      <a:r>
                        <a:rPr lang="en-US" sz="1200" baseline="0" dirty="0" smtClean="0">
                          <a:solidFill>
                            <a:srgbClr val="000000"/>
                          </a:solidFill>
                          <a:latin typeface="Cambria" pitchFamily="18" charset="0"/>
                          <a:ea typeface="Times New Roman"/>
                          <a:cs typeface="Times New Roman"/>
                        </a:rPr>
                        <a:t> per CR 14-010. Added Clarity ID to title slide. Added note about new model system architecture diagrams.</a:t>
                      </a:r>
                      <a:endParaRPr lang="en-US" sz="1200" dirty="0" smtClean="0">
                        <a:solidFill>
                          <a:srgbClr val="000000"/>
                        </a:solidFill>
                        <a:latin typeface="Cambria" pitchFamily="18" charset="0"/>
                        <a:ea typeface="Times New Roman"/>
                        <a:cs typeface="Times New Roman"/>
                      </a:endParaRPr>
                    </a:p>
                  </a:txBody>
                  <a:tcPr marL="68580" marR="68580" marT="0" marB="0" anchor="ctr"/>
                </a:tc>
              </a:tr>
              <a:tr h="370806">
                <a:tc>
                  <a:txBody>
                    <a:bodyPr/>
                    <a:lstStyle/>
                    <a:p>
                      <a:pPr marL="0" marR="0" algn="ctr">
                        <a:spcBef>
                          <a:spcPts val="0"/>
                        </a:spcBef>
                        <a:spcAft>
                          <a:spcPts val="0"/>
                        </a:spcAft>
                      </a:pPr>
                      <a:r>
                        <a:rPr lang="en-US" sz="1200" dirty="0" smtClean="0">
                          <a:solidFill>
                            <a:srgbClr val="000000"/>
                          </a:solidFill>
                          <a:latin typeface="Cambria" pitchFamily="18" charset="0"/>
                          <a:ea typeface="Times New Roman"/>
                          <a:cs typeface="Times New Roman"/>
                        </a:rPr>
                        <a:t>3.2</a:t>
                      </a:r>
                      <a:endParaRPr lang="en-US" sz="1200" dirty="0">
                        <a:solidFill>
                          <a:srgbClr val="000000"/>
                        </a:solidFill>
                        <a:latin typeface="Cambria" pitchFamily="18" charset="0"/>
                        <a:ea typeface="Times New Roman"/>
                        <a:cs typeface="Times New Roman"/>
                      </a:endParaRPr>
                    </a:p>
                  </a:txBody>
                  <a:tcPr marL="68580" marR="68580" marT="0" marB="0" anchor="ctr"/>
                </a:tc>
                <a:tc>
                  <a:txBody>
                    <a:bodyPr/>
                    <a:lstStyle/>
                    <a:p>
                      <a:pPr marL="0" marR="0" algn="ctr">
                        <a:spcBef>
                          <a:spcPts val="0"/>
                        </a:spcBef>
                        <a:spcAft>
                          <a:spcPts val="0"/>
                        </a:spcAft>
                      </a:pPr>
                      <a:r>
                        <a:rPr lang="en-US" sz="1200" dirty="0" smtClean="0">
                          <a:solidFill>
                            <a:srgbClr val="000000"/>
                          </a:solidFill>
                          <a:latin typeface="Cambria" pitchFamily="18" charset="0"/>
                          <a:ea typeface="Times New Roman"/>
                          <a:cs typeface="Times New Roman"/>
                        </a:rPr>
                        <a:t>02/2015</a:t>
                      </a:r>
                      <a:endParaRPr lang="en-US" sz="1200" dirty="0">
                        <a:solidFill>
                          <a:srgbClr val="000000"/>
                        </a:solidFill>
                        <a:latin typeface="Cambria" pitchFamily="18" charset="0"/>
                        <a:ea typeface="Times New Roman"/>
                        <a:cs typeface="Times New Roman"/>
                      </a:endParaRPr>
                    </a:p>
                  </a:txBody>
                  <a:tcPr marL="68580" marR="68580" marT="0" marB="0" anchor="ctr"/>
                </a:tc>
                <a:tc>
                  <a:txBody>
                    <a:bodyPr/>
                    <a:lstStyle/>
                    <a:p>
                      <a:pPr marL="0" marR="0" algn="ctr">
                        <a:spcBef>
                          <a:spcPts val="0"/>
                        </a:spcBef>
                        <a:spcAft>
                          <a:spcPts val="0"/>
                        </a:spcAft>
                        <a:tabLst>
                          <a:tab pos="2743200" algn="ctr"/>
                          <a:tab pos="5486400" algn="r"/>
                          <a:tab pos="457200" algn="l"/>
                        </a:tabLst>
                      </a:pPr>
                      <a:r>
                        <a:rPr lang="en-US" sz="1200" dirty="0" err="1" smtClean="0">
                          <a:solidFill>
                            <a:srgbClr val="000000"/>
                          </a:solidFill>
                          <a:latin typeface="Cambria" pitchFamily="18" charset="0"/>
                          <a:ea typeface="Times New Roman"/>
                          <a:cs typeface="Times New Roman"/>
                        </a:rPr>
                        <a:t>S.Potu</a:t>
                      </a:r>
                      <a:r>
                        <a:rPr lang="en-US" sz="1200" dirty="0" smtClean="0">
                          <a:solidFill>
                            <a:srgbClr val="000000"/>
                          </a:solidFill>
                          <a:latin typeface="Cambria" pitchFamily="18" charset="0"/>
                          <a:ea typeface="Times New Roman"/>
                          <a:cs typeface="Times New Roman"/>
                        </a:rPr>
                        <a:t>, OEI/DPPIG</a:t>
                      </a:r>
                      <a:endParaRPr lang="en-US" sz="1200" dirty="0">
                        <a:solidFill>
                          <a:srgbClr val="000000"/>
                        </a:solidFill>
                        <a:latin typeface="Cambria" pitchFamily="18" charset="0"/>
                        <a:ea typeface="Times New Roman"/>
                        <a:cs typeface="Times New Roman"/>
                      </a:endParaRP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tab pos="2743200" algn="ctr"/>
                          <a:tab pos="5486400" algn="r"/>
                          <a:tab pos="457200" algn="l"/>
                        </a:tabLst>
                        <a:defRPr/>
                      </a:pPr>
                      <a:r>
                        <a:rPr lang="en-US" sz="1200" dirty="0" smtClean="0">
                          <a:solidFill>
                            <a:srgbClr val="000000"/>
                          </a:solidFill>
                          <a:latin typeface="Cambria" pitchFamily="18" charset="0"/>
                          <a:ea typeface="Times New Roman"/>
                          <a:cs typeface="Times New Roman"/>
                        </a:rPr>
                        <a:t>Updated CMS logo.</a:t>
                      </a:r>
                      <a:r>
                        <a:rPr lang="en-US" sz="1200" baseline="0" dirty="0" smtClean="0">
                          <a:solidFill>
                            <a:srgbClr val="000000"/>
                          </a:solidFill>
                          <a:latin typeface="Cambria" pitchFamily="18" charset="0"/>
                          <a:ea typeface="Times New Roman"/>
                          <a:cs typeface="Times New Roman"/>
                        </a:rPr>
                        <a:t> </a:t>
                      </a:r>
                      <a:endParaRPr lang="en-US" sz="1200" dirty="0" smtClean="0">
                        <a:solidFill>
                          <a:srgbClr val="000000"/>
                        </a:solidFill>
                        <a:latin typeface="Cambria" pitchFamily="18" charset="0"/>
                        <a:ea typeface="Times New Roman"/>
                        <a:cs typeface="Times New Roman"/>
                      </a:endParaRPr>
                    </a:p>
                  </a:txBody>
                  <a:tcPr marL="68580" marR="68580" marT="0" marB="0" anchor="ctr"/>
                </a:tc>
              </a:tr>
            </a:tbl>
          </a:graphicData>
        </a:graphic>
      </p:graphicFrame>
      <p:sp>
        <p:nvSpPr>
          <p:cNvPr id="5" name="Slide Number Placeholder 5"/>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5BD0ED57-68DE-4D0E-9A5D-31F3E758DCD4}" type="slidenum">
              <a:rPr lang="en-US" smtClean="0">
                <a:solidFill>
                  <a:srgbClr val="898989"/>
                </a:solidFill>
                <a:latin typeface="Calibri" pitchFamily="34" charset="0"/>
              </a:rPr>
              <a:pPr eaLnBrk="1" hangingPunct="1"/>
              <a:t>3</a:t>
            </a:fld>
            <a:endParaRPr lang="en-US" dirty="0" smtClean="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7" name="Rectangle 5"/>
          <p:cNvSpPr>
            <a:spLocks noGrp="1" noChangeArrowheads="1"/>
          </p:cNvSpPr>
          <p:nvPr>
            <p:ph type="title"/>
          </p:nvPr>
        </p:nvSpPr>
        <p:spPr/>
        <p:txBody>
          <a:bodyPr/>
          <a:lstStyle/>
          <a:p>
            <a:pPr algn="l" eaLnBrk="1" hangingPunct="1"/>
            <a:r>
              <a:rPr lang="en-US" smtClean="0">
                <a:ea typeface="ＭＳ Ｐゴシック" pitchFamily="34" charset="-128"/>
              </a:rPr>
              <a:t>Presenters</a:t>
            </a:r>
            <a:endParaRPr lang="en-US" sz="2000" smtClean="0">
              <a:ea typeface="ＭＳ Ｐゴシック" pitchFamily="34" charset="-128"/>
            </a:endParaRPr>
          </a:p>
        </p:txBody>
      </p:sp>
      <p:graphicFrame>
        <p:nvGraphicFramePr>
          <p:cNvPr id="6" name="Content Placeholder 5" descr="Presenters" title="Presenters"/>
          <p:cNvGraphicFramePr>
            <a:graphicFrameLocks noGrp="1"/>
          </p:cNvGraphicFramePr>
          <p:nvPr>
            <p:ph idx="1"/>
            <p:extLst>
              <p:ext uri="{D42A27DB-BD31-4B8C-83A1-F6EECF244321}">
                <p14:modId xmlns:p14="http://schemas.microsoft.com/office/powerpoint/2010/main" val="2592743768"/>
              </p:ext>
            </p:extLst>
          </p:nvPr>
        </p:nvGraphicFramePr>
        <p:xfrm>
          <a:off x="457200" y="1600200"/>
          <a:ext cx="8229600" cy="741364"/>
        </p:xfrm>
        <a:graphic>
          <a:graphicData uri="http://schemas.openxmlformats.org/drawingml/2006/table">
            <a:tbl>
              <a:tblPr firstRow="1" bandRow="1">
                <a:tableStyleId>{5C22544A-7EE6-4342-B048-85BDC9FD1C3A}</a:tableStyleId>
              </a:tblPr>
              <a:tblGrid>
                <a:gridCol w="4114800"/>
                <a:gridCol w="4114800"/>
              </a:tblGrid>
              <a:tr h="370682">
                <a:tc>
                  <a:txBody>
                    <a:bodyPr/>
                    <a:lstStyle/>
                    <a:p>
                      <a:r>
                        <a:rPr lang="en-US" sz="1600" dirty="0" smtClean="0">
                          <a:latin typeface="Cambria" pitchFamily="18" charset="0"/>
                        </a:rPr>
                        <a:t>Presenter’s Name</a:t>
                      </a:r>
                      <a:endParaRPr lang="en-US" sz="1600" dirty="0">
                        <a:latin typeface="Cambria" pitchFamily="18" charset="0"/>
                      </a:endParaRPr>
                    </a:p>
                  </a:txBody>
                  <a:tcPr marL="88969" marR="88969" marT="45700" marB="45700"/>
                </a:tc>
                <a:tc>
                  <a:txBody>
                    <a:bodyPr/>
                    <a:lstStyle/>
                    <a:p>
                      <a:r>
                        <a:rPr lang="en-US" sz="1600" dirty="0" smtClean="0">
                          <a:latin typeface="Cambria" pitchFamily="18" charset="0"/>
                        </a:rPr>
                        <a:t>Role</a:t>
                      </a:r>
                      <a:endParaRPr lang="en-US" sz="1600" dirty="0">
                        <a:latin typeface="Cambria" pitchFamily="18" charset="0"/>
                      </a:endParaRPr>
                    </a:p>
                  </a:txBody>
                  <a:tcPr marL="88969" marR="88969" marT="45700" marB="45700"/>
                </a:tc>
              </a:tr>
              <a:tr h="370682">
                <a:tc>
                  <a:txBody>
                    <a:bodyPr/>
                    <a:lstStyle/>
                    <a:p>
                      <a:endParaRPr lang="en-US" sz="1600" dirty="0">
                        <a:latin typeface="Cambria" pitchFamily="18" charset="0"/>
                      </a:endParaRPr>
                    </a:p>
                  </a:txBody>
                  <a:tcPr marL="88969" marR="88969" marT="45700" marB="45700"/>
                </a:tc>
                <a:tc>
                  <a:txBody>
                    <a:bodyPr/>
                    <a:lstStyle/>
                    <a:p>
                      <a:endParaRPr lang="en-US" sz="1600" dirty="0">
                        <a:latin typeface="Cambria" pitchFamily="18" charset="0"/>
                      </a:endParaRPr>
                    </a:p>
                  </a:txBody>
                  <a:tcPr marL="88969" marR="88969" marT="45700" marB="45700"/>
                </a:tc>
              </a:tr>
            </a:tbl>
          </a:graphicData>
        </a:graphic>
      </p:graphicFrame>
      <p:sp>
        <p:nvSpPr>
          <p:cNvPr id="615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109CFA49-60F5-4162-AE1A-B63857718EF7}" type="slidenum">
              <a:rPr lang="en-US" smtClean="0">
                <a:solidFill>
                  <a:srgbClr val="898989"/>
                </a:solidFill>
                <a:latin typeface="Calibri" pitchFamily="34" charset="0"/>
              </a:rPr>
              <a:pPr eaLnBrk="1" hangingPunct="1"/>
              <a:t>4</a:t>
            </a:fld>
            <a:endParaRPr lang="en-US" smtClean="0">
              <a:solidFill>
                <a:srgbClr val="898989"/>
              </a:solidFill>
              <a:latin typeface="Calibri" pitchFamily="34" charset="0"/>
            </a:endParaRPr>
          </a:p>
        </p:txBody>
      </p:sp>
      <p:sp>
        <p:nvSpPr>
          <p:cNvPr id="6159" name="Rectangle 3"/>
          <p:cNvSpPr>
            <a:spLocks noChangeArrowheads="1"/>
          </p:cNvSpPr>
          <p:nvPr/>
        </p:nvSpPr>
        <p:spPr bwMode="auto">
          <a:xfrm>
            <a:off x="382588" y="5316538"/>
            <a:ext cx="66675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buFont typeface="Wingdings 2" pitchFamily="18" charset="2"/>
              <a:buNone/>
            </a:pPr>
            <a:r>
              <a:rPr lang="en-US" i="1">
                <a:latin typeface="Cambria" pitchFamily="18" charset="0"/>
              </a:rPr>
              <a:t>See this slide’s notes pages for slide instructions.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5"/>
          <p:cNvSpPr>
            <a:spLocks noGrp="1" noChangeArrowheads="1"/>
          </p:cNvSpPr>
          <p:nvPr>
            <p:ph type="title"/>
          </p:nvPr>
        </p:nvSpPr>
        <p:spPr/>
        <p:txBody>
          <a:bodyPr/>
          <a:lstStyle/>
          <a:p>
            <a:pPr algn="l" eaLnBrk="1" hangingPunct="1"/>
            <a:r>
              <a:rPr lang="en-US" smtClean="0">
                <a:ea typeface="ＭＳ Ｐゴシック" pitchFamily="34" charset="-128"/>
              </a:rPr>
              <a:t>High Level Business Concept</a:t>
            </a:r>
            <a:endParaRPr lang="en-US" sz="2000" smtClean="0">
              <a:ea typeface="ＭＳ Ｐゴシック" pitchFamily="34" charset="-128"/>
            </a:endParaRPr>
          </a:p>
        </p:txBody>
      </p:sp>
      <p:sp>
        <p:nvSpPr>
          <p:cNvPr id="7170" name="Content Placeholder 2"/>
          <p:cNvSpPr>
            <a:spLocks noGrp="1"/>
          </p:cNvSpPr>
          <p:nvPr>
            <p:ph idx="1"/>
          </p:nvPr>
        </p:nvSpPr>
        <p:spPr/>
        <p:txBody>
          <a:bodyPr/>
          <a:lstStyle/>
          <a:p>
            <a:pPr marL="1588" indent="-1588" eaLnBrk="1" hangingPunct="1">
              <a:buFont typeface="Arial" pitchFamily="34" charset="0"/>
              <a:buNone/>
            </a:pPr>
            <a:r>
              <a:rPr lang="en-US" sz="2000" i="1" smtClean="0">
                <a:ea typeface="ＭＳ Ｐゴシック" pitchFamily="34" charset="-128"/>
              </a:rPr>
              <a:t>[Insert graphic providing a high-level overview of the business process from Section 5 of the Business Case.]</a:t>
            </a:r>
          </a:p>
        </p:txBody>
      </p:sp>
      <p:sp>
        <p:nvSpPr>
          <p:cNvPr id="717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F0FC0DBC-6C36-4217-A789-7C0B54CE4894}" type="slidenum">
              <a:rPr lang="en-US" smtClean="0">
                <a:solidFill>
                  <a:srgbClr val="898989"/>
                </a:solidFill>
                <a:latin typeface="Calibri" pitchFamily="34" charset="0"/>
              </a:rPr>
              <a:pPr eaLnBrk="1" hangingPunct="1"/>
              <a:t>5</a:t>
            </a:fld>
            <a:endParaRPr lang="en-US" smtClean="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5"/>
          <p:cNvSpPr>
            <a:spLocks noGrp="1" noChangeArrowheads="1"/>
          </p:cNvSpPr>
          <p:nvPr>
            <p:ph type="title"/>
          </p:nvPr>
        </p:nvSpPr>
        <p:spPr/>
        <p:txBody>
          <a:bodyPr/>
          <a:lstStyle/>
          <a:p>
            <a:pPr algn="l" eaLnBrk="1" hangingPunct="1"/>
            <a:r>
              <a:rPr lang="en-US" smtClean="0">
                <a:ea typeface="ＭＳ Ｐゴシック" pitchFamily="34" charset="-128"/>
              </a:rPr>
              <a:t>Project Information</a:t>
            </a:r>
            <a:endParaRPr lang="en-US" sz="2000" smtClean="0">
              <a:ea typeface="ＭＳ Ｐゴシック" pitchFamily="34" charset="-128"/>
            </a:endParaRPr>
          </a:p>
        </p:txBody>
      </p:sp>
      <p:sp>
        <p:nvSpPr>
          <p:cNvPr id="8194" name="Rectangle 3"/>
          <p:cNvSpPr>
            <a:spLocks noGrp="1" noChangeArrowheads="1"/>
          </p:cNvSpPr>
          <p:nvPr>
            <p:ph idx="1"/>
          </p:nvPr>
        </p:nvSpPr>
        <p:spPr/>
        <p:txBody>
          <a:bodyPr>
            <a:normAutofit fontScale="92500" lnSpcReduction="10000"/>
          </a:bodyPr>
          <a:lstStyle/>
          <a:p>
            <a:pPr eaLnBrk="1" hangingPunct="1">
              <a:lnSpc>
                <a:spcPct val="90000"/>
              </a:lnSpc>
              <a:buFont typeface="Wingdings 2" pitchFamily="18" charset="2"/>
              <a:buNone/>
              <a:defRPr/>
            </a:pPr>
            <a:r>
              <a:rPr lang="en-US" sz="2000" u="sng" dirty="0" smtClean="0"/>
              <a:t>Business Need</a:t>
            </a:r>
          </a:p>
          <a:p>
            <a:pPr marL="0" indent="0" eaLnBrk="1" hangingPunct="1">
              <a:lnSpc>
                <a:spcPct val="90000"/>
              </a:lnSpc>
              <a:buFont typeface="Wingdings 2" pitchFamily="18" charset="2"/>
              <a:buNone/>
              <a:defRPr/>
            </a:pPr>
            <a:r>
              <a:rPr lang="en-US" sz="2000" i="1" dirty="0" smtClean="0"/>
              <a:t>[Insert condensed business need and drivers from the Business Case or from the AR presentation]</a:t>
            </a:r>
          </a:p>
          <a:p>
            <a:pPr eaLnBrk="1" hangingPunct="1">
              <a:lnSpc>
                <a:spcPct val="90000"/>
              </a:lnSpc>
              <a:buFont typeface="Wingdings 2" pitchFamily="18" charset="2"/>
              <a:buNone/>
              <a:defRPr/>
            </a:pPr>
            <a:endParaRPr lang="en-US" sz="2000" dirty="0" smtClean="0"/>
          </a:p>
          <a:p>
            <a:pPr eaLnBrk="1" hangingPunct="1">
              <a:lnSpc>
                <a:spcPct val="90000"/>
              </a:lnSpc>
              <a:buFont typeface="Wingdings 2" pitchFamily="18" charset="2"/>
              <a:buNone/>
              <a:defRPr/>
            </a:pPr>
            <a:r>
              <a:rPr lang="en-US" sz="2000" u="sng" dirty="0" smtClean="0"/>
              <a:t>Goals/Scope/Purpose</a:t>
            </a:r>
          </a:p>
          <a:p>
            <a:pPr marL="0" lvl="1" indent="0" eaLnBrk="1" hangingPunct="1">
              <a:lnSpc>
                <a:spcPct val="90000"/>
              </a:lnSpc>
              <a:buFont typeface="Wingdings 2" pitchFamily="18" charset="2"/>
              <a:buNone/>
              <a:defRPr/>
            </a:pPr>
            <a:r>
              <a:rPr lang="en-US" sz="2000" i="1" dirty="0" smtClean="0"/>
              <a:t>[Insert condensed goals/scope from the Business Case and the business and functional purpose from the Requirements Document or from the AR presentation]</a:t>
            </a:r>
          </a:p>
          <a:p>
            <a:pPr lvl="1" eaLnBrk="1" hangingPunct="1">
              <a:lnSpc>
                <a:spcPct val="90000"/>
              </a:lnSpc>
              <a:buFont typeface="Wingdings 2" pitchFamily="18" charset="2"/>
              <a:buNone/>
              <a:defRPr/>
            </a:pPr>
            <a:endParaRPr lang="en-US" sz="2000" dirty="0" smtClean="0"/>
          </a:p>
          <a:p>
            <a:pPr eaLnBrk="1" hangingPunct="1">
              <a:lnSpc>
                <a:spcPct val="90000"/>
              </a:lnSpc>
              <a:buFont typeface="Wingdings 2" pitchFamily="18" charset="2"/>
              <a:buNone/>
              <a:defRPr/>
            </a:pPr>
            <a:r>
              <a:rPr lang="en-US" sz="2000" u="sng" dirty="0" smtClean="0"/>
              <a:t>Stakeholders</a:t>
            </a:r>
          </a:p>
          <a:p>
            <a:pPr marL="0" lvl="1" indent="0" eaLnBrk="1" hangingPunct="1">
              <a:lnSpc>
                <a:spcPct val="90000"/>
              </a:lnSpc>
              <a:buFont typeface="Wingdings 2" pitchFamily="18" charset="2"/>
              <a:buNone/>
              <a:defRPr/>
            </a:pPr>
            <a:r>
              <a:rPr lang="en-US" sz="2000" i="1" dirty="0" smtClean="0"/>
              <a:t>[Insert stakeholder information from the Business Case or from the AR presentation]</a:t>
            </a:r>
          </a:p>
          <a:p>
            <a:pPr marL="0" lvl="1" indent="0" eaLnBrk="1" hangingPunct="1">
              <a:lnSpc>
                <a:spcPct val="90000"/>
              </a:lnSpc>
              <a:buFont typeface="Wingdings 2" pitchFamily="18" charset="2"/>
              <a:buNone/>
              <a:defRPr/>
            </a:pPr>
            <a:endParaRPr lang="en-US" sz="2000" i="1" dirty="0"/>
          </a:p>
          <a:p>
            <a:pPr>
              <a:lnSpc>
                <a:spcPct val="90000"/>
              </a:lnSpc>
              <a:buNone/>
              <a:defRPr/>
            </a:pPr>
            <a:r>
              <a:rPr lang="en-US" sz="2100" u="sng" dirty="0"/>
              <a:t>Cloud Services</a:t>
            </a:r>
          </a:p>
          <a:p>
            <a:pPr marL="0" indent="0">
              <a:buNone/>
            </a:pPr>
            <a:r>
              <a:rPr lang="en-US" sz="2100" i="1" dirty="0"/>
              <a:t>[Are you planning to use cloud services now or in the future?]</a:t>
            </a:r>
          </a:p>
          <a:p>
            <a:pPr marL="0" lvl="1" indent="0" eaLnBrk="1" hangingPunct="1">
              <a:lnSpc>
                <a:spcPct val="90000"/>
              </a:lnSpc>
              <a:buFont typeface="Wingdings 2" pitchFamily="18" charset="2"/>
              <a:buNone/>
              <a:defRPr/>
            </a:pPr>
            <a:endParaRPr lang="en-US" sz="2000" i="1" dirty="0" smtClean="0"/>
          </a:p>
          <a:p>
            <a:pPr marL="0" indent="0" eaLnBrk="1" hangingPunct="1">
              <a:lnSpc>
                <a:spcPct val="90000"/>
              </a:lnSpc>
              <a:buFont typeface="Wingdings 2" pitchFamily="18" charset="2"/>
              <a:buNone/>
              <a:defRPr/>
            </a:pPr>
            <a:endParaRPr lang="en-US" sz="2000" dirty="0" smtClean="0"/>
          </a:p>
        </p:txBody>
      </p:sp>
      <p:sp>
        <p:nvSpPr>
          <p:cNvPr id="819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09223B44-CAB5-4DEE-942F-87ECE69FE5D4}" type="slidenum">
              <a:rPr lang="en-US" smtClean="0">
                <a:solidFill>
                  <a:srgbClr val="898989"/>
                </a:solidFill>
                <a:latin typeface="Calibri" pitchFamily="34" charset="0"/>
              </a:rPr>
              <a:pPr eaLnBrk="1" hangingPunct="1"/>
              <a:t>6</a:t>
            </a:fld>
            <a:endParaRPr lang="en-US" smtClean="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title"/>
          </p:nvPr>
        </p:nvSpPr>
        <p:spPr/>
        <p:txBody>
          <a:bodyPr/>
          <a:lstStyle/>
          <a:p>
            <a:pPr algn="l" eaLnBrk="1" hangingPunct="1"/>
            <a:r>
              <a:rPr lang="en-US" smtClean="0">
                <a:ea typeface="ＭＳ Ｐゴシック" pitchFamily="34" charset="-128"/>
              </a:rPr>
              <a:t>Proposed System</a:t>
            </a:r>
            <a:endParaRPr lang="en-US" sz="2000" smtClean="0">
              <a:ea typeface="ＭＳ Ｐゴシック" pitchFamily="34" charset="-128"/>
            </a:endParaRPr>
          </a:p>
        </p:txBody>
      </p:sp>
      <p:sp>
        <p:nvSpPr>
          <p:cNvPr id="15363" name="Rectangle 2"/>
          <p:cNvSpPr>
            <a:spLocks noGrp="1" noChangeArrowheads="1"/>
          </p:cNvSpPr>
          <p:nvPr>
            <p:ph idx="1"/>
          </p:nvPr>
        </p:nvSpPr>
        <p:spPr/>
        <p:txBody>
          <a:bodyPr>
            <a:normAutofit/>
          </a:bodyPr>
          <a:lstStyle/>
          <a:p>
            <a:pPr eaLnBrk="1" hangingPunct="1">
              <a:lnSpc>
                <a:spcPct val="80000"/>
              </a:lnSpc>
              <a:buFont typeface="Wingdings 2" pitchFamily="18" charset="2"/>
              <a:buNone/>
              <a:defRPr/>
            </a:pPr>
            <a:r>
              <a:rPr lang="en-US" sz="2000" u="sng" dirty="0" smtClean="0"/>
              <a:t>System Scope</a:t>
            </a:r>
          </a:p>
          <a:p>
            <a:pPr marL="58738" indent="-58738" eaLnBrk="1" hangingPunct="1">
              <a:lnSpc>
                <a:spcPct val="80000"/>
              </a:lnSpc>
              <a:buFont typeface="Wingdings 2" pitchFamily="18" charset="2"/>
              <a:buNone/>
              <a:defRPr/>
            </a:pPr>
            <a:r>
              <a:rPr lang="en-US" sz="2000" i="1" dirty="0" smtClean="0"/>
              <a:t>[Insert condensed system scope from the  High-Level Technical Design.]</a:t>
            </a:r>
          </a:p>
          <a:p>
            <a:pPr lvl="1" eaLnBrk="1" hangingPunct="1">
              <a:lnSpc>
                <a:spcPct val="80000"/>
              </a:lnSpc>
              <a:buFont typeface="Wingdings 2" pitchFamily="18" charset="2"/>
              <a:buNone/>
              <a:defRPr/>
            </a:pPr>
            <a:endParaRPr lang="en-US" sz="2000" dirty="0" smtClean="0"/>
          </a:p>
          <a:p>
            <a:pPr eaLnBrk="1" hangingPunct="1">
              <a:lnSpc>
                <a:spcPct val="80000"/>
              </a:lnSpc>
              <a:buFont typeface="Wingdings 2" pitchFamily="18" charset="2"/>
              <a:buNone/>
              <a:defRPr/>
            </a:pPr>
            <a:r>
              <a:rPr lang="en-US" sz="2000" u="sng" dirty="0" smtClean="0"/>
              <a:t>High Level Functional Requirements</a:t>
            </a:r>
          </a:p>
          <a:p>
            <a:pPr marL="0" indent="0" eaLnBrk="1" hangingPunct="1">
              <a:lnSpc>
                <a:spcPct val="80000"/>
              </a:lnSpc>
              <a:buFont typeface="Wingdings 2" pitchFamily="18" charset="2"/>
              <a:buNone/>
              <a:defRPr/>
            </a:pPr>
            <a:r>
              <a:rPr lang="en-US" sz="2000" i="1" dirty="0" smtClean="0"/>
              <a:t>[Insert high level functional requirements from the High Level Technical Design.]</a:t>
            </a:r>
          </a:p>
          <a:p>
            <a:pPr eaLnBrk="1" hangingPunct="1">
              <a:lnSpc>
                <a:spcPct val="80000"/>
              </a:lnSpc>
              <a:buFont typeface="Wingdings 2" pitchFamily="18" charset="2"/>
              <a:buNone/>
              <a:defRPr/>
            </a:pPr>
            <a:endParaRPr lang="en-US" sz="2000" dirty="0" smtClean="0"/>
          </a:p>
          <a:p>
            <a:pPr eaLnBrk="1" hangingPunct="1">
              <a:lnSpc>
                <a:spcPct val="80000"/>
              </a:lnSpc>
              <a:buFont typeface="Wingdings 2" pitchFamily="18" charset="2"/>
              <a:buNone/>
              <a:defRPr/>
            </a:pPr>
            <a:r>
              <a:rPr lang="en-US" sz="2000" u="sng" dirty="0" smtClean="0"/>
              <a:t>Summary of Changes</a:t>
            </a:r>
          </a:p>
          <a:p>
            <a:pPr marL="0" indent="0" eaLnBrk="1" hangingPunct="1">
              <a:lnSpc>
                <a:spcPct val="80000"/>
              </a:lnSpc>
              <a:buFont typeface="Wingdings 2" pitchFamily="18" charset="2"/>
              <a:buNone/>
              <a:defRPr/>
            </a:pPr>
            <a:r>
              <a:rPr lang="en-US" sz="2000" i="1" dirty="0" smtClean="0"/>
              <a:t>[Insert condensed summary of changes of the current system from the High-Level Technical Design (if applicable).]</a:t>
            </a:r>
          </a:p>
        </p:txBody>
      </p:sp>
      <p:sp>
        <p:nvSpPr>
          <p:cNvPr id="921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05361E98-ADBC-45EB-BFF4-14F57E313965}" type="slidenum">
              <a:rPr lang="en-US" smtClean="0">
                <a:solidFill>
                  <a:srgbClr val="898989"/>
                </a:solidFill>
                <a:latin typeface="Calibri" pitchFamily="34" charset="0"/>
              </a:rPr>
              <a:pPr eaLnBrk="1" hangingPunct="1"/>
              <a:t>7</a:t>
            </a:fld>
            <a:endParaRPr lang="en-US" smtClean="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5"/>
          <p:cNvSpPr>
            <a:spLocks noGrp="1" noChangeArrowheads="1"/>
          </p:cNvSpPr>
          <p:nvPr>
            <p:ph type="title"/>
          </p:nvPr>
        </p:nvSpPr>
        <p:spPr/>
        <p:txBody>
          <a:bodyPr/>
          <a:lstStyle/>
          <a:p>
            <a:pPr algn="l" eaLnBrk="1" hangingPunct="1"/>
            <a:r>
              <a:rPr lang="en-US" dirty="0" smtClean="0">
                <a:ea typeface="ＭＳ Ｐゴシック" pitchFamily="34" charset="-128"/>
              </a:rPr>
              <a:t>AR Findings</a:t>
            </a:r>
            <a:endParaRPr lang="en-US" sz="2000" dirty="0" smtClean="0">
              <a:ea typeface="ＭＳ Ｐゴシック" pitchFamily="34" charset="-128"/>
            </a:endParaRPr>
          </a:p>
        </p:txBody>
      </p:sp>
      <p:sp>
        <p:nvSpPr>
          <p:cNvPr id="3" name="Content Placeholder 2"/>
          <p:cNvSpPr>
            <a:spLocks noGrp="1"/>
          </p:cNvSpPr>
          <p:nvPr>
            <p:ph idx="1"/>
          </p:nvPr>
        </p:nvSpPr>
        <p:spPr/>
        <p:txBody>
          <a:bodyPr/>
          <a:lstStyle/>
          <a:p>
            <a:pPr marL="1588" indent="-1588" eaLnBrk="1" hangingPunct="1">
              <a:buFont typeface="Arial" charset="0"/>
              <a:buNone/>
              <a:defRPr/>
            </a:pPr>
            <a:r>
              <a:rPr lang="en-US" sz="2000" i="1" dirty="0" smtClean="0"/>
              <a:t>[Identify any recommendations and/or findings from the AR and their resolution.]</a:t>
            </a:r>
          </a:p>
          <a:p>
            <a:pPr eaLnBrk="1" hangingPunct="1">
              <a:buFont typeface="Arial" charset="0"/>
              <a:buChar char="•"/>
              <a:defRPr/>
            </a:pPr>
            <a:endParaRPr lang="en-US" sz="3200" i="1" dirty="0" smtClean="0"/>
          </a:p>
        </p:txBody>
      </p:sp>
      <p:sp>
        <p:nvSpPr>
          <p:cNvPr id="1024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78AEF90E-8712-421B-8490-CBBDC43A1F44}" type="slidenum">
              <a:rPr lang="en-US" smtClean="0">
                <a:solidFill>
                  <a:srgbClr val="898989"/>
                </a:solidFill>
                <a:latin typeface="Calibri" pitchFamily="34" charset="0"/>
              </a:rPr>
              <a:pPr eaLnBrk="1" hangingPunct="1"/>
              <a:t>8</a:t>
            </a:fld>
            <a:endParaRPr lang="en-US" smtClean="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5"/>
          <p:cNvSpPr>
            <a:spLocks noGrp="1" noChangeArrowheads="1"/>
          </p:cNvSpPr>
          <p:nvPr>
            <p:ph type="title"/>
          </p:nvPr>
        </p:nvSpPr>
        <p:spPr/>
        <p:txBody>
          <a:bodyPr/>
          <a:lstStyle/>
          <a:p>
            <a:pPr algn="l" eaLnBrk="1" hangingPunct="1"/>
            <a:r>
              <a:rPr lang="en-US" dirty="0" smtClean="0">
                <a:ea typeface="ＭＳ Ｐゴシック" pitchFamily="34" charset="-128"/>
              </a:rPr>
              <a:t>Records Management</a:t>
            </a:r>
            <a:endParaRPr lang="en-US" sz="2000" dirty="0" smtClean="0">
              <a:ea typeface="ＭＳ Ｐゴシック" pitchFamily="34" charset="-128"/>
            </a:endParaRPr>
          </a:p>
        </p:txBody>
      </p:sp>
      <p:sp>
        <p:nvSpPr>
          <p:cNvPr id="11266" name="Content Placeholder 2"/>
          <p:cNvSpPr>
            <a:spLocks noGrp="1"/>
          </p:cNvSpPr>
          <p:nvPr>
            <p:ph idx="1"/>
          </p:nvPr>
        </p:nvSpPr>
        <p:spPr>
          <a:xfrm>
            <a:off x="228600" y="1493837"/>
            <a:ext cx="8686800" cy="4525963"/>
          </a:xfrm>
        </p:spPr>
        <p:txBody>
          <a:bodyPr>
            <a:noAutofit/>
          </a:bodyPr>
          <a:lstStyle/>
          <a:p>
            <a:pPr marL="3175" indent="-3175" eaLnBrk="1" hangingPunct="1">
              <a:buFont typeface="Arial" pitchFamily="34" charset="0"/>
              <a:buNone/>
              <a:defRPr/>
            </a:pPr>
            <a:r>
              <a:rPr lang="en-US" sz="1800" i="1" dirty="0" smtClean="0"/>
              <a:t>[Describe where the system’s data will reside and identify any data exchanges that may occur. Alternatively, you may attach Section 5.1.7 of the project’s Requirements  document.]</a:t>
            </a:r>
          </a:p>
          <a:p>
            <a:pPr>
              <a:defRPr/>
            </a:pPr>
            <a:r>
              <a:rPr lang="en-US" sz="1800" dirty="0" smtClean="0"/>
              <a:t>Inputs: Identify all data (as well as the format of the data—paper, manual input, electronic data) supplied to the system as well as who/what is supplying the data.</a:t>
            </a:r>
          </a:p>
          <a:p>
            <a:pPr>
              <a:defRPr/>
            </a:pPr>
            <a:r>
              <a:rPr lang="en-US" sz="1800" dirty="0" smtClean="0"/>
              <a:t>Provide instructions on what happens to the manual/electronic inputs after they are entered into the master file/database and are verified.</a:t>
            </a:r>
          </a:p>
          <a:p>
            <a:pPr>
              <a:defRPr/>
            </a:pPr>
            <a:r>
              <a:rPr lang="en-US" sz="1800" dirty="0" smtClean="0"/>
              <a:t>Master Files – Provide a detailed description of the data maintained in the system/database.</a:t>
            </a:r>
          </a:p>
          <a:p>
            <a:pPr>
              <a:defRPr/>
            </a:pPr>
            <a:r>
              <a:rPr lang="en-US" sz="1800" dirty="0" smtClean="0"/>
              <a:t>Provide detailed instructions for the retention and disposition of this data (where will the data be maintained, when will the data be deleted or destroyed).</a:t>
            </a:r>
          </a:p>
          <a:p>
            <a:pPr>
              <a:defRPr/>
            </a:pPr>
            <a:r>
              <a:rPr lang="en-US" sz="1800" dirty="0" smtClean="0"/>
              <a:t>Outputs: List all reports, data sharing with other Agencies/CMS systems, etc.</a:t>
            </a:r>
          </a:p>
          <a:p>
            <a:pPr>
              <a:defRPr/>
            </a:pPr>
            <a:r>
              <a:rPr lang="en-US" sz="1800" dirty="0" smtClean="0"/>
              <a:t>Provide instructions for how long the reports are needed for Agency business and when they should be destroyed/deleted.</a:t>
            </a:r>
          </a:p>
          <a:p>
            <a:pPr>
              <a:defRPr/>
            </a:pPr>
            <a:r>
              <a:rPr lang="en-US" sz="1800" dirty="0" smtClean="0"/>
              <a:t>Is this system replacing a paper-based records system or an existing electronic system?  If electronic, has the migration of the legacy data been addressed?</a:t>
            </a:r>
          </a:p>
          <a:p>
            <a:pPr marL="3175" indent="-3175" eaLnBrk="1" hangingPunct="1">
              <a:buFont typeface="Arial" pitchFamily="34" charset="0"/>
              <a:buNone/>
              <a:defRPr/>
            </a:pPr>
            <a:endParaRPr lang="en-US" sz="1800" i="1" dirty="0" smtClean="0"/>
          </a:p>
        </p:txBody>
      </p:sp>
      <p:sp>
        <p:nvSpPr>
          <p:cNvPr id="1126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EDF263D1-BD97-40E6-802A-BCA3BFD9F574}" type="slidenum">
              <a:rPr lang="en-US" smtClean="0">
                <a:solidFill>
                  <a:srgbClr val="898989"/>
                </a:solidFill>
                <a:latin typeface="Calibri" pitchFamily="34" charset="0"/>
              </a:rPr>
              <a:pPr eaLnBrk="1" hangingPunct="1"/>
              <a:t>9</a:t>
            </a:fld>
            <a:endParaRPr lang="en-US" smtClean="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object type=&quot;2&quot; unique_id=&quot;14925&quot;&gt;&lt;object type=&quot;3&quot; unique_id=&quot;17509&quot;&gt;&lt;property id=&quot;20148&quot; value=&quot;5&quot;/&gt;&lt;property id=&quot;20300&quot; value=&quot;Slide 2 - &amp;quot;Template Instructions&amp;quot;&quot;/&gt;&lt;property id=&quot;20307&quot; value=&quot;258&quot;/&gt;&lt;/object&gt;&lt;object type=&quot;3&quot; unique_id=&quot;17510&quot;&gt;&lt;property id=&quot;20148&quot; value=&quot;5&quot;/&gt;&lt;property id=&quot;20300&quot; value=&quot;Slide 3 - &amp;quot;Template Revision History&amp;quot;&quot;/&gt;&lt;property id=&quot;20307&quot; value=&quot;259&quot;/&gt;&lt;/object&gt;&lt;object type=&quot;3&quot; unique_id=&quot;17511&quot;&gt;&lt;property id=&quot;20148&quot; value=&quot;5&quot;/&gt;&lt;property id=&quot;20300&quot; value=&quot;Slide 4 - &amp;quot;Presenters&amp;quot;&quot;/&gt;&lt;property id=&quot;20307&quot; value=&quot;260&quot;/&gt;&lt;/object&gt;&lt;object type=&quot;3&quot; unique_id=&quot;17512&quot;&gt;&lt;property id=&quot;20148&quot; value=&quot;5&quot;/&gt;&lt;property id=&quot;20300&quot; value=&quot;Slide 5 - &amp;quot;High Level Business Concept&amp;quot;&quot;/&gt;&lt;property id=&quot;20307&quot; value=&quot;261&quot;/&gt;&lt;/object&gt;&lt;object type=&quot;3&quot; unique_id=&quot;17513&quot;&gt;&lt;property id=&quot;20148&quot; value=&quot;5&quot;/&gt;&lt;property id=&quot;20300&quot; value=&quot;Slide 6 - &amp;quot;Project Information&amp;quot;&quot;/&gt;&lt;property id=&quot;20307&quot; value=&quot;262&quot;/&gt;&lt;/object&gt;&lt;object type=&quot;3&quot; unique_id=&quot;17514&quot;&gt;&lt;property id=&quot;20148&quot; value=&quot;5&quot;/&gt;&lt;property id=&quot;20300&quot; value=&quot;Slide 7 - &amp;quot;Proposed System&amp;quot;&quot;/&gt;&lt;property id=&quot;20307&quot; value=&quot;263&quot;/&gt;&lt;/object&gt;&lt;object type=&quot;3&quot; unique_id=&quot;17515&quot;&gt;&lt;property id=&quot;20148&quot; value=&quot;5&quot;/&gt;&lt;property id=&quot;20300&quot; value=&quot;Slide 8 - &amp;quot;AR Findings&amp;quot;&quot;/&gt;&lt;property id=&quot;20307&quot; value=&quot;264&quot;/&gt;&lt;/object&gt;&lt;object type=&quot;3&quot; unique_id=&quot;17516&quot;&gt;&lt;property id=&quot;20148&quot; value=&quot;5&quot;/&gt;&lt;property id=&quot;20300&quot; value=&quot;Slide 9 - &amp;quot;Records Management&amp;quot;&quot;/&gt;&lt;property id=&quot;20307&quot; value=&quot;265&quot;/&gt;&lt;/object&gt;&lt;object type=&quot;3&quot; unique_id=&quot;17517&quot;&gt;&lt;property id=&quot;20148&quot; value=&quot;5&quot;/&gt;&lt;property id=&quot;20300&quot; value=&quot;Slide 10 - &amp;quot;Design Considerations&amp;quot;&quot;/&gt;&lt;property id=&quot;20307&quot; value=&quot;266&quot;/&gt;&lt;/object&gt;&lt;object type=&quot;3&quot; unique_id=&quot;17518&quot;&gt;&lt;property id=&quot;20148&quot; value=&quot;5&quot;/&gt;&lt;property id=&quot;20300&quot; value=&quot;Slide 17 - &amp;quot;System Architecture&amp;quot;&quot;/&gt;&lt;property id=&quot;20307&quot; value=&quot;267&quot;/&gt;&lt;/object&gt;&lt;object type=&quot;3&quot; unique_id=&quot;17519&quot;&gt;&lt;property id=&quot;20148&quot; value=&quot;5&quot;/&gt;&lt;property id=&quot;20300&quot; value=&quot;Slide 19 - &amp;quot;Response Data&amp;quot;&quot;/&gt;&lt;property id=&quot;20307&quot; value=&quot;268&quot;/&gt;&lt;/object&gt;&lt;object type=&quot;3&quot; unique_id=&quot;17520&quot;&gt;&lt;property id=&quot;20148&quot; value=&quot;5&quot;/&gt;&lt;property id=&quot;20300&quot; value=&quot;Slide 20 - &amp;quot;Test Plan&amp;quot;&quot;/&gt;&lt;property id=&quot;20307&quot; value=&quot;269&quot;/&gt;&lt;/object&gt;&lt;object type=&quot;3&quot; unique_id=&quot;17521&quot;&gt;&lt;property id=&quot;20148&quot; value=&quot;5&quot;/&gt;&lt;property id=&quot;20300&quot; value=&quot;Slide 21 - &amp;quot;Release Plan&amp;quot;&quot;/&gt;&lt;property id=&quot;20307&quot; value=&quot;270&quot;/&gt;&lt;/object&gt;&lt;object type=&quot;3&quot; unique_id=&quot;17522&quot;&gt;&lt;property id=&quot;20148&quot; value=&quot;5&quot;/&gt;&lt;property id=&quot;20300&quot; value=&quot;Slide 22 - &amp;quot;Data Conversion&amp;quot;&quot;/&gt;&lt;property id=&quot;20307&quot; value=&quot;271&quot;/&gt;&lt;/object&gt;&lt;object type=&quot;3&quot; unique_id=&quot;17523&quot;&gt;&lt;property id=&quot;20148&quot; value=&quot;5&quot;/&gt;&lt;property id=&quot;20300&quot; value=&quot;Slide 23 - &amp;quot;Project Management Update: Status&amp;quot;&quot;/&gt;&lt;property id=&quot;20307&quot; value=&quot;272&quot;/&gt;&lt;/object&gt;&lt;object type=&quot;3&quot; unique_id=&quot;17524&quot;&gt;&lt;property id=&quot;20148&quot; value=&quot;5&quot;/&gt;&lt;property id=&quot;20300&quot; value=&quot;Slide 24 - &amp;quot;Project Management Update: Risks &amp;amp; Issues&amp;quot;&quot;/&gt;&lt;property id=&quot;20307&quot; value=&quot;273&quot;/&gt;&lt;/object&gt;&lt;object type=&quot;3&quot; unique_id=&quot;17525&quot;&gt;&lt;property id=&quot;20148&quot; value=&quot;5&quot;/&gt;&lt;property id=&quot;20300&quot; value=&quot;Slide 25 - &amp;quot;Project Management Update: Cost &amp;amp; Schedule&amp;quot;&quot;/&gt;&lt;property id=&quot;20307&quot; value=&quot;274&quot;/&gt;&lt;/object&gt;&lt;object type=&quot;3&quot; unique_id=&quot;17526&quot;&gt;&lt;property id=&quot;20148&quot; value=&quot;5&quot;/&gt;&lt;property id=&quot;20300&quot; value=&quot;Slide 26 - &amp;quot;Project Management Update: Deliverables Status&amp;quot;&quot;/&gt;&lt;property id=&quot;20307&quot; value=&quot;275&quot;/&gt;&lt;/object&gt;&lt;object type=&quot;3&quot; unique_id=&quot;17527&quot;&gt;&lt;property id=&quot;20148&quot; value=&quot;5&quot;/&gt;&lt;property id=&quot;20300&quot; value=&quot;Slide 27 - &amp;quot;Conclusion of  Preliminary Design Review for [insert project name]&amp;quot;&quot;/&gt;&lt;property id=&quot;20307&quot; value=&quot;276&quot;/&gt;&lt;/object&gt;&lt;object type=&quot;3&quot; unique_id=&quot;17639&quot;&gt;&lt;property id=&quot;20148&quot; value=&quot;5&quot;/&gt;&lt;property id=&quot;20300&quot; value=&quot;Slide 1 - &amp;quot;[Insert Project Name]&amp;quot;&quot;/&gt;&lt;property id=&quot;20307&quot; value=&quot;277&quot;/&gt;&lt;/object&gt;&lt;object type=&quot;3&quot; unique_id=&quot;17861&quot;&gt;&lt;property id=&quot;20148&quot; value=&quot;5&quot;/&gt;&lt;property id=&quot;20300&quot; value=&quot;Slide 11 - &amp;quot;Design Considerations&amp;quot;&quot;/&gt;&lt;property id=&quot;20307&quot; value=&quot;278&quot;/&gt;&lt;/object&gt;&lt;object type=&quot;3&quot; unique_id=&quot;17862&quot;&gt;&lt;property id=&quot;20148&quot; value=&quot;5&quot;/&gt;&lt;property id=&quot;20300&quot; value=&quot;Slide 12 - &amp;quot;Design Considerations&amp;quot;&quot;/&gt;&lt;property id=&quot;20307&quot; value=&quot;279&quot;/&gt;&lt;/object&gt;&lt;object type=&quot;3&quot; unique_id=&quot;17863&quot;&gt;&lt;property id=&quot;20148&quot; value=&quot;5&quot;/&gt;&lt;property id=&quot;20300&quot; value=&quot;Slide 13 - &amp;quot;Design Considerations&amp;quot;&quot;/&gt;&lt;property id=&quot;20307&quot; value=&quot;280&quot;/&gt;&lt;/object&gt;&lt;object type=&quot;3&quot; unique_id=&quot;17864&quot;&gt;&lt;property id=&quot;20148&quot; value=&quot;5&quot;/&gt;&lt;property id=&quot;20300&quot; value=&quot;Slide 14 - &amp;quot;Design Considerations&amp;quot;&quot;/&gt;&lt;property id=&quot;20307&quot; value=&quot;281&quot;/&gt;&lt;/object&gt;&lt;object type=&quot;3&quot; unique_id=&quot;17865&quot;&gt;&lt;property id=&quot;20148&quot; value=&quot;5&quot;/&gt;&lt;property id=&quot;20300&quot; value=&quot;Slide 15 - &amp;quot;Design Considerations&amp;quot;&quot;/&gt;&lt;property id=&quot;20307&quot; value=&quot;282&quot;/&gt;&lt;/object&gt;&lt;object type=&quot;3&quot; unique_id=&quot;17866&quot;&gt;&lt;property id=&quot;20148&quot; value=&quot;5&quot;/&gt;&lt;property id=&quot;20300&quot; value=&quot;Slide 16 - &amp;quot;Design Considerations&amp;quot;&quot;/&gt;&lt;property id=&quot;20307&quot; value=&quot;283&quot;/&gt;&lt;/object&gt;&lt;object type=&quot;3&quot; unique_id=&quot;18008&quot;&gt;&lt;property id=&quot;20148&quot; value=&quot;5&quot;/&gt;&lt;property id=&quot;20300&quot; value=&quot;Slide 18 - &amp;quot;Performance Measurement Area Technology&amp;quot;&quot;/&gt;&lt;property id=&quot;20307&quot; value=&quot;284&quot;/&gt;&lt;/object&gt;&lt;/object&gt;&lt;object type=&quot;8&quot; unique_id=&quot;14929&quot;&gt;&lt;/object&gt;&lt;/object&gt;&lt;/database&gt;"/>
  <p:tag name="SECTOMILLISECCONVERTED" val="1"/>
</p:tagLst>
</file>

<file path=ppt/theme/theme1.xml><?xml version="1.0" encoding="utf-8"?>
<a:theme xmlns:a="http://schemas.openxmlformats.org/drawingml/2006/main" name="TRB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hase xmlns="ce9b7293-7dfe-4d27-bf7f-b543d341c73b">
      <ns2:Value xmlns:ns2="ce9b7293-7dfe-4d27-bf7f-b543d341c73b">Design</ns2:Value>
    </Phase>
    <Doc_x0020_Name xmlns="ce9b7293-7dfe-4d27-bf7f-b543d341c73b">74</Doc_x0020_Name>
    <Document_x0020_Type xmlns="ce9b7293-7dfe-4d27-bf7f-b543d341c73b">Template - Gate Review</Document_x0020_Type>
    <Doc_x0020_Date xmlns="ce9b7293-7dfe-4d27-bf7f-b543d341c73b">2014-08-01T04:00:00+00:00</Doc_x0020_Date>
    <Swim_x0020_Lane xmlns="ce9b7293-7dfe-4d27-bf7f-b543d341c73b"/>
    <Doc_x0020_Version xmlns="ce9b7293-7dfe-4d27-bf7f-b543d341c73b">3.1</Doc_x0020_Version>
    <Doc_x0020_Status xmlns="ce9b7293-7dfe-4d27-bf7f-b543d341c73b" xsi:nil="true"/>
    <Related_x0020_Documents xmlns="ce9b7293-7dfe-4d27-bf7f-b543d341c73b"/>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9C7FBC06C7BBA4EB65D441E09D0318A" ma:contentTypeVersion="21" ma:contentTypeDescription="Create a new document." ma:contentTypeScope="" ma:versionID="52e5f3a5fda14e302e435b672152bc20">
  <xsd:schema xmlns:xsd="http://www.w3.org/2001/XMLSchema" xmlns:xs="http://www.w3.org/2001/XMLSchema" xmlns:p="http://schemas.microsoft.com/office/2006/metadata/properties" xmlns:ns2="ce9b7293-7dfe-4d27-bf7f-b543d341c73b" targetNamespace="http://schemas.microsoft.com/office/2006/metadata/properties" ma:root="true" ma:fieldsID="c79febf957535e28bef7ba671aa78290" ns2:_="">
    <xsd:import namespace="ce9b7293-7dfe-4d27-bf7f-b543d341c73b"/>
    <xsd:element name="properties">
      <xsd:complexType>
        <xsd:sequence>
          <xsd:element name="documentManagement">
            <xsd:complexType>
              <xsd:all>
                <xsd:element ref="ns2:Phase" minOccurs="0"/>
                <xsd:element ref="ns2:Document_x0020_Type"/>
                <xsd:element ref="ns2:Swim_x0020_Lane" minOccurs="0"/>
                <xsd:element ref="ns2:Doc_x0020_Version" minOccurs="0"/>
                <xsd:element ref="ns2:Doc_x0020_Date" minOccurs="0"/>
                <xsd:element ref="ns2:Doc_x0020_Name" minOccurs="0"/>
                <xsd:element ref="ns2:Related_x0020_Documents" minOccurs="0"/>
                <xsd:element ref="ns2:Doc_x0020_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9b7293-7dfe-4d27-bf7f-b543d341c73b" elementFormDefault="qualified">
    <xsd:import namespace="http://schemas.microsoft.com/office/2006/documentManagement/types"/>
    <xsd:import namespace="http://schemas.microsoft.com/office/infopath/2007/PartnerControls"/>
    <xsd:element name="Phase" ma:index="8" nillable="true" ma:displayName="Phase" ma:internalName="Phase">
      <xsd:complexType>
        <xsd:complexContent>
          <xsd:extension base="dms:MultiChoice">
            <xsd:sequence>
              <xsd:element name="Value" maxOccurs="unbounded" minOccurs="0" nillable="true">
                <xsd:simpleType>
                  <xsd:restriction base="dms:Choice">
                    <xsd:enumeration value="Initiation"/>
                    <xsd:enumeration value="Concept"/>
                    <xsd:enumeration value="Planning"/>
                    <xsd:enumeration value="Requirements Analysis"/>
                    <xsd:enumeration value="Design"/>
                    <xsd:enumeration value="Development"/>
                    <xsd:enumeration value="Testing"/>
                    <xsd:enumeration value="Implementation"/>
                    <xsd:enumeration value="Operations &amp; Maintenance"/>
                    <xsd:enumeration value="Disposition"/>
                    <xsd:enumeration value="As Needed"/>
                  </xsd:restriction>
                </xsd:simpleType>
              </xsd:element>
            </xsd:sequence>
          </xsd:extension>
        </xsd:complexContent>
      </xsd:complexType>
    </xsd:element>
    <xsd:element name="Document_x0020_Type" ma:index="9" ma:displayName="Document Type" ma:format="RadioButtons" ma:internalName="Document_x0020_Type">
      <xsd:simpleType>
        <xsd:restriction base="dms:Choice">
          <xsd:enumeration value="Not Categorized"/>
          <xsd:enumeration value="Template - Artifact"/>
          <xsd:enumeration value="Template - Gate Review"/>
          <xsd:enumeration value="Sample Artifact"/>
          <xsd:enumeration value="Meeting Agenda"/>
          <xsd:enumeration value="Meeting Minutes"/>
          <xsd:enumeration value="Meeting Document (Other)"/>
          <xsd:enumeration value="Policy"/>
          <xsd:enumeration value="Guidelines"/>
          <xsd:enumeration value="CIO Directive"/>
          <xsd:enumeration value="Change Request (CR) Document"/>
          <xsd:enumeration value="Training Material"/>
          <xsd:enumeration value="Article/Listserv/Other Communication"/>
          <xsd:enumeration value="Other Steering Committee Document"/>
        </xsd:restriction>
      </xsd:simpleType>
    </xsd:element>
    <xsd:element name="Swim_x0020_Lane" ma:index="10" nillable="true" ma:displayName="Swim Lane" ma:internalName="Swim_x0020_Lane">
      <xsd:complexType>
        <xsd:complexContent>
          <xsd:extension base="dms:MultiChoice">
            <xsd:sequence>
              <xsd:element name="Value" maxOccurs="unbounded" minOccurs="0" nillable="true">
                <xsd:simpleType>
                  <xsd:restriction base="dms:Choice">
                    <xsd:enumeration value="Complexity Level 3 (Most Complex)"/>
                    <xsd:enumeration value="Complexity Level 2"/>
                    <xsd:enumeration value="Complexity Level 1 (Least Complex)"/>
                  </xsd:restriction>
                </xsd:simpleType>
              </xsd:element>
            </xsd:sequence>
          </xsd:extension>
        </xsd:complexContent>
      </xsd:complexType>
    </xsd:element>
    <xsd:element name="Doc_x0020_Version" ma:index="11" nillable="true" ma:displayName="Doc Version" ma:internalName="Doc_x0020_Version">
      <xsd:simpleType>
        <xsd:restriction base="dms:Text">
          <xsd:maxLength value="10"/>
        </xsd:restriction>
      </xsd:simpleType>
    </xsd:element>
    <xsd:element name="Doc_x0020_Date" ma:index="12" nillable="true" ma:displayName="Doc Date" ma:format="DateOnly" ma:internalName="Doc_x0020_Date">
      <xsd:simpleType>
        <xsd:restriction base="dms:DateTime"/>
      </xsd:simpleType>
    </xsd:element>
    <xsd:element name="Doc_x0020_Name" ma:index="13" nillable="true" ma:displayName="Doc Name" ma:list="{8aaa89f4-20c0-4317-9770-4ab07510e0e8}" ma:internalName="Doc_x0020_Name" ma:showField="Title">
      <xsd:simpleType>
        <xsd:restriction base="dms:Lookup"/>
      </xsd:simpleType>
    </xsd:element>
    <xsd:element name="Related_x0020_Documents" ma:index="14" nillable="true" ma:displayName="Related Documents" ma:list="{8aaa89f4-20c0-4317-9770-4ab07510e0e8}" ma:internalName="Related_x0020_Documents" ma:readOnly="false" ma:showField="LinkTitleNoMenu">
      <xsd:complexType>
        <xsd:complexContent>
          <xsd:extension base="dms:MultiChoiceLookup">
            <xsd:sequence>
              <xsd:element name="Value" type="dms:Lookup" maxOccurs="unbounded" minOccurs="0" nillable="true"/>
            </xsd:sequence>
          </xsd:extension>
        </xsd:complexContent>
      </xsd:complexType>
    </xsd:element>
    <xsd:element name="Doc_x0020_Status" ma:index="15" nillable="true" ma:displayName="Doc Status" ma:format="RadioButtons" ma:internalName="Doc_x0020_Status">
      <xsd:simpleType>
        <xsd:union memberTypes="dms:Text">
          <xsd:simpleType>
            <xsd:restriction base="dms:Choice">
              <xsd:enumeration value="Draft"/>
              <xsd:enumeration value="Approved"/>
              <xsd:enumeration value="Archived"/>
            </xsd:restriction>
          </xsd:simpleType>
        </xsd:un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customXsn xmlns="http://schemas.microsoft.com/office/2006/metadata/customXsn">
  <xsnLocation>https://share.cms.gov/office/ois/Services/XLCSC/Documents/Forms/Document/afb7fe7ef5aef69bcustomXsn.xsn</xsnLocation>
  <cached>True</cached>
  <openByDefault>False</openByDefault>
  <xsnScope>https://share.cms.gov/office/ois/Services/XLCSC/Documents</xsnScope>
</customXsn>
</file>

<file path=customXml/itemProps1.xml><?xml version="1.0" encoding="utf-8"?>
<ds:datastoreItem xmlns:ds="http://schemas.openxmlformats.org/officeDocument/2006/customXml" ds:itemID="{0CAA7945-27A2-4B2F-8BD7-61146F75B43E}">
  <ds:schemaRefs>
    <ds:schemaRef ds:uri="http://schemas.microsoft.com/sharepoint/v3/contenttype/forms"/>
  </ds:schemaRefs>
</ds:datastoreItem>
</file>

<file path=customXml/itemProps2.xml><?xml version="1.0" encoding="utf-8"?>
<ds:datastoreItem xmlns:ds="http://schemas.openxmlformats.org/officeDocument/2006/customXml" ds:itemID="{853F6AB8-BD9B-408E-A5D0-2B711C5D6943}">
  <ds:schemaRefs>
    <ds:schemaRef ds:uri="http://schemas.openxmlformats.org/package/2006/metadata/core-properties"/>
    <ds:schemaRef ds:uri="http://schemas.microsoft.com/office/2006/documentManagement/types"/>
    <ds:schemaRef ds:uri="ce9b7293-7dfe-4d27-bf7f-b543d341c73b"/>
    <ds:schemaRef ds:uri="http://purl.org/dc/terms/"/>
    <ds:schemaRef ds:uri="http://purl.org/dc/elements/1.1/"/>
    <ds:schemaRef ds:uri="http://www.w3.org/XML/1998/namespace"/>
    <ds:schemaRef ds:uri="http://purl.org/dc/dcmitype/"/>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DD2AB277-D7AF-4E61-BDC2-CA8B6DC243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e9b7293-7dfe-4d27-bf7f-b543d341c73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0FF2C629-245F-4DC6-8C55-6121E255B8AE}">
  <ds:schemaRefs>
    <ds:schemaRef ds:uri="http://schemas.microsoft.com/office/2006/metadata/customXsn"/>
  </ds:schemaRefs>
</ds:datastoreItem>
</file>

<file path=docProps/app.xml><?xml version="1.0" encoding="utf-8"?>
<Properties xmlns="http://schemas.openxmlformats.org/officeDocument/2006/extended-properties" xmlns:vt="http://schemas.openxmlformats.org/officeDocument/2006/docPropsVTypes">
  <Template>TRBTemplate</Template>
  <TotalTime>89</TotalTime>
  <Words>2360</Words>
  <Application>Microsoft Office PowerPoint</Application>
  <PresentationFormat>On-screen Show (4:3)</PresentationFormat>
  <Paragraphs>307</Paragraphs>
  <Slides>27</Slides>
  <Notes>15</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TRBTemplate</vt:lpstr>
      <vt:lpstr>[Insert Project Name]</vt:lpstr>
      <vt:lpstr>Template Instructions</vt:lpstr>
      <vt:lpstr>Template Revision History</vt:lpstr>
      <vt:lpstr>Presenters</vt:lpstr>
      <vt:lpstr>High Level Business Concept</vt:lpstr>
      <vt:lpstr>Project Information</vt:lpstr>
      <vt:lpstr>Proposed System</vt:lpstr>
      <vt:lpstr>AR Findings</vt:lpstr>
      <vt:lpstr>Records Management</vt:lpstr>
      <vt:lpstr>Design Considerations</vt:lpstr>
      <vt:lpstr>Design Considerations</vt:lpstr>
      <vt:lpstr>Design Considerations</vt:lpstr>
      <vt:lpstr>Design Considerations</vt:lpstr>
      <vt:lpstr>Design Considerations</vt:lpstr>
      <vt:lpstr>Design Considerations</vt:lpstr>
      <vt:lpstr>Design Considerations</vt:lpstr>
      <vt:lpstr>System Architecture</vt:lpstr>
      <vt:lpstr>Performance Measurement Area Technology</vt:lpstr>
      <vt:lpstr>Response Data</vt:lpstr>
      <vt:lpstr>Test Plan</vt:lpstr>
      <vt:lpstr>Release Plan</vt:lpstr>
      <vt:lpstr>Data Conversion</vt:lpstr>
      <vt:lpstr>Project Management Update: Status</vt:lpstr>
      <vt:lpstr>Project Management Update: Risks &amp; Issues</vt:lpstr>
      <vt:lpstr>Project Management Update: Cost &amp; Schedule</vt:lpstr>
      <vt:lpstr>Project Management Update: Deliverables Status</vt:lpstr>
      <vt:lpstr>Conclusion of  Preliminary Design Review for [insert project name]</vt:lpstr>
    </vt:vector>
  </TitlesOfParts>
  <Company>CMS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Preliminary Design Review (PDR) Template</dc:title>
  <dc:creator>CELIA SHAUNESSY</dc:creator>
  <cp:lastModifiedBy>Surya Potu</cp:lastModifiedBy>
  <cp:revision>24</cp:revision>
  <dcterms:created xsi:type="dcterms:W3CDTF">2014-04-28T21:36:35Z</dcterms:created>
  <dcterms:modified xsi:type="dcterms:W3CDTF">2015-05-07T12:23:09Z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0x01010029C7FBC06C7BBA4EB65D441E09D0318A</vt:lpwstr>
  </property>
  <property fmtid="{D5CDD505-2E9C-101B-9397-08002B2CF9AE}" pid="3" name="Status">
    <vt:lpwstr>Current (Published)</vt:lpwstr>
  </property>
  <property fmtid="{D5CDD505-2E9C-101B-9397-08002B2CF9AE}" pid="4" name="Document Type">
    <vt:lpwstr>Life Cycle Document or Template</vt:lpwstr>
  </property>
  <property fmtid="{D5CDD505-2E9C-101B-9397-08002B2CF9AE}" pid="5" name="Category">
    <vt:lpwstr>XLC</vt:lpwstr>
  </property>
  <property fmtid="{D5CDD505-2E9C-101B-9397-08002B2CF9AE}" pid="6" name="Document Sub-Type">
    <vt:lpwstr>;#Template - Gate Review;#</vt:lpwstr>
  </property>
  <property fmtid="{D5CDD505-2E9C-101B-9397-08002B2CF9AE}" pid="7" name="CMS Website URL">
    <vt:lpwstr>, </vt:lpwstr>
  </property>
  <property fmtid="{D5CDD505-2E9C-101B-9397-08002B2CF9AE}" pid="8" name="Archive">
    <vt:bool>false</vt:bool>
  </property>
</Properties>
</file>