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87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0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70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77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8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3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5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D61C-BFD4-4817-B739-1B3514972F3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66A0-FF18-45C7-825B-6C06AC0F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52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5131" t="24657" r="34592" b="16176"/>
          <a:stretch/>
        </p:blipFill>
        <p:spPr>
          <a:xfrm>
            <a:off x="628073" y="1163782"/>
            <a:ext cx="3629891" cy="3805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94" y="1764146"/>
            <a:ext cx="3028959" cy="383971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594764" y="923636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mot de passe du dernier qui c’était connecté</a:t>
            </a:r>
          </a:p>
          <a:p>
            <a:r>
              <a:rPr lang="fr-FR" dirty="0" smtClean="0"/>
              <a:t>Reste visite pour celui qui vient se connecté après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1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522" r="22550"/>
          <a:stretch/>
        </p:blipFill>
        <p:spPr>
          <a:xfrm>
            <a:off x="102751" y="1489436"/>
            <a:ext cx="2558532" cy="34080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2751" y="216816"/>
            <a:ext cx="4790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J’ai taper la confirmation du mot de passe le bouton ne s’active pas </a:t>
            </a:r>
          </a:p>
          <a:p>
            <a:r>
              <a:rPr lang="fr-FR" sz="1400" dirty="0" smtClean="0"/>
              <a:t>Il faut repart au premier mot de passe et supprimer </a:t>
            </a:r>
            <a:r>
              <a:rPr lang="fr-FR" sz="1400" dirty="0" err="1" smtClean="0"/>
              <a:t>klk</a:t>
            </a:r>
            <a:r>
              <a:rPr lang="fr-FR" sz="1400" dirty="0" smtClean="0"/>
              <a:t> chose  </a:t>
            </a:r>
          </a:p>
          <a:p>
            <a:r>
              <a:rPr lang="fr-FR" sz="1400" dirty="0" smtClean="0"/>
              <a:t>C’est seulement à ce moment que le bouton SE CONNECTER s’active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060" y="1489436"/>
            <a:ext cx="2654326" cy="34080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40" y="1207945"/>
            <a:ext cx="4559983" cy="333879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641401" y="38394"/>
            <a:ext cx="47907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Pas d’</a:t>
            </a:r>
            <a:r>
              <a:rPr lang="fr-FR" sz="1400" dirty="0" err="1" smtClean="0"/>
              <a:t>arreur</a:t>
            </a:r>
            <a:r>
              <a:rPr lang="fr-FR" sz="1400" dirty="0" smtClean="0"/>
              <a:t> sur les date;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Mettre 00/00/00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Mettre l’année avec chiffre manquant</a:t>
            </a:r>
          </a:p>
          <a:p>
            <a:endParaRPr lang="fr-FR" sz="1400" dirty="0" smtClean="0"/>
          </a:p>
          <a:p>
            <a:r>
              <a:rPr lang="fr-FR" sz="1400" dirty="0" smtClean="0"/>
              <a:t>Erreur listes des provinces</a:t>
            </a:r>
          </a:p>
          <a:p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6224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1" y="1780234"/>
            <a:ext cx="7125694" cy="27816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2259" y="179796"/>
            <a:ext cx="4790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smtClean="0"/>
              <a:t>Quand je clique à cote le déroulé ne s’affiche pas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Quand je tape sur le numéro de téléphone cela en fonction des chiffres que je tape au dessus la liste des pays affichés au déroulé change  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61" y="1195772"/>
            <a:ext cx="5611008" cy="25435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73061" y="179796"/>
            <a:ext cx="479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Je n’envoie pas le message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1365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45" y="1326724"/>
            <a:ext cx="9107171" cy="63350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99782" y="330624"/>
            <a:ext cx="587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coche au dessus de la zone de coche ne fonctionne pas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898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TOULE NDONG</dc:creator>
  <cp:lastModifiedBy>Stephane TOULE NDONG</cp:lastModifiedBy>
  <cp:revision>4</cp:revision>
  <dcterms:created xsi:type="dcterms:W3CDTF">2022-08-26T07:00:17Z</dcterms:created>
  <dcterms:modified xsi:type="dcterms:W3CDTF">2022-08-26T07:32:13Z</dcterms:modified>
</cp:coreProperties>
</file>