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EEA192"/>
    <a:srgbClr val="F9F949"/>
    <a:srgbClr val="00B050"/>
    <a:srgbClr val="B31166"/>
    <a:srgbClr val="640404"/>
    <a:srgbClr val="5C5C0C"/>
    <a:srgbClr val="2C2443"/>
    <a:srgbClr val="651BEB"/>
    <a:srgbClr val="D6A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input</a:t>
            </a: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3672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38D3F-EF9F-BD1D-6414-3579861C2BEC}"/>
              </a:ext>
            </a:extLst>
          </p:cNvPr>
          <p:cNvSpPr txBox="1"/>
          <p:nvPr/>
        </p:nvSpPr>
        <p:spPr>
          <a:xfrm>
            <a:off x="8001001" y="838376"/>
            <a:ext cx="2555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Splitting Our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A6D60-E38B-77F5-B7AC-93D5358E102E}"/>
              </a:ext>
            </a:extLst>
          </p:cNvPr>
          <p:cNvSpPr txBox="1"/>
          <p:nvPr/>
        </p:nvSpPr>
        <p:spPr>
          <a:xfrm>
            <a:off x="8082477" y="349591"/>
            <a:ext cx="3044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Redux/toolkit      -2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D8E-AF14-8D3D-591F-62B4773902F3}"/>
              </a:ext>
            </a:extLst>
          </p:cNvPr>
          <p:cNvSpPr txBox="1"/>
          <p:nvPr/>
        </p:nvSpPr>
        <p:spPr>
          <a:xfrm>
            <a:off x="4191000" y="641978"/>
            <a:ext cx="282694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authReducer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0B5BB-FBF9-D2AF-CB19-4DC17644A3DB}"/>
              </a:ext>
            </a:extLst>
          </p:cNvPr>
          <p:cNvSpPr txBox="1"/>
          <p:nvPr/>
        </p:nvSpPr>
        <p:spPr>
          <a:xfrm>
            <a:off x="7378574" y="3222920"/>
            <a:ext cx="3887708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D4ECF-0C22-55F2-208F-331B3659FD84}"/>
              </a:ext>
            </a:extLst>
          </p:cNvPr>
          <p:cNvSpPr txBox="1"/>
          <p:nvPr/>
        </p:nvSpPr>
        <p:spPr>
          <a:xfrm>
            <a:off x="720504" y="3761529"/>
            <a:ext cx="4304167" cy="2569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E586-F491-8073-D41D-4E535EAF8BA9}"/>
              </a:ext>
            </a:extLst>
          </p:cNvPr>
          <p:cNvSpPr txBox="1"/>
          <p:nvPr/>
        </p:nvSpPr>
        <p:spPr>
          <a:xfrm>
            <a:off x="2444436" y="838376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store/index.js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B8B4-2D3B-ED51-285E-629DC0E43E0E}"/>
              </a:ext>
            </a:extLst>
          </p:cNvPr>
          <p:cNvSpPr txBox="1"/>
          <p:nvPr/>
        </p:nvSpPr>
        <p:spPr>
          <a:xfrm>
            <a:off x="1756372" y="3392197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store/auth.js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6825F-A53C-76AE-3520-D6799047B944}"/>
              </a:ext>
            </a:extLst>
          </p:cNvPr>
          <p:cNvSpPr txBox="1"/>
          <p:nvPr/>
        </p:nvSpPr>
        <p:spPr>
          <a:xfrm>
            <a:off x="8001001" y="2853588"/>
            <a:ext cx="2120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store/counter.js</a:t>
            </a:r>
          </a:p>
        </p:txBody>
      </p:sp>
    </p:spTree>
    <p:extLst>
      <p:ext uri="{BB962C8B-B14F-4D97-AF65-F5344CB8AC3E}">
        <p14:creationId xmlns:p14="http://schemas.microsoft.com/office/powerpoint/2010/main" val="185471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2117</TotalTime>
  <Words>12609</Words>
  <Application>Microsoft Office PowerPoint</Application>
  <PresentationFormat>Widescreen</PresentationFormat>
  <Paragraphs>2002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Adobe Devanagari</vt:lpstr>
      <vt:lpstr>Arial</vt:lpstr>
      <vt:lpstr>Century Gothic</vt:lpstr>
      <vt:lpstr>consolas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40</cp:revision>
  <dcterms:created xsi:type="dcterms:W3CDTF">2022-12-25T23:21:48Z</dcterms:created>
  <dcterms:modified xsi:type="dcterms:W3CDTF">2023-01-07T22:14:02Z</dcterms:modified>
</cp:coreProperties>
</file>