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BF2"/>
    <a:srgbClr val="F48CC3"/>
    <a:srgbClr val="F9F949"/>
    <a:srgbClr val="2326A1"/>
    <a:srgbClr val="B31166"/>
    <a:srgbClr val="77CB97"/>
    <a:srgbClr val="EEB1EC"/>
    <a:srgbClr val="FAC6E1"/>
    <a:srgbClr val="69685B"/>
    <a:srgbClr val="4C8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ReactDOM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ReactDOM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16670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8004586" y="394765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ReactDOM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257552" y="3429000"/>
            <a:ext cx="6972299" cy="1617122"/>
          </a:xfrm>
          <a:prstGeom prst="bentConnector3">
            <a:avLst>
              <a:gd name="adj1" fmla="val -2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520814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367336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512218"/>
          </a:xfrm>
          <a:prstGeom prst="bentConnector3">
            <a:avLst>
              <a:gd name="adj1" fmla="val 40303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3250" y="4644639"/>
            <a:ext cx="411164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ReactDOM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BFC105-5A89-E1F2-C395-0E3E2E9A962C}"/>
              </a:ext>
            </a:extLst>
          </p:cNvPr>
          <p:cNvSpPr txBox="1"/>
          <p:nvPr/>
        </p:nvSpPr>
        <p:spPr>
          <a:xfrm>
            <a:off x="8216900" y="456684"/>
            <a:ext cx="2984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</a:t>
            </a:r>
            <a:r>
              <a:rPr lang="en-US" sz="36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3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With </a:t>
            </a:r>
            <a:r>
              <a:rPr lang="en-US" sz="28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usecontext</a:t>
            </a:r>
            <a:endParaRPr lang="en-US" sz="2800" b="1" dirty="0">
              <a:solidFill>
                <a:schemeClr val="bg1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85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815</TotalTime>
  <Words>4741</Words>
  <Application>Microsoft Office PowerPoint</Application>
  <PresentationFormat>Widescreen</PresentationFormat>
  <Paragraphs>771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Devanagari</vt:lpstr>
      <vt:lpstr>Arial</vt:lpstr>
      <vt:lpstr>Century Gothic</vt:lpstr>
      <vt:lpstr>Consolas</vt:lpstr>
      <vt:lpstr>udemy sans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12</cp:revision>
  <dcterms:created xsi:type="dcterms:W3CDTF">2022-12-25T23:21:48Z</dcterms:created>
  <dcterms:modified xsi:type="dcterms:W3CDTF">2022-12-31T16:24:48Z</dcterms:modified>
</cp:coreProperties>
</file>