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79" r:id="rId36"/>
    <p:sldId id="291" r:id="rId37"/>
    <p:sldId id="292" r:id="rId38"/>
    <p:sldId id="293" r:id="rId39"/>
    <p:sldId id="295" r:id="rId40"/>
    <p:sldId id="296" r:id="rId41"/>
    <p:sldId id="297" r:id="rId42"/>
    <p:sldId id="298" r:id="rId43"/>
    <p:sldId id="29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ct Hooks" id="{C1677D75-A376-4987-BED5-6860528C368B}">
          <p14:sldIdLst>
            <p14:sldId id="257"/>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80"/>
            <p14:sldId id="281"/>
            <p14:sldId id="282"/>
            <p14:sldId id="283"/>
            <p14:sldId id="284"/>
            <p14:sldId id="285"/>
            <p14:sldId id="286"/>
            <p14:sldId id="287"/>
            <p14:sldId id="288"/>
            <p14:sldId id="289"/>
            <p14:sldId id="290"/>
            <p14:sldId id="279"/>
          </p14:sldIdLst>
        </p14:section>
        <p14:section name="NEXT_JS" id="{C3551785-2A47-43E1-A13E-30F64CD21B5D}">
          <p14:sldIdLst>
            <p14:sldId id="291"/>
            <p14:sldId id="292"/>
            <p14:sldId id="293"/>
            <p14:sldId id="295"/>
            <p14:sldId id="296"/>
            <p14:sldId id="297"/>
            <p14:sldId id="298"/>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D152CC"/>
    <a:srgbClr val="B31166"/>
    <a:srgbClr val="EEA192"/>
    <a:srgbClr val="F9F949"/>
    <a:srgbClr val="422652"/>
    <a:srgbClr val="C13FBC"/>
    <a:srgbClr val="5D2D5E"/>
    <a:srgbClr val="CF3CC9"/>
    <a:srgbClr val="2C24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00" d="100"/>
          <a:sy n="200" d="100"/>
        </p:scale>
        <p:origin x="-1854" y="-25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8BD1A2-3B7C-4403-91C3-3658972C2B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F5F11B2-EA07-4618-B809-CC124DEB73DF}">
      <dgm:prSet/>
      <dgm:spPr/>
      <dgm:t>
        <a:bodyPr/>
        <a:lstStyle/>
        <a:p>
          <a:r>
            <a:rPr lang="en-US" b="0" dirty="0"/>
            <a:t>init useRef</a:t>
          </a:r>
          <a:endParaRPr lang="en-US" dirty="0"/>
        </a:p>
      </dgm:t>
    </dgm:pt>
    <dgm:pt modelId="{57B3F9C4-B7CE-4BB2-BA81-098DB64680EA}" type="parTrans" cxnId="{FE2B0AC0-9C67-49E0-9527-A62241F345B4}">
      <dgm:prSet/>
      <dgm:spPr/>
      <dgm:t>
        <a:bodyPr/>
        <a:lstStyle/>
        <a:p>
          <a:endParaRPr lang="en-US"/>
        </a:p>
      </dgm:t>
    </dgm:pt>
    <dgm:pt modelId="{C05E2394-DDE7-4CF0-80B4-D9498EE13160}" type="sibTrans" cxnId="{FE2B0AC0-9C67-49E0-9527-A62241F345B4}">
      <dgm:prSet/>
      <dgm:spPr/>
      <dgm:t>
        <a:bodyPr/>
        <a:lstStyle/>
        <a:p>
          <a:endParaRPr lang="en-US"/>
        </a:p>
      </dgm:t>
    </dgm:pt>
    <dgm:pt modelId="{580D7525-794B-4E50-9FE7-3D8691E70542}">
      <dgm:prSet/>
      <dgm:spPr/>
      <dgm:t>
        <a:bodyPr/>
        <a:lstStyle/>
        <a:p>
          <a:r>
            <a:rPr lang="en-US" b="0" dirty="0"/>
            <a:t>connect useRef with input</a:t>
          </a:r>
          <a:endParaRPr lang="en-US" dirty="0"/>
        </a:p>
      </dgm:t>
    </dgm:pt>
    <dgm:pt modelId="{A42E568A-E472-46E7-A588-1A674E613A0F}" type="parTrans" cxnId="{5B46EC4E-BD4A-4327-9124-50724BD9ADB1}">
      <dgm:prSet/>
      <dgm:spPr/>
      <dgm:t>
        <a:bodyPr/>
        <a:lstStyle/>
        <a:p>
          <a:endParaRPr lang="en-US"/>
        </a:p>
      </dgm:t>
    </dgm:pt>
    <dgm:pt modelId="{1F7C1692-A170-4EAA-BCA4-1FA79956DA28}" type="sibTrans" cxnId="{5B46EC4E-BD4A-4327-9124-50724BD9ADB1}">
      <dgm:prSet/>
      <dgm:spPr/>
      <dgm:t>
        <a:bodyPr/>
        <a:lstStyle/>
        <a:p>
          <a:endParaRPr lang="en-US"/>
        </a:p>
      </dgm:t>
    </dgm:pt>
    <dgm:pt modelId="{3D0EE080-733F-49F6-9755-19FDEB9F3898}">
      <dgm:prSet/>
      <dgm:spPr/>
      <dgm:t>
        <a:bodyPr/>
        <a:lstStyle/>
        <a:p>
          <a:r>
            <a:rPr lang="en-US" dirty="0"/>
            <a:t>Reset input</a:t>
          </a:r>
        </a:p>
      </dgm:t>
    </dgm:pt>
    <dgm:pt modelId="{25E6391C-F867-4770-982A-0D85B53BCAEE}" type="parTrans" cxnId="{1E0BDD05-38C0-4DBC-8F21-9EB794B08D36}">
      <dgm:prSet/>
      <dgm:spPr/>
      <dgm:t>
        <a:bodyPr/>
        <a:lstStyle/>
        <a:p>
          <a:endParaRPr lang="en-US"/>
        </a:p>
      </dgm:t>
    </dgm:pt>
    <dgm:pt modelId="{83636C6B-A5C4-4A08-B0B4-7B8F107794EA}" type="sibTrans" cxnId="{1E0BDD05-38C0-4DBC-8F21-9EB794B08D36}">
      <dgm:prSet/>
      <dgm:spPr/>
      <dgm:t>
        <a:bodyPr/>
        <a:lstStyle/>
        <a:p>
          <a:endParaRPr lang="en-US"/>
        </a:p>
      </dgm:t>
    </dgm:pt>
    <dgm:pt modelId="{A9B04F3F-3939-4A96-B59F-1A54A3E2EB03}">
      <dgm:prSet/>
      <dgm:spPr/>
      <dgm:t>
        <a:bodyPr/>
        <a:lstStyle/>
        <a:p>
          <a:r>
            <a:rPr lang="en-US" dirty="0"/>
            <a:t>Wrapper input component by </a:t>
          </a:r>
          <a:r>
            <a:rPr lang="en-US" dirty="0" err="1"/>
            <a:t>React.forWwordRef</a:t>
          </a:r>
          <a:endParaRPr lang="en-US" dirty="0"/>
        </a:p>
      </dgm:t>
    </dgm:pt>
    <dgm:pt modelId="{A6B4DA7D-A75B-4CA9-8997-4A0C7CC444F5}" type="parTrans" cxnId="{A0CDC280-D545-4B72-8A00-F1B1FF93873C}">
      <dgm:prSet/>
      <dgm:spPr/>
      <dgm:t>
        <a:bodyPr/>
        <a:lstStyle/>
        <a:p>
          <a:endParaRPr lang="en-US"/>
        </a:p>
      </dgm:t>
    </dgm:pt>
    <dgm:pt modelId="{20D6CF06-EE6B-4AE4-BB8A-C08CB5D85B6A}" type="sibTrans" cxnId="{A0CDC280-D545-4B72-8A00-F1B1FF93873C}">
      <dgm:prSet/>
      <dgm:spPr/>
      <dgm:t>
        <a:bodyPr/>
        <a:lstStyle/>
        <a:p>
          <a:endParaRPr lang="en-US"/>
        </a:p>
      </dgm:t>
    </dgm:pt>
    <dgm:pt modelId="{F4BBEDAA-A11E-4432-AA2A-459A7332FF56}">
      <dgm:prSet/>
      <dgm:spPr/>
      <dgm:t>
        <a:bodyPr/>
        <a:lstStyle/>
        <a:p>
          <a:r>
            <a:rPr lang="en-US" dirty="0" err="1"/>
            <a:t>reAdd</a:t>
          </a:r>
          <a:r>
            <a:rPr lang="en-US" dirty="0"/>
            <a:t> ref={ref} to attribute component</a:t>
          </a:r>
        </a:p>
      </dgm:t>
    </dgm:pt>
    <dgm:pt modelId="{E0629F4B-021A-4DFC-B2EE-7880104B1283}" type="parTrans" cxnId="{CDE4F513-2CDD-41A9-8367-A733F9BB860B}">
      <dgm:prSet/>
      <dgm:spPr/>
      <dgm:t>
        <a:bodyPr/>
        <a:lstStyle/>
        <a:p>
          <a:endParaRPr lang="en-US"/>
        </a:p>
      </dgm:t>
    </dgm:pt>
    <dgm:pt modelId="{5E03A2C2-2F27-45A8-8E73-6A5D4D3FB5D1}" type="sibTrans" cxnId="{CDE4F513-2CDD-41A9-8367-A733F9BB860B}">
      <dgm:prSet/>
      <dgm:spPr/>
      <dgm:t>
        <a:bodyPr/>
        <a:lstStyle/>
        <a:p>
          <a:endParaRPr lang="en-US"/>
        </a:p>
      </dgm:t>
    </dgm:pt>
    <dgm:pt modelId="{E92E13DF-1FD0-45F5-BE17-0BFC0641BCE0}" type="pres">
      <dgm:prSet presAssocID="{DB8BD1A2-3B7C-4403-91C3-3658972C2B1A}" presName="linear" presStyleCnt="0">
        <dgm:presLayoutVars>
          <dgm:animLvl val="lvl"/>
          <dgm:resizeHandles val="exact"/>
        </dgm:presLayoutVars>
      </dgm:prSet>
      <dgm:spPr/>
    </dgm:pt>
    <dgm:pt modelId="{C783866B-7384-4613-BBBF-CF9AD4D3A978}" type="pres">
      <dgm:prSet presAssocID="{8F5F11B2-EA07-4618-B809-CC124DEB73DF}" presName="parentText" presStyleLbl="node1" presStyleIdx="0" presStyleCnt="5">
        <dgm:presLayoutVars>
          <dgm:chMax val="0"/>
          <dgm:bulletEnabled val="1"/>
        </dgm:presLayoutVars>
      </dgm:prSet>
      <dgm:spPr/>
    </dgm:pt>
    <dgm:pt modelId="{3A58319B-96F7-46C3-B38F-1D74DE96C3A9}" type="pres">
      <dgm:prSet presAssocID="{C05E2394-DDE7-4CF0-80B4-D9498EE13160}" presName="spacer" presStyleCnt="0"/>
      <dgm:spPr/>
    </dgm:pt>
    <dgm:pt modelId="{DBE559C3-7E9D-4B2D-AF68-41B1F1CD1C71}" type="pres">
      <dgm:prSet presAssocID="{580D7525-794B-4E50-9FE7-3D8691E70542}" presName="parentText" presStyleLbl="node1" presStyleIdx="1" presStyleCnt="5">
        <dgm:presLayoutVars>
          <dgm:chMax val="0"/>
          <dgm:bulletEnabled val="1"/>
        </dgm:presLayoutVars>
      </dgm:prSet>
      <dgm:spPr/>
    </dgm:pt>
    <dgm:pt modelId="{C4C65E9C-5C59-441D-B5FE-405BF51F8ACE}" type="pres">
      <dgm:prSet presAssocID="{1F7C1692-A170-4EAA-BCA4-1FA79956DA28}" presName="spacer" presStyleCnt="0"/>
      <dgm:spPr/>
    </dgm:pt>
    <dgm:pt modelId="{6E4F1961-30A9-476A-8C4E-DCF795564E9E}" type="pres">
      <dgm:prSet presAssocID="{3D0EE080-733F-49F6-9755-19FDEB9F3898}" presName="parentText" presStyleLbl="node1" presStyleIdx="2" presStyleCnt="5">
        <dgm:presLayoutVars>
          <dgm:chMax val="0"/>
          <dgm:bulletEnabled val="1"/>
        </dgm:presLayoutVars>
      </dgm:prSet>
      <dgm:spPr/>
    </dgm:pt>
    <dgm:pt modelId="{A5E87B88-7742-440F-9D29-B3FB50073AB4}" type="pres">
      <dgm:prSet presAssocID="{83636C6B-A5C4-4A08-B0B4-7B8F107794EA}" presName="spacer" presStyleCnt="0"/>
      <dgm:spPr/>
    </dgm:pt>
    <dgm:pt modelId="{B41C27D5-643C-4E3B-8807-744BC66EB657}" type="pres">
      <dgm:prSet presAssocID="{A9B04F3F-3939-4A96-B59F-1A54A3E2EB03}" presName="parentText" presStyleLbl="node1" presStyleIdx="3" presStyleCnt="5">
        <dgm:presLayoutVars>
          <dgm:chMax val="0"/>
          <dgm:bulletEnabled val="1"/>
        </dgm:presLayoutVars>
      </dgm:prSet>
      <dgm:spPr/>
    </dgm:pt>
    <dgm:pt modelId="{9F9218B5-153D-44ED-B4E0-6937E5C71C1A}" type="pres">
      <dgm:prSet presAssocID="{20D6CF06-EE6B-4AE4-BB8A-C08CB5D85B6A}" presName="spacer" presStyleCnt="0"/>
      <dgm:spPr/>
    </dgm:pt>
    <dgm:pt modelId="{99121980-57B9-4274-B1C1-44B2B143B009}" type="pres">
      <dgm:prSet presAssocID="{F4BBEDAA-A11E-4432-AA2A-459A7332FF56}" presName="parentText" presStyleLbl="node1" presStyleIdx="4" presStyleCnt="5">
        <dgm:presLayoutVars>
          <dgm:chMax val="0"/>
          <dgm:bulletEnabled val="1"/>
        </dgm:presLayoutVars>
      </dgm:prSet>
      <dgm:spPr/>
    </dgm:pt>
  </dgm:ptLst>
  <dgm:cxnLst>
    <dgm:cxn modelId="{1E0BDD05-38C0-4DBC-8F21-9EB794B08D36}" srcId="{DB8BD1A2-3B7C-4403-91C3-3658972C2B1A}" destId="{3D0EE080-733F-49F6-9755-19FDEB9F3898}" srcOrd="2" destOrd="0" parTransId="{25E6391C-F867-4770-982A-0D85B53BCAEE}" sibTransId="{83636C6B-A5C4-4A08-B0B4-7B8F107794EA}"/>
    <dgm:cxn modelId="{CDE4F513-2CDD-41A9-8367-A733F9BB860B}" srcId="{DB8BD1A2-3B7C-4403-91C3-3658972C2B1A}" destId="{F4BBEDAA-A11E-4432-AA2A-459A7332FF56}" srcOrd="4" destOrd="0" parTransId="{E0629F4B-021A-4DFC-B2EE-7880104B1283}" sibTransId="{5E03A2C2-2F27-45A8-8E73-6A5D4D3FB5D1}"/>
    <dgm:cxn modelId="{5B46EC4E-BD4A-4327-9124-50724BD9ADB1}" srcId="{DB8BD1A2-3B7C-4403-91C3-3658972C2B1A}" destId="{580D7525-794B-4E50-9FE7-3D8691E70542}" srcOrd="1" destOrd="0" parTransId="{A42E568A-E472-46E7-A588-1A674E613A0F}" sibTransId="{1F7C1692-A170-4EAA-BCA4-1FA79956DA28}"/>
    <dgm:cxn modelId="{F343EC79-71D8-4B72-981F-D7B72D28BF48}" type="presOf" srcId="{F4BBEDAA-A11E-4432-AA2A-459A7332FF56}" destId="{99121980-57B9-4274-B1C1-44B2B143B009}" srcOrd="0" destOrd="0" presId="urn:microsoft.com/office/officeart/2005/8/layout/vList2"/>
    <dgm:cxn modelId="{37500D7D-F4C9-4C57-9C08-C8FFD3D11304}" type="presOf" srcId="{DB8BD1A2-3B7C-4403-91C3-3658972C2B1A}" destId="{E92E13DF-1FD0-45F5-BE17-0BFC0641BCE0}" srcOrd="0" destOrd="0" presId="urn:microsoft.com/office/officeart/2005/8/layout/vList2"/>
    <dgm:cxn modelId="{A0CDC280-D545-4B72-8A00-F1B1FF93873C}" srcId="{DB8BD1A2-3B7C-4403-91C3-3658972C2B1A}" destId="{A9B04F3F-3939-4A96-B59F-1A54A3E2EB03}" srcOrd="3" destOrd="0" parTransId="{A6B4DA7D-A75B-4CA9-8997-4A0C7CC444F5}" sibTransId="{20D6CF06-EE6B-4AE4-BB8A-C08CB5D85B6A}"/>
    <dgm:cxn modelId="{B837668B-EC03-40FE-8BBA-736575BFC176}" type="presOf" srcId="{3D0EE080-733F-49F6-9755-19FDEB9F3898}" destId="{6E4F1961-30A9-476A-8C4E-DCF795564E9E}" srcOrd="0" destOrd="0" presId="urn:microsoft.com/office/officeart/2005/8/layout/vList2"/>
    <dgm:cxn modelId="{1E4AFFBD-8A16-4490-A7A2-41BA73E4AD36}" type="presOf" srcId="{8F5F11B2-EA07-4618-B809-CC124DEB73DF}" destId="{C783866B-7384-4613-BBBF-CF9AD4D3A978}" srcOrd="0" destOrd="0" presId="urn:microsoft.com/office/officeart/2005/8/layout/vList2"/>
    <dgm:cxn modelId="{FE2B0AC0-9C67-49E0-9527-A62241F345B4}" srcId="{DB8BD1A2-3B7C-4403-91C3-3658972C2B1A}" destId="{8F5F11B2-EA07-4618-B809-CC124DEB73DF}" srcOrd="0" destOrd="0" parTransId="{57B3F9C4-B7CE-4BB2-BA81-098DB64680EA}" sibTransId="{C05E2394-DDE7-4CF0-80B4-D9498EE13160}"/>
    <dgm:cxn modelId="{A6ADE8D8-3C8B-4291-992A-7F2CBC064E65}" type="presOf" srcId="{580D7525-794B-4E50-9FE7-3D8691E70542}" destId="{DBE559C3-7E9D-4B2D-AF68-41B1F1CD1C71}" srcOrd="0" destOrd="0" presId="urn:microsoft.com/office/officeart/2005/8/layout/vList2"/>
    <dgm:cxn modelId="{329139FA-5F17-4028-B085-F8A1B6EBA326}" type="presOf" srcId="{A9B04F3F-3939-4A96-B59F-1A54A3E2EB03}" destId="{B41C27D5-643C-4E3B-8807-744BC66EB657}" srcOrd="0" destOrd="0" presId="urn:microsoft.com/office/officeart/2005/8/layout/vList2"/>
    <dgm:cxn modelId="{DB6F5252-7224-460A-9591-894DB3AD9BD8}" type="presParOf" srcId="{E92E13DF-1FD0-45F5-BE17-0BFC0641BCE0}" destId="{C783866B-7384-4613-BBBF-CF9AD4D3A978}" srcOrd="0" destOrd="0" presId="urn:microsoft.com/office/officeart/2005/8/layout/vList2"/>
    <dgm:cxn modelId="{E19C84F5-A080-435D-A1A1-24C7577BF0F9}" type="presParOf" srcId="{E92E13DF-1FD0-45F5-BE17-0BFC0641BCE0}" destId="{3A58319B-96F7-46C3-B38F-1D74DE96C3A9}" srcOrd="1" destOrd="0" presId="urn:microsoft.com/office/officeart/2005/8/layout/vList2"/>
    <dgm:cxn modelId="{F9A496A6-6D78-410F-B2CC-3D03E3E6A975}" type="presParOf" srcId="{E92E13DF-1FD0-45F5-BE17-0BFC0641BCE0}" destId="{DBE559C3-7E9D-4B2D-AF68-41B1F1CD1C71}" srcOrd="2" destOrd="0" presId="urn:microsoft.com/office/officeart/2005/8/layout/vList2"/>
    <dgm:cxn modelId="{A07B2C81-4915-412C-B030-78AB8C784948}" type="presParOf" srcId="{E92E13DF-1FD0-45F5-BE17-0BFC0641BCE0}" destId="{C4C65E9C-5C59-441D-B5FE-405BF51F8ACE}" srcOrd="3" destOrd="0" presId="urn:microsoft.com/office/officeart/2005/8/layout/vList2"/>
    <dgm:cxn modelId="{3FAED506-62AE-40AD-BCB1-D69D5A4556BA}" type="presParOf" srcId="{E92E13DF-1FD0-45F5-BE17-0BFC0641BCE0}" destId="{6E4F1961-30A9-476A-8C4E-DCF795564E9E}" srcOrd="4" destOrd="0" presId="urn:microsoft.com/office/officeart/2005/8/layout/vList2"/>
    <dgm:cxn modelId="{1D87CC74-BD8F-404A-A990-0CD1F6C6EAF9}" type="presParOf" srcId="{E92E13DF-1FD0-45F5-BE17-0BFC0641BCE0}" destId="{A5E87B88-7742-440F-9D29-B3FB50073AB4}" srcOrd="5" destOrd="0" presId="urn:microsoft.com/office/officeart/2005/8/layout/vList2"/>
    <dgm:cxn modelId="{4360C6B4-A5FC-412C-9E62-8CD705EE12C5}" type="presParOf" srcId="{E92E13DF-1FD0-45F5-BE17-0BFC0641BCE0}" destId="{B41C27D5-643C-4E3B-8807-744BC66EB657}" srcOrd="6" destOrd="0" presId="urn:microsoft.com/office/officeart/2005/8/layout/vList2"/>
    <dgm:cxn modelId="{E4F838F7-E12F-4392-B7B1-AFE9EB1DCECD}" type="presParOf" srcId="{E92E13DF-1FD0-45F5-BE17-0BFC0641BCE0}" destId="{9F9218B5-153D-44ED-B4E0-6937E5C71C1A}" srcOrd="7" destOrd="0" presId="urn:microsoft.com/office/officeart/2005/8/layout/vList2"/>
    <dgm:cxn modelId="{7FE8A4DC-FEDC-4B30-8BC2-0F93A6638E1E}" type="presParOf" srcId="{E92E13DF-1FD0-45F5-BE17-0BFC0641BCE0}" destId="{99121980-57B9-4274-B1C1-44B2B143B00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C563C94-56CB-406D-8ADD-8DA06003F27B}" type="doc">
      <dgm:prSet loTypeId="urn:microsoft.com/office/officeart/2005/8/layout/gear1" loCatId="process" qsTypeId="urn:microsoft.com/office/officeart/2005/8/quickstyle/simple1" qsCatId="simple" csTypeId="urn:microsoft.com/office/officeart/2005/8/colors/accent1_2" csCatId="accent1" phldr="1"/>
      <dgm:spPr/>
    </dgm:pt>
    <dgm:pt modelId="{7267272B-9FB2-4678-9A4F-8725235C5873}">
      <dgm:prSet phldrT="[Text]" custT="1"/>
      <dgm:spPr/>
      <dgm:t>
        <a:bodyPr/>
        <a:lstStyle/>
        <a:p>
          <a:r>
            <a:rPr lang="en-US" sz="500" dirty="0"/>
            <a:t>Show output paragraph</a:t>
          </a:r>
        </a:p>
      </dgm:t>
    </dgm:pt>
    <dgm:pt modelId="{D497AF35-5C1A-4ADE-B6E1-5BA0249A2D18}" type="parTrans" cxnId="{96A7120C-5DD6-4CA6-9380-1F8DF27D86A3}">
      <dgm:prSet/>
      <dgm:spPr/>
      <dgm:t>
        <a:bodyPr/>
        <a:lstStyle/>
        <a:p>
          <a:endParaRPr lang="en-US" sz="1800"/>
        </a:p>
      </dgm:t>
    </dgm:pt>
    <dgm:pt modelId="{C1242D11-157F-463A-87E5-5963FB763207}" type="sibTrans" cxnId="{96A7120C-5DD6-4CA6-9380-1F8DF27D86A3}">
      <dgm:prSet/>
      <dgm:spPr/>
      <dgm:t>
        <a:bodyPr/>
        <a:lstStyle/>
        <a:p>
          <a:endParaRPr lang="en-US" sz="1800"/>
        </a:p>
      </dgm:t>
    </dgm:pt>
    <dgm:pt modelId="{7B99397A-C3DC-41CD-BE39-F5BCCBCB79C8}">
      <dgm:prSet phldrT="[Text]" custT="1"/>
      <dgm:spPr/>
      <dgm:t>
        <a:bodyPr/>
        <a:lstStyle/>
        <a:p>
          <a:r>
            <a:rPr lang="en-US" sz="500" dirty="0"/>
            <a:t> Click button</a:t>
          </a:r>
        </a:p>
      </dgm:t>
    </dgm:pt>
    <dgm:pt modelId="{7ED42085-E095-4720-82A6-D5F3337189CF}" type="parTrans" cxnId="{F910D7B8-F493-4C9D-8999-C5FAC5635B5E}">
      <dgm:prSet/>
      <dgm:spPr/>
      <dgm:t>
        <a:bodyPr/>
        <a:lstStyle/>
        <a:p>
          <a:endParaRPr lang="en-US" sz="1800"/>
        </a:p>
      </dgm:t>
    </dgm:pt>
    <dgm:pt modelId="{9109CFCC-F658-46D3-91EE-E7A2ABEF411F}" type="sibTrans" cxnId="{F910D7B8-F493-4C9D-8999-C5FAC5635B5E}">
      <dgm:prSet/>
      <dgm:spPr/>
      <dgm:t>
        <a:bodyPr/>
        <a:lstStyle/>
        <a:p>
          <a:endParaRPr lang="en-US" sz="1800"/>
        </a:p>
      </dgm:t>
    </dgm:pt>
    <dgm:pt modelId="{7201C80E-5CAC-4AFB-8749-3637C666EA3A}">
      <dgm:prSet phldrT="[Text]" custT="1"/>
      <dgm:spPr/>
      <dgm:t>
        <a:bodyPr/>
        <a:lstStyle/>
        <a:p>
          <a:r>
            <a:rPr lang="en-US" sz="500" dirty="0"/>
            <a:t>Change state in app</a:t>
          </a:r>
        </a:p>
      </dgm:t>
    </dgm:pt>
    <dgm:pt modelId="{13EB15A7-C6E1-4FF7-89F4-6C283DC02E81}" type="parTrans" cxnId="{061CEE01-38F3-4EB6-9EFF-A33C475978AD}">
      <dgm:prSet/>
      <dgm:spPr/>
      <dgm:t>
        <a:bodyPr/>
        <a:lstStyle/>
        <a:p>
          <a:endParaRPr lang="en-US"/>
        </a:p>
      </dgm:t>
    </dgm:pt>
    <dgm:pt modelId="{6A9BC6E9-A6C1-4F15-AA9E-CF651430FF96}" type="sibTrans" cxnId="{061CEE01-38F3-4EB6-9EFF-A33C475978AD}">
      <dgm:prSet/>
      <dgm:spPr/>
      <dgm:t>
        <a:bodyPr/>
        <a:lstStyle/>
        <a:p>
          <a:endParaRPr lang="en-US"/>
        </a:p>
      </dgm:t>
    </dgm:pt>
    <dgm:pt modelId="{5F6B4740-BDB6-4C80-B508-80620C79EBD3}" type="pres">
      <dgm:prSet presAssocID="{6C563C94-56CB-406D-8ADD-8DA06003F27B}" presName="composite" presStyleCnt="0">
        <dgm:presLayoutVars>
          <dgm:chMax val="3"/>
          <dgm:animLvl val="lvl"/>
          <dgm:resizeHandles val="exact"/>
        </dgm:presLayoutVars>
      </dgm:prSet>
      <dgm:spPr/>
    </dgm:pt>
    <dgm:pt modelId="{45D94517-031F-44B0-B56A-84654698B8F9}" type="pres">
      <dgm:prSet presAssocID="{7267272B-9FB2-4678-9A4F-8725235C5873}" presName="gear1" presStyleLbl="node1" presStyleIdx="0" presStyleCnt="3">
        <dgm:presLayoutVars>
          <dgm:chMax val="1"/>
          <dgm:bulletEnabled val="1"/>
        </dgm:presLayoutVars>
      </dgm:prSet>
      <dgm:spPr/>
    </dgm:pt>
    <dgm:pt modelId="{985708FA-B57C-4F20-891D-63601EC05E2D}" type="pres">
      <dgm:prSet presAssocID="{7267272B-9FB2-4678-9A4F-8725235C5873}" presName="gear1srcNode" presStyleLbl="node1" presStyleIdx="0" presStyleCnt="3"/>
      <dgm:spPr/>
    </dgm:pt>
    <dgm:pt modelId="{BF22DB10-B781-4DA4-9718-91F5221D1D59}" type="pres">
      <dgm:prSet presAssocID="{7267272B-9FB2-4678-9A4F-8725235C5873}" presName="gear1dstNode" presStyleLbl="node1" presStyleIdx="0" presStyleCnt="3"/>
      <dgm:spPr/>
    </dgm:pt>
    <dgm:pt modelId="{6AE235F4-B8EA-4403-9F12-FBE498F5B36A}" type="pres">
      <dgm:prSet presAssocID="{7B99397A-C3DC-41CD-BE39-F5BCCBCB79C8}" presName="gear2" presStyleLbl="node1" presStyleIdx="1" presStyleCnt="3">
        <dgm:presLayoutVars>
          <dgm:chMax val="1"/>
          <dgm:bulletEnabled val="1"/>
        </dgm:presLayoutVars>
      </dgm:prSet>
      <dgm:spPr/>
    </dgm:pt>
    <dgm:pt modelId="{609CAEFE-2274-4C98-8BFC-4A519D6E9F84}" type="pres">
      <dgm:prSet presAssocID="{7B99397A-C3DC-41CD-BE39-F5BCCBCB79C8}" presName="gear2srcNode" presStyleLbl="node1" presStyleIdx="1" presStyleCnt="3"/>
      <dgm:spPr/>
    </dgm:pt>
    <dgm:pt modelId="{823D59AD-8AD4-4320-9F83-512CDE3F2CAC}" type="pres">
      <dgm:prSet presAssocID="{7B99397A-C3DC-41CD-BE39-F5BCCBCB79C8}" presName="gear2dstNode" presStyleLbl="node1" presStyleIdx="1" presStyleCnt="3"/>
      <dgm:spPr/>
    </dgm:pt>
    <dgm:pt modelId="{01AFA156-03C2-428D-9319-FB5BDD15C86A}" type="pres">
      <dgm:prSet presAssocID="{7201C80E-5CAC-4AFB-8749-3637C666EA3A}" presName="gear3" presStyleLbl="node1" presStyleIdx="2" presStyleCnt="3"/>
      <dgm:spPr/>
    </dgm:pt>
    <dgm:pt modelId="{3078A4FA-2B8B-41AA-8C7B-D8E20744EDF0}" type="pres">
      <dgm:prSet presAssocID="{7201C80E-5CAC-4AFB-8749-3637C666EA3A}" presName="gear3tx" presStyleLbl="node1" presStyleIdx="2" presStyleCnt="3">
        <dgm:presLayoutVars>
          <dgm:chMax val="1"/>
          <dgm:bulletEnabled val="1"/>
        </dgm:presLayoutVars>
      </dgm:prSet>
      <dgm:spPr/>
    </dgm:pt>
    <dgm:pt modelId="{3B97256B-8C74-4BFA-8CA6-40BA6AE47EAE}" type="pres">
      <dgm:prSet presAssocID="{7201C80E-5CAC-4AFB-8749-3637C666EA3A}" presName="gear3srcNode" presStyleLbl="node1" presStyleIdx="2" presStyleCnt="3"/>
      <dgm:spPr/>
    </dgm:pt>
    <dgm:pt modelId="{34304F14-6A18-4FB3-9B0F-8B99C13A4773}" type="pres">
      <dgm:prSet presAssocID="{7201C80E-5CAC-4AFB-8749-3637C666EA3A}" presName="gear3dstNode" presStyleLbl="node1" presStyleIdx="2" presStyleCnt="3"/>
      <dgm:spPr/>
    </dgm:pt>
    <dgm:pt modelId="{4261744A-E2FA-4691-B43F-520F937F3E4A}" type="pres">
      <dgm:prSet presAssocID="{C1242D11-157F-463A-87E5-5963FB763207}" presName="connector1" presStyleLbl="sibTrans2D1" presStyleIdx="0" presStyleCnt="3"/>
      <dgm:spPr/>
    </dgm:pt>
    <dgm:pt modelId="{A525560B-879F-443E-A5DE-A29BA1A5DB19}" type="pres">
      <dgm:prSet presAssocID="{9109CFCC-F658-46D3-91EE-E7A2ABEF411F}" presName="connector2" presStyleLbl="sibTrans2D1" presStyleIdx="1" presStyleCnt="3"/>
      <dgm:spPr/>
    </dgm:pt>
    <dgm:pt modelId="{C70F367D-CA97-4372-AF37-A1A20918247C}" type="pres">
      <dgm:prSet presAssocID="{6A9BC6E9-A6C1-4F15-AA9E-CF651430FF96}" presName="connector3" presStyleLbl="sibTrans2D1" presStyleIdx="2" presStyleCnt="3"/>
      <dgm:spPr/>
    </dgm:pt>
  </dgm:ptLst>
  <dgm:cxnLst>
    <dgm:cxn modelId="{061CEE01-38F3-4EB6-9EFF-A33C475978AD}" srcId="{6C563C94-56CB-406D-8ADD-8DA06003F27B}" destId="{7201C80E-5CAC-4AFB-8749-3637C666EA3A}" srcOrd="2" destOrd="0" parTransId="{13EB15A7-C6E1-4FF7-89F4-6C283DC02E81}" sibTransId="{6A9BC6E9-A6C1-4F15-AA9E-CF651430FF96}"/>
    <dgm:cxn modelId="{96A7120C-5DD6-4CA6-9380-1F8DF27D86A3}" srcId="{6C563C94-56CB-406D-8ADD-8DA06003F27B}" destId="{7267272B-9FB2-4678-9A4F-8725235C5873}" srcOrd="0" destOrd="0" parTransId="{D497AF35-5C1A-4ADE-B6E1-5BA0249A2D18}" sibTransId="{C1242D11-157F-463A-87E5-5963FB763207}"/>
    <dgm:cxn modelId="{A4C5E12E-4965-4632-9A72-0142E995BD25}" type="presOf" srcId="{6A9BC6E9-A6C1-4F15-AA9E-CF651430FF96}" destId="{C70F367D-CA97-4372-AF37-A1A20918247C}" srcOrd="0" destOrd="0" presId="urn:microsoft.com/office/officeart/2005/8/layout/gear1"/>
    <dgm:cxn modelId="{C68B755D-5AF0-4487-979A-D80CCBA7C343}" type="presOf" srcId="{7B99397A-C3DC-41CD-BE39-F5BCCBCB79C8}" destId="{609CAEFE-2274-4C98-8BFC-4A519D6E9F84}" srcOrd="1" destOrd="0" presId="urn:microsoft.com/office/officeart/2005/8/layout/gear1"/>
    <dgm:cxn modelId="{B7C51964-CF97-4437-B76D-0CBD5CF84961}" type="presOf" srcId="{7201C80E-5CAC-4AFB-8749-3637C666EA3A}" destId="{3B97256B-8C74-4BFA-8CA6-40BA6AE47EAE}" srcOrd="2" destOrd="0" presId="urn:microsoft.com/office/officeart/2005/8/layout/gear1"/>
    <dgm:cxn modelId="{0A038853-E85D-40D6-B9A0-7AAF9182AE03}" type="presOf" srcId="{C1242D11-157F-463A-87E5-5963FB763207}" destId="{4261744A-E2FA-4691-B43F-520F937F3E4A}" srcOrd="0" destOrd="0" presId="urn:microsoft.com/office/officeart/2005/8/layout/gear1"/>
    <dgm:cxn modelId="{611F3B75-4996-4D4F-B8FD-8DECE0726827}" type="presOf" srcId="{7201C80E-5CAC-4AFB-8749-3637C666EA3A}" destId="{3078A4FA-2B8B-41AA-8C7B-D8E20744EDF0}" srcOrd="1" destOrd="0" presId="urn:microsoft.com/office/officeart/2005/8/layout/gear1"/>
    <dgm:cxn modelId="{01518C55-03E7-4C79-A959-8FEB46E1DB24}" type="presOf" srcId="{7201C80E-5CAC-4AFB-8749-3637C666EA3A}" destId="{01AFA156-03C2-428D-9319-FB5BDD15C86A}" srcOrd="0" destOrd="0" presId="urn:microsoft.com/office/officeart/2005/8/layout/gear1"/>
    <dgm:cxn modelId="{E80EA255-34BD-4089-8157-8596A94F8F30}" type="presOf" srcId="{7267272B-9FB2-4678-9A4F-8725235C5873}" destId="{45D94517-031F-44B0-B56A-84654698B8F9}" srcOrd="0" destOrd="0" presId="urn:microsoft.com/office/officeart/2005/8/layout/gear1"/>
    <dgm:cxn modelId="{789AEE78-85DE-4F16-B6FC-9814E384F3D8}" type="presOf" srcId="{7B99397A-C3DC-41CD-BE39-F5BCCBCB79C8}" destId="{823D59AD-8AD4-4320-9F83-512CDE3F2CAC}" srcOrd="2" destOrd="0" presId="urn:microsoft.com/office/officeart/2005/8/layout/gear1"/>
    <dgm:cxn modelId="{6B9F299D-3CA5-44E5-B1DB-9F86BD952700}" type="presOf" srcId="{7201C80E-5CAC-4AFB-8749-3637C666EA3A}" destId="{34304F14-6A18-4FB3-9B0F-8B99C13A4773}" srcOrd="3" destOrd="0" presId="urn:microsoft.com/office/officeart/2005/8/layout/gear1"/>
    <dgm:cxn modelId="{69E8AB9D-A9A4-415B-964D-146C368FDD27}" type="presOf" srcId="{6C563C94-56CB-406D-8ADD-8DA06003F27B}" destId="{5F6B4740-BDB6-4C80-B508-80620C79EBD3}" srcOrd="0" destOrd="0" presId="urn:microsoft.com/office/officeart/2005/8/layout/gear1"/>
    <dgm:cxn modelId="{253E92A3-2DD5-4449-987C-BE2AA461291D}" type="presOf" srcId="{9109CFCC-F658-46D3-91EE-E7A2ABEF411F}" destId="{A525560B-879F-443E-A5DE-A29BA1A5DB19}" srcOrd="0" destOrd="0" presId="urn:microsoft.com/office/officeart/2005/8/layout/gear1"/>
    <dgm:cxn modelId="{ED92A7AD-836E-4AF0-A5AA-F97B82A12F7B}" type="presOf" srcId="{7B99397A-C3DC-41CD-BE39-F5BCCBCB79C8}" destId="{6AE235F4-B8EA-4403-9F12-FBE498F5B36A}" srcOrd="0" destOrd="0" presId="urn:microsoft.com/office/officeart/2005/8/layout/gear1"/>
    <dgm:cxn modelId="{F41889B7-5B0B-4787-943C-63A4FE2C12D3}" type="presOf" srcId="{7267272B-9FB2-4678-9A4F-8725235C5873}" destId="{BF22DB10-B781-4DA4-9718-91F5221D1D59}" srcOrd="2" destOrd="0" presId="urn:microsoft.com/office/officeart/2005/8/layout/gear1"/>
    <dgm:cxn modelId="{F910D7B8-F493-4C9D-8999-C5FAC5635B5E}" srcId="{6C563C94-56CB-406D-8ADD-8DA06003F27B}" destId="{7B99397A-C3DC-41CD-BE39-F5BCCBCB79C8}" srcOrd="1" destOrd="0" parTransId="{7ED42085-E095-4720-82A6-D5F3337189CF}" sibTransId="{9109CFCC-F658-46D3-91EE-E7A2ABEF411F}"/>
    <dgm:cxn modelId="{0ECB05E6-85F3-4AFC-943A-759003F840D6}" type="presOf" srcId="{7267272B-9FB2-4678-9A4F-8725235C5873}" destId="{985708FA-B57C-4F20-891D-63601EC05E2D}" srcOrd="1" destOrd="0" presId="urn:microsoft.com/office/officeart/2005/8/layout/gear1"/>
    <dgm:cxn modelId="{C91C3739-A58D-4613-B53F-748AB25742BE}" type="presParOf" srcId="{5F6B4740-BDB6-4C80-B508-80620C79EBD3}" destId="{45D94517-031F-44B0-B56A-84654698B8F9}" srcOrd="0" destOrd="0" presId="urn:microsoft.com/office/officeart/2005/8/layout/gear1"/>
    <dgm:cxn modelId="{70CBA8EB-8102-4818-ADBB-31158FE735F7}" type="presParOf" srcId="{5F6B4740-BDB6-4C80-B508-80620C79EBD3}" destId="{985708FA-B57C-4F20-891D-63601EC05E2D}" srcOrd="1" destOrd="0" presId="urn:microsoft.com/office/officeart/2005/8/layout/gear1"/>
    <dgm:cxn modelId="{DE7D2248-3E35-4710-A05F-11F29CEB5E38}" type="presParOf" srcId="{5F6B4740-BDB6-4C80-B508-80620C79EBD3}" destId="{BF22DB10-B781-4DA4-9718-91F5221D1D59}" srcOrd="2" destOrd="0" presId="urn:microsoft.com/office/officeart/2005/8/layout/gear1"/>
    <dgm:cxn modelId="{A3A3C7E7-754A-4DFA-938A-4B170D6544CF}" type="presParOf" srcId="{5F6B4740-BDB6-4C80-B508-80620C79EBD3}" destId="{6AE235F4-B8EA-4403-9F12-FBE498F5B36A}" srcOrd="3" destOrd="0" presId="urn:microsoft.com/office/officeart/2005/8/layout/gear1"/>
    <dgm:cxn modelId="{01388504-DEB1-48DA-B9BE-ABE1F6E7D7A3}" type="presParOf" srcId="{5F6B4740-BDB6-4C80-B508-80620C79EBD3}" destId="{609CAEFE-2274-4C98-8BFC-4A519D6E9F84}" srcOrd="4" destOrd="0" presId="urn:microsoft.com/office/officeart/2005/8/layout/gear1"/>
    <dgm:cxn modelId="{523C163B-2C23-4284-8645-5E2B5E02E42F}" type="presParOf" srcId="{5F6B4740-BDB6-4C80-B508-80620C79EBD3}" destId="{823D59AD-8AD4-4320-9F83-512CDE3F2CAC}" srcOrd="5" destOrd="0" presId="urn:microsoft.com/office/officeart/2005/8/layout/gear1"/>
    <dgm:cxn modelId="{83696CA9-5730-4A64-B146-2E5A2DDD1922}" type="presParOf" srcId="{5F6B4740-BDB6-4C80-B508-80620C79EBD3}" destId="{01AFA156-03C2-428D-9319-FB5BDD15C86A}" srcOrd="6" destOrd="0" presId="urn:microsoft.com/office/officeart/2005/8/layout/gear1"/>
    <dgm:cxn modelId="{77745095-9CD6-4D92-BB82-A64F0A4C61E5}" type="presParOf" srcId="{5F6B4740-BDB6-4C80-B508-80620C79EBD3}" destId="{3078A4FA-2B8B-41AA-8C7B-D8E20744EDF0}" srcOrd="7" destOrd="0" presId="urn:microsoft.com/office/officeart/2005/8/layout/gear1"/>
    <dgm:cxn modelId="{4D4C4C6B-8A4A-423A-B29E-FD4469A85326}" type="presParOf" srcId="{5F6B4740-BDB6-4C80-B508-80620C79EBD3}" destId="{3B97256B-8C74-4BFA-8CA6-40BA6AE47EAE}" srcOrd="8" destOrd="0" presId="urn:microsoft.com/office/officeart/2005/8/layout/gear1"/>
    <dgm:cxn modelId="{EA53DDCF-2113-42D7-B250-0B94BB5C7AC4}" type="presParOf" srcId="{5F6B4740-BDB6-4C80-B508-80620C79EBD3}" destId="{34304F14-6A18-4FB3-9B0F-8B99C13A4773}" srcOrd="9" destOrd="0" presId="urn:microsoft.com/office/officeart/2005/8/layout/gear1"/>
    <dgm:cxn modelId="{45BA286B-21D8-49B7-A84B-6C784430AF89}" type="presParOf" srcId="{5F6B4740-BDB6-4C80-B508-80620C79EBD3}" destId="{4261744A-E2FA-4691-B43F-520F937F3E4A}" srcOrd="10" destOrd="0" presId="urn:microsoft.com/office/officeart/2005/8/layout/gear1"/>
    <dgm:cxn modelId="{E7A084AC-6E0F-433C-9AF1-A748AE7B03BA}" type="presParOf" srcId="{5F6B4740-BDB6-4C80-B508-80620C79EBD3}" destId="{A525560B-879F-443E-A5DE-A29BA1A5DB19}" srcOrd="11" destOrd="0" presId="urn:microsoft.com/office/officeart/2005/8/layout/gear1"/>
    <dgm:cxn modelId="{30F0D428-9C90-4209-AE57-606009DEF159}" type="presParOf" srcId="{5F6B4740-BDB6-4C80-B508-80620C79EBD3}" destId="{C70F367D-CA97-4372-AF37-A1A20918247C}"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680F0A-81F9-43FF-BAD4-BEC448F95A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0E49239-BF0D-462F-8022-24519DC9D616}">
      <dgm:prSet custT="1"/>
      <dgm:spPr/>
      <dgm:t>
        <a:bodyPr/>
        <a:lstStyle/>
        <a:p>
          <a:r>
            <a:rPr lang="en-US" sz="900" dirty="0"/>
            <a:t>1 - npm init  –y</a:t>
          </a:r>
        </a:p>
      </dgm:t>
    </dgm:pt>
    <dgm:pt modelId="{66ED52B9-AE0D-4B5B-8164-899F768E42E2}" type="parTrans" cxnId="{80755198-3A07-449D-969A-8B12EAA0E762}">
      <dgm:prSet/>
      <dgm:spPr/>
      <dgm:t>
        <a:bodyPr/>
        <a:lstStyle/>
        <a:p>
          <a:endParaRPr lang="en-US" sz="900"/>
        </a:p>
      </dgm:t>
    </dgm:pt>
    <dgm:pt modelId="{A08743B7-68AD-446B-B96A-78D6E91E5515}" type="sibTrans" cxnId="{80755198-3A07-449D-969A-8B12EAA0E762}">
      <dgm:prSet/>
      <dgm:spPr/>
      <dgm:t>
        <a:bodyPr/>
        <a:lstStyle/>
        <a:p>
          <a:endParaRPr lang="en-US" sz="900"/>
        </a:p>
      </dgm:t>
    </dgm:pt>
    <dgm:pt modelId="{01A80FD2-2BF5-454E-8C19-099B213B3DD0}">
      <dgm:prSet custT="1"/>
      <dgm:spPr/>
      <dgm:t>
        <a:bodyPr/>
        <a:lstStyle/>
        <a:p>
          <a:r>
            <a:rPr lang="en-US" sz="900" dirty="0"/>
            <a:t>2 – npm install redux</a:t>
          </a:r>
        </a:p>
      </dgm:t>
    </dgm:pt>
    <dgm:pt modelId="{3A929886-C806-44D6-B573-336364DC6A58}" type="parTrans" cxnId="{40A32C84-C3D4-4D55-8693-8DF69AF201CB}">
      <dgm:prSet/>
      <dgm:spPr/>
      <dgm:t>
        <a:bodyPr/>
        <a:lstStyle/>
        <a:p>
          <a:endParaRPr lang="en-US" sz="900"/>
        </a:p>
      </dgm:t>
    </dgm:pt>
    <dgm:pt modelId="{7F43CDE7-EE1E-4DCF-9D6F-1B7CBBE47DF9}" type="sibTrans" cxnId="{40A32C84-C3D4-4D55-8693-8DF69AF201CB}">
      <dgm:prSet/>
      <dgm:spPr/>
      <dgm:t>
        <a:bodyPr/>
        <a:lstStyle/>
        <a:p>
          <a:endParaRPr lang="en-US" sz="900"/>
        </a:p>
      </dgm:t>
    </dgm:pt>
    <dgm:pt modelId="{3C38A6D0-2E62-4627-B20D-21D8FB79FBDE}">
      <dgm:prSet custT="1"/>
      <dgm:spPr/>
      <dgm:t>
        <a:bodyPr/>
        <a:lstStyle/>
        <a:p>
          <a:r>
            <a:rPr lang="en-US" sz="900" dirty="0"/>
            <a:t>3 - npm  install redux react-redux</a:t>
          </a:r>
        </a:p>
      </dgm:t>
    </dgm:pt>
    <dgm:pt modelId="{D1DD27D6-3656-454A-B68B-DA4762A6C10C}" type="parTrans" cxnId="{2DB26FDC-FB21-449C-A5F3-4883F77D0356}">
      <dgm:prSet/>
      <dgm:spPr/>
      <dgm:t>
        <a:bodyPr/>
        <a:lstStyle/>
        <a:p>
          <a:endParaRPr lang="en-US" sz="900"/>
        </a:p>
      </dgm:t>
    </dgm:pt>
    <dgm:pt modelId="{82E98779-D990-4E9E-BDEE-A85AA189D521}" type="sibTrans" cxnId="{2DB26FDC-FB21-449C-A5F3-4883F77D0356}">
      <dgm:prSet/>
      <dgm:spPr/>
      <dgm:t>
        <a:bodyPr/>
        <a:lstStyle/>
        <a:p>
          <a:endParaRPr lang="en-US" sz="900"/>
        </a:p>
      </dgm:t>
    </dgm:pt>
    <dgm:pt modelId="{B321F954-A8AF-424E-97E9-8045FEDE32C0}">
      <dgm:prSet custT="1"/>
      <dgm:spPr/>
      <dgm:t>
        <a:bodyPr/>
        <a:lstStyle/>
        <a:p>
          <a:r>
            <a:rPr lang="en-US" sz="900" dirty="0"/>
            <a:t>4 – create folder store</a:t>
          </a:r>
        </a:p>
      </dgm:t>
    </dgm:pt>
    <dgm:pt modelId="{D313CDBB-F9F1-476E-9556-882872865E20}" type="parTrans" cxnId="{E88475ED-55D0-4D43-BA9A-03D9D2CDF826}">
      <dgm:prSet/>
      <dgm:spPr/>
      <dgm:t>
        <a:bodyPr/>
        <a:lstStyle/>
        <a:p>
          <a:endParaRPr lang="en-US" sz="900"/>
        </a:p>
      </dgm:t>
    </dgm:pt>
    <dgm:pt modelId="{7A963F4A-9E9C-447A-9EFF-3A3139E54E6F}" type="sibTrans" cxnId="{E88475ED-55D0-4D43-BA9A-03D9D2CDF826}">
      <dgm:prSet/>
      <dgm:spPr/>
      <dgm:t>
        <a:bodyPr/>
        <a:lstStyle/>
        <a:p>
          <a:endParaRPr lang="en-US" sz="900"/>
        </a:p>
      </dgm:t>
    </dgm:pt>
    <dgm:pt modelId="{7DBDC87D-2135-4F82-9170-6F421362F03C}">
      <dgm:prSet custT="1"/>
      <dgm:spPr/>
      <dgm:t>
        <a:bodyPr/>
        <a:lstStyle/>
        <a:p>
          <a:r>
            <a:rPr lang="en-US" sz="900" dirty="0"/>
            <a:t>7 – const store =  createStore(functionReducer)</a:t>
          </a:r>
        </a:p>
      </dgm:t>
    </dgm:pt>
    <dgm:pt modelId="{818C139F-A7A7-488D-8021-D49AF197F2D2}" type="parTrans" cxnId="{A32920A4-51A9-4BA3-8688-06CFFE6DB0A4}">
      <dgm:prSet/>
      <dgm:spPr/>
      <dgm:t>
        <a:bodyPr/>
        <a:lstStyle/>
        <a:p>
          <a:endParaRPr lang="en-US" sz="900"/>
        </a:p>
      </dgm:t>
    </dgm:pt>
    <dgm:pt modelId="{268D52D7-12D9-42A0-B9BF-C91083384E9F}" type="sibTrans" cxnId="{A32920A4-51A9-4BA3-8688-06CFFE6DB0A4}">
      <dgm:prSet/>
      <dgm:spPr/>
      <dgm:t>
        <a:bodyPr/>
        <a:lstStyle/>
        <a:p>
          <a:endParaRPr lang="en-US" sz="900"/>
        </a:p>
      </dgm:t>
    </dgm:pt>
    <dgm:pt modelId="{D145E635-C18A-40E5-8BA0-4583D88C6ECE}">
      <dgm:prSet custT="1"/>
      <dgm:spPr/>
      <dgm:t>
        <a:bodyPr/>
        <a:lstStyle/>
        <a:p>
          <a:r>
            <a:rPr lang="en-US" sz="900" dirty="0"/>
            <a:t>5 - create file index.js inside store folder</a:t>
          </a:r>
        </a:p>
      </dgm:t>
    </dgm:pt>
    <dgm:pt modelId="{C0E3135A-85C4-40BC-8B88-51A59E0174F1}" type="parTrans" cxnId="{87621804-2FCD-4709-B291-48C7016DD80A}">
      <dgm:prSet/>
      <dgm:spPr/>
      <dgm:t>
        <a:bodyPr/>
        <a:lstStyle/>
        <a:p>
          <a:endParaRPr lang="en-US" sz="900"/>
        </a:p>
      </dgm:t>
    </dgm:pt>
    <dgm:pt modelId="{74757F85-2847-429F-BD1B-35D38BE09F88}" type="sibTrans" cxnId="{87621804-2FCD-4709-B291-48C7016DD80A}">
      <dgm:prSet/>
      <dgm:spPr/>
      <dgm:t>
        <a:bodyPr/>
        <a:lstStyle/>
        <a:p>
          <a:endParaRPr lang="en-US" sz="900"/>
        </a:p>
      </dgm:t>
    </dgm:pt>
    <dgm:pt modelId="{38AEE635-B036-46C5-B2B3-EF3C5FA6736C}">
      <dgm:prSet custT="1"/>
      <dgm:spPr/>
      <dgm:t>
        <a:bodyPr/>
        <a:lstStyle/>
        <a:p>
          <a:r>
            <a:rPr lang="en-US" sz="900" dirty="0"/>
            <a:t>6 - create reducer function</a:t>
          </a:r>
        </a:p>
      </dgm:t>
    </dgm:pt>
    <dgm:pt modelId="{3068928F-7F48-421A-AEC1-E03BAC4EF03D}" type="parTrans" cxnId="{90EAF231-42AE-4630-9B7C-2D1DDF05AB18}">
      <dgm:prSet/>
      <dgm:spPr/>
      <dgm:t>
        <a:bodyPr/>
        <a:lstStyle/>
        <a:p>
          <a:endParaRPr lang="en-US" sz="900"/>
        </a:p>
      </dgm:t>
    </dgm:pt>
    <dgm:pt modelId="{6B5793C7-CCAD-4468-8967-84450AE03BB9}" type="sibTrans" cxnId="{90EAF231-42AE-4630-9B7C-2D1DDF05AB18}">
      <dgm:prSet/>
      <dgm:spPr/>
      <dgm:t>
        <a:bodyPr/>
        <a:lstStyle/>
        <a:p>
          <a:endParaRPr lang="en-US" sz="900"/>
        </a:p>
      </dgm:t>
    </dgm:pt>
    <dgm:pt modelId="{CEF68535-B914-4A5A-9D02-8DDF2BDCB577}">
      <dgm:prSet custT="1"/>
      <dgm:spPr/>
      <dgm:t>
        <a:bodyPr/>
        <a:lstStyle/>
        <a:p>
          <a:r>
            <a:rPr lang="en-US" sz="900" dirty="0"/>
            <a:t>8 – export default store</a:t>
          </a:r>
        </a:p>
      </dgm:t>
    </dgm:pt>
    <dgm:pt modelId="{44216A96-9942-4B24-8724-D0521A4C7018}" type="parTrans" cxnId="{79DF3696-33CE-45BE-B2BD-5FA40CE5FDAC}">
      <dgm:prSet/>
      <dgm:spPr/>
      <dgm:t>
        <a:bodyPr/>
        <a:lstStyle/>
        <a:p>
          <a:endParaRPr lang="en-US" sz="900"/>
        </a:p>
      </dgm:t>
    </dgm:pt>
    <dgm:pt modelId="{46636E3A-3449-4D24-9E56-4D95EDD6B795}" type="sibTrans" cxnId="{79DF3696-33CE-45BE-B2BD-5FA40CE5FDAC}">
      <dgm:prSet/>
      <dgm:spPr/>
      <dgm:t>
        <a:bodyPr/>
        <a:lstStyle/>
        <a:p>
          <a:endParaRPr lang="en-US" sz="900"/>
        </a:p>
      </dgm:t>
    </dgm:pt>
    <dgm:pt modelId="{5F10F58F-EB62-46EC-B0FA-4CE305C2C83D}">
      <dgm:prSet custT="1"/>
      <dgm:spPr/>
      <dgm:t>
        <a:bodyPr/>
        <a:lstStyle/>
        <a:p>
          <a:r>
            <a:rPr lang="en-US" sz="900" dirty="0"/>
            <a:t>9 – in index.js (Root) import {Provider} from ‘react-redux’</a:t>
          </a:r>
        </a:p>
      </dgm:t>
    </dgm:pt>
    <dgm:pt modelId="{707D31F1-4C58-4DDD-9CE8-13C9CE7E4A47}" type="parTrans" cxnId="{95DC6172-AAB4-4F4D-9510-809E8C4BC410}">
      <dgm:prSet/>
      <dgm:spPr/>
      <dgm:t>
        <a:bodyPr/>
        <a:lstStyle/>
        <a:p>
          <a:endParaRPr lang="en-US" sz="900"/>
        </a:p>
      </dgm:t>
    </dgm:pt>
    <dgm:pt modelId="{DAC390E5-C9A6-4548-8BDB-13547D1F621C}" type="sibTrans" cxnId="{95DC6172-AAB4-4F4D-9510-809E8C4BC410}">
      <dgm:prSet/>
      <dgm:spPr/>
      <dgm:t>
        <a:bodyPr/>
        <a:lstStyle/>
        <a:p>
          <a:endParaRPr lang="en-US" sz="900"/>
        </a:p>
      </dgm:t>
    </dgm:pt>
    <dgm:pt modelId="{1DCDAC50-4D2C-4936-98BD-ACB032950385}">
      <dgm:prSet custT="1"/>
      <dgm:spPr/>
      <dgm:t>
        <a:bodyPr/>
        <a:lstStyle/>
        <a:p>
          <a:r>
            <a:rPr lang="en-US" sz="900" dirty="0"/>
            <a:t>11 – </a:t>
          </a:r>
          <a:r>
            <a:rPr lang="en-US" sz="900" dirty="0" err="1"/>
            <a:t>wrappe</a:t>
          </a:r>
          <a:r>
            <a:rPr lang="en-US" sz="900" dirty="0"/>
            <a:t> &lt;App&gt; by provider and add store to attribute store</a:t>
          </a:r>
        </a:p>
      </dgm:t>
    </dgm:pt>
    <dgm:pt modelId="{0CA6AAFA-BFE2-4B3F-B4C7-CAB184FBB878}" type="parTrans" cxnId="{B8DF1935-02E8-462D-BD70-D2E6805C2A44}">
      <dgm:prSet/>
      <dgm:spPr/>
      <dgm:t>
        <a:bodyPr/>
        <a:lstStyle/>
        <a:p>
          <a:endParaRPr lang="en-US" sz="900"/>
        </a:p>
      </dgm:t>
    </dgm:pt>
    <dgm:pt modelId="{4ECA5A51-959E-4BA9-964E-7839A0B0E9CD}" type="sibTrans" cxnId="{B8DF1935-02E8-462D-BD70-D2E6805C2A44}">
      <dgm:prSet/>
      <dgm:spPr/>
      <dgm:t>
        <a:bodyPr/>
        <a:lstStyle/>
        <a:p>
          <a:endParaRPr lang="en-US" sz="900"/>
        </a:p>
      </dgm:t>
    </dgm:pt>
    <dgm:pt modelId="{941B44B3-4F05-465A-B0EA-B95F1DFF096B}">
      <dgm:prSet custT="1"/>
      <dgm:spPr/>
      <dgm:t>
        <a:bodyPr/>
        <a:lstStyle/>
        <a:p>
          <a:r>
            <a:rPr lang="en-US" sz="900" dirty="0"/>
            <a:t>12 – in component target import {useSelector} from ‘react-redux’</a:t>
          </a:r>
        </a:p>
      </dgm:t>
    </dgm:pt>
    <dgm:pt modelId="{3AD1589A-1168-470A-92ED-94E03652C29F}" type="parTrans" cxnId="{2DFA6565-D85C-4E4B-AB9A-BA1C87A6C655}">
      <dgm:prSet/>
      <dgm:spPr/>
      <dgm:t>
        <a:bodyPr/>
        <a:lstStyle/>
        <a:p>
          <a:endParaRPr lang="en-US" sz="900"/>
        </a:p>
      </dgm:t>
    </dgm:pt>
    <dgm:pt modelId="{095E04A0-A5C3-4D9E-908A-7A7B54DCD0F8}" type="sibTrans" cxnId="{2DFA6565-D85C-4E4B-AB9A-BA1C87A6C655}">
      <dgm:prSet/>
      <dgm:spPr/>
      <dgm:t>
        <a:bodyPr/>
        <a:lstStyle/>
        <a:p>
          <a:endParaRPr lang="en-US" sz="900"/>
        </a:p>
      </dgm:t>
    </dgm:pt>
    <dgm:pt modelId="{48DA6988-8E71-465A-80DB-A19DDB98776D}">
      <dgm:prSet custT="1"/>
      <dgm:spPr/>
      <dgm:t>
        <a:bodyPr/>
        <a:lstStyle/>
        <a:p>
          <a:r>
            <a:rPr lang="en-US" sz="900" dirty="0"/>
            <a:t>13 – get value by const counter= </a:t>
          </a:r>
          <a:r>
            <a:rPr lang="en-US" sz="900" dirty="0" err="1"/>
            <a:t>useselector</a:t>
          </a:r>
          <a:r>
            <a:rPr lang="en-US" sz="900" dirty="0"/>
            <a:t>(state=&gt;</a:t>
          </a:r>
          <a:r>
            <a:rPr lang="en-US" sz="900" dirty="0" err="1"/>
            <a:t>state.counter</a:t>
          </a:r>
          <a:endParaRPr lang="en-US" sz="900" dirty="0"/>
        </a:p>
      </dgm:t>
    </dgm:pt>
    <dgm:pt modelId="{5FB8A6BC-8094-4D8A-AF14-D33DE08486D0}" type="parTrans" cxnId="{F9669179-54F4-4671-8BE0-AF0C1C60651B}">
      <dgm:prSet/>
      <dgm:spPr/>
      <dgm:t>
        <a:bodyPr/>
        <a:lstStyle/>
        <a:p>
          <a:endParaRPr lang="en-US" sz="900"/>
        </a:p>
      </dgm:t>
    </dgm:pt>
    <dgm:pt modelId="{BA2E7286-B2A5-422D-AA04-60214FB542AB}" type="sibTrans" cxnId="{F9669179-54F4-4671-8BE0-AF0C1C60651B}">
      <dgm:prSet/>
      <dgm:spPr/>
      <dgm:t>
        <a:bodyPr/>
        <a:lstStyle/>
        <a:p>
          <a:endParaRPr lang="en-US" sz="900"/>
        </a:p>
      </dgm:t>
    </dgm:pt>
    <dgm:pt modelId="{0538529B-49D9-407B-899F-7397C2391842}">
      <dgm:prSet custT="1"/>
      <dgm:spPr/>
      <dgm:t>
        <a:bodyPr/>
        <a:lstStyle/>
        <a:p>
          <a:r>
            <a:rPr lang="en-US" sz="900" dirty="0"/>
            <a:t>10 – in index.js (Root) import store from ‘store/index’</a:t>
          </a:r>
        </a:p>
      </dgm:t>
    </dgm:pt>
    <dgm:pt modelId="{B3154612-AFFC-486E-B4F4-205241EFE162}" type="parTrans" cxnId="{2DFBA93A-F538-427F-B539-A799C7973A35}">
      <dgm:prSet/>
      <dgm:spPr/>
      <dgm:t>
        <a:bodyPr/>
        <a:lstStyle/>
        <a:p>
          <a:endParaRPr lang="en-US" sz="900"/>
        </a:p>
      </dgm:t>
    </dgm:pt>
    <dgm:pt modelId="{3DEC4362-6357-4A87-92A4-C2A105DF3440}" type="sibTrans" cxnId="{2DFBA93A-F538-427F-B539-A799C7973A35}">
      <dgm:prSet/>
      <dgm:spPr/>
      <dgm:t>
        <a:bodyPr/>
        <a:lstStyle/>
        <a:p>
          <a:endParaRPr lang="en-US" sz="900"/>
        </a:p>
      </dgm:t>
    </dgm:pt>
    <dgm:pt modelId="{57B50D5D-8C2B-4F71-A37A-95A2C4203A79}">
      <dgm:prSet custT="1"/>
      <dgm:spPr/>
      <dgm:t>
        <a:bodyPr/>
        <a:lstStyle/>
        <a:p>
          <a:r>
            <a:rPr lang="en-US" sz="900" dirty="0"/>
            <a:t>14 – for dispatch import useDispatch and const dispatch=useDispatch</a:t>
          </a:r>
        </a:p>
      </dgm:t>
    </dgm:pt>
    <dgm:pt modelId="{23D155E1-2034-4D2E-95E3-808E137EE25E}" type="parTrans" cxnId="{6BA2FD23-3685-4B4C-922E-2FB65801B6BA}">
      <dgm:prSet/>
      <dgm:spPr/>
      <dgm:t>
        <a:bodyPr/>
        <a:lstStyle/>
        <a:p>
          <a:endParaRPr lang="en-US" sz="900"/>
        </a:p>
      </dgm:t>
    </dgm:pt>
    <dgm:pt modelId="{B65CCD6A-5486-405E-A00D-4F405B8EC21A}" type="sibTrans" cxnId="{6BA2FD23-3685-4B4C-922E-2FB65801B6BA}">
      <dgm:prSet/>
      <dgm:spPr/>
      <dgm:t>
        <a:bodyPr/>
        <a:lstStyle/>
        <a:p>
          <a:endParaRPr lang="en-US" sz="900"/>
        </a:p>
      </dgm:t>
    </dgm:pt>
    <dgm:pt modelId="{07F35C02-4100-4489-A91A-05AE215D13F6}">
      <dgm:prSet custT="1"/>
      <dgm:spPr/>
      <dgm:t>
        <a:bodyPr/>
        <a:lstStyle/>
        <a:p>
          <a:r>
            <a:rPr lang="en-US" sz="900" dirty="0"/>
            <a:t>15 – on handler </a:t>
          </a:r>
          <a:r>
            <a:rPr lang="en-US" sz="900" dirty="0" err="1"/>
            <a:t>func</a:t>
          </a:r>
          <a:r>
            <a:rPr lang="en-US" sz="900" dirty="0"/>
            <a:t> dispatch({</a:t>
          </a:r>
          <a:r>
            <a:rPr lang="en-US" sz="900" dirty="0" err="1"/>
            <a:t>type:’SOME</a:t>
          </a:r>
          <a:r>
            <a:rPr lang="en-US" sz="900" dirty="0"/>
            <a:t>’})</a:t>
          </a:r>
        </a:p>
      </dgm:t>
    </dgm:pt>
    <dgm:pt modelId="{ECE1B141-4AE2-436B-8D4E-C0AE68382D89}" type="parTrans" cxnId="{C5CECDF0-49C9-40B2-9476-E30A11134029}">
      <dgm:prSet/>
      <dgm:spPr/>
      <dgm:t>
        <a:bodyPr/>
        <a:lstStyle/>
        <a:p>
          <a:endParaRPr lang="en-US" sz="900"/>
        </a:p>
      </dgm:t>
    </dgm:pt>
    <dgm:pt modelId="{E68F5731-F95A-442B-9225-ACD1B5A923DE}" type="sibTrans" cxnId="{C5CECDF0-49C9-40B2-9476-E30A11134029}">
      <dgm:prSet/>
      <dgm:spPr/>
      <dgm:t>
        <a:bodyPr/>
        <a:lstStyle/>
        <a:p>
          <a:endParaRPr lang="en-US" sz="900"/>
        </a:p>
      </dgm:t>
    </dgm:pt>
    <dgm:pt modelId="{9FAB041E-9B99-4138-A70B-317F0BB80D06}">
      <dgm:prSet custT="1"/>
      <dgm:spPr/>
      <dgm:t>
        <a:bodyPr/>
        <a:lstStyle/>
        <a:p>
          <a:r>
            <a:rPr lang="en-US" sz="900" dirty="0"/>
            <a:t>16 - </a:t>
          </a:r>
          <a:r>
            <a:rPr lang="en-US" sz="900" b="0" i="0" dirty="0"/>
            <a:t>Attaching Payloads to Actions </a:t>
          </a:r>
          <a:r>
            <a:rPr lang="en-US" sz="900" dirty="0"/>
            <a:t>dispatch({</a:t>
          </a:r>
          <a:r>
            <a:rPr lang="en-US" sz="900" dirty="0" err="1"/>
            <a:t>type:’SOME</a:t>
          </a:r>
          <a:r>
            <a:rPr lang="en-US" sz="900" dirty="0"/>
            <a:t>’}, amount:5)</a:t>
          </a:r>
        </a:p>
      </dgm:t>
    </dgm:pt>
    <dgm:pt modelId="{D8A9E0B6-61B8-4986-9D28-5CAC107DA0E6}" type="parTrans" cxnId="{F771384E-09E0-4406-A7A7-C665871E06D1}">
      <dgm:prSet/>
      <dgm:spPr/>
      <dgm:t>
        <a:bodyPr/>
        <a:lstStyle/>
        <a:p>
          <a:endParaRPr lang="en-US" sz="900"/>
        </a:p>
      </dgm:t>
    </dgm:pt>
    <dgm:pt modelId="{EE81B161-DF6D-4D39-B59B-ACBF1F5700C8}" type="sibTrans" cxnId="{F771384E-09E0-4406-A7A7-C665871E06D1}">
      <dgm:prSet/>
      <dgm:spPr/>
      <dgm:t>
        <a:bodyPr/>
        <a:lstStyle/>
        <a:p>
          <a:endParaRPr lang="en-US" sz="900"/>
        </a:p>
      </dgm:t>
    </dgm:pt>
    <dgm:pt modelId="{BED0A469-96E4-40FD-8206-E59A0C966853}" type="pres">
      <dgm:prSet presAssocID="{FE680F0A-81F9-43FF-BAD4-BEC448F95A72}" presName="linear" presStyleCnt="0">
        <dgm:presLayoutVars>
          <dgm:animLvl val="lvl"/>
          <dgm:resizeHandles val="exact"/>
        </dgm:presLayoutVars>
      </dgm:prSet>
      <dgm:spPr/>
    </dgm:pt>
    <dgm:pt modelId="{11713A24-A296-461B-BD1A-CE5187ABD592}" type="pres">
      <dgm:prSet presAssocID="{D0E49239-BF0D-462F-8022-24519DC9D616}" presName="parentText" presStyleLbl="node1" presStyleIdx="0" presStyleCnt="16">
        <dgm:presLayoutVars>
          <dgm:chMax val="0"/>
          <dgm:bulletEnabled val="1"/>
        </dgm:presLayoutVars>
      </dgm:prSet>
      <dgm:spPr/>
    </dgm:pt>
    <dgm:pt modelId="{B38BE224-6231-43FE-815D-9AAFEA29C3C1}" type="pres">
      <dgm:prSet presAssocID="{A08743B7-68AD-446B-B96A-78D6E91E5515}" presName="spacer" presStyleCnt="0"/>
      <dgm:spPr/>
    </dgm:pt>
    <dgm:pt modelId="{5B01FDD3-397C-4424-8563-FA10AE1F6562}" type="pres">
      <dgm:prSet presAssocID="{01A80FD2-2BF5-454E-8C19-099B213B3DD0}" presName="parentText" presStyleLbl="node1" presStyleIdx="1" presStyleCnt="16">
        <dgm:presLayoutVars>
          <dgm:chMax val="0"/>
          <dgm:bulletEnabled val="1"/>
        </dgm:presLayoutVars>
      </dgm:prSet>
      <dgm:spPr/>
    </dgm:pt>
    <dgm:pt modelId="{94948663-6312-4731-B1D5-AD7936B65B6A}" type="pres">
      <dgm:prSet presAssocID="{7F43CDE7-EE1E-4DCF-9D6F-1B7CBBE47DF9}" presName="spacer" presStyleCnt="0"/>
      <dgm:spPr/>
    </dgm:pt>
    <dgm:pt modelId="{26AF18DF-A991-4976-94E1-56FA0E20294B}" type="pres">
      <dgm:prSet presAssocID="{3C38A6D0-2E62-4627-B20D-21D8FB79FBDE}" presName="parentText" presStyleLbl="node1" presStyleIdx="2" presStyleCnt="16" custLinFactNeighborX="231" custLinFactNeighborY="4655">
        <dgm:presLayoutVars>
          <dgm:chMax val="0"/>
          <dgm:bulletEnabled val="1"/>
        </dgm:presLayoutVars>
      </dgm:prSet>
      <dgm:spPr/>
    </dgm:pt>
    <dgm:pt modelId="{AAFF69DF-6A53-48FD-AD29-B4BF3033F799}" type="pres">
      <dgm:prSet presAssocID="{82E98779-D990-4E9E-BDEE-A85AA189D521}" presName="spacer" presStyleCnt="0"/>
      <dgm:spPr/>
    </dgm:pt>
    <dgm:pt modelId="{F332B531-2331-4372-BDC9-C45D4509F8D0}" type="pres">
      <dgm:prSet presAssocID="{B321F954-A8AF-424E-97E9-8045FEDE32C0}" presName="parentText" presStyleLbl="node1" presStyleIdx="3" presStyleCnt="16" custLinFactNeighborY="-1">
        <dgm:presLayoutVars>
          <dgm:chMax val="0"/>
          <dgm:bulletEnabled val="1"/>
        </dgm:presLayoutVars>
      </dgm:prSet>
      <dgm:spPr/>
    </dgm:pt>
    <dgm:pt modelId="{FDDF95E3-03BF-4284-88E9-32C349D73B32}" type="pres">
      <dgm:prSet presAssocID="{7A963F4A-9E9C-447A-9EFF-3A3139E54E6F}" presName="spacer" presStyleCnt="0"/>
      <dgm:spPr/>
    </dgm:pt>
    <dgm:pt modelId="{8769743E-60E2-45A5-AD03-81DFA7DBA86F}" type="pres">
      <dgm:prSet presAssocID="{D145E635-C18A-40E5-8BA0-4583D88C6ECE}" presName="parentText" presStyleLbl="node1" presStyleIdx="4" presStyleCnt="16">
        <dgm:presLayoutVars>
          <dgm:chMax val="0"/>
          <dgm:bulletEnabled val="1"/>
        </dgm:presLayoutVars>
      </dgm:prSet>
      <dgm:spPr/>
    </dgm:pt>
    <dgm:pt modelId="{889D82A6-8F2D-4DD0-B764-27837E2B5DB2}" type="pres">
      <dgm:prSet presAssocID="{74757F85-2847-429F-BD1B-35D38BE09F88}" presName="spacer" presStyleCnt="0"/>
      <dgm:spPr/>
    </dgm:pt>
    <dgm:pt modelId="{3F1E959A-3D5F-462C-9E72-5D0C45F7A5AC}" type="pres">
      <dgm:prSet presAssocID="{38AEE635-B036-46C5-B2B3-EF3C5FA6736C}" presName="parentText" presStyleLbl="node1" presStyleIdx="5" presStyleCnt="16">
        <dgm:presLayoutVars>
          <dgm:chMax val="0"/>
          <dgm:bulletEnabled val="1"/>
        </dgm:presLayoutVars>
      </dgm:prSet>
      <dgm:spPr/>
    </dgm:pt>
    <dgm:pt modelId="{17F001D2-4B28-4D0D-9C98-4181DD2E4B10}" type="pres">
      <dgm:prSet presAssocID="{6B5793C7-CCAD-4468-8967-84450AE03BB9}" presName="spacer" presStyleCnt="0"/>
      <dgm:spPr/>
    </dgm:pt>
    <dgm:pt modelId="{65F45258-744A-48F2-81A3-95025EF8F0B5}" type="pres">
      <dgm:prSet presAssocID="{7DBDC87D-2135-4F82-9170-6F421362F03C}" presName="parentText" presStyleLbl="node1" presStyleIdx="6" presStyleCnt="16">
        <dgm:presLayoutVars>
          <dgm:chMax val="0"/>
          <dgm:bulletEnabled val="1"/>
        </dgm:presLayoutVars>
      </dgm:prSet>
      <dgm:spPr/>
    </dgm:pt>
    <dgm:pt modelId="{8CC496C7-352B-4D30-81E5-BE768B05D299}" type="pres">
      <dgm:prSet presAssocID="{268D52D7-12D9-42A0-B9BF-C91083384E9F}" presName="spacer" presStyleCnt="0"/>
      <dgm:spPr/>
    </dgm:pt>
    <dgm:pt modelId="{3B3D3993-ECB9-42C0-AC25-52B1A09A1569}" type="pres">
      <dgm:prSet presAssocID="{CEF68535-B914-4A5A-9D02-8DDF2BDCB577}" presName="parentText" presStyleLbl="node1" presStyleIdx="7" presStyleCnt="16">
        <dgm:presLayoutVars>
          <dgm:chMax val="0"/>
          <dgm:bulletEnabled val="1"/>
        </dgm:presLayoutVars>
      </dgm:prSet>
      <dgm:spPr/>
    </dgm:pt>
    <dgm:pt modelId="{FA6204B0-4E26-41F3-8BA1-317607210823}" type="pres">
      <dgm:prSet presAssocID="{46636E3A-3449-4D24-9E56-4D95EDD6B795}" presName="spacer" presStyleCnt="0"/>
      <dgm:spPr/>
    </dgm:pt>
    <dgm:pt modelId="{EE7EB976-FF16-4DF5-AE8F-9325F1C86D40}" type="pres">
      <dgm:prSet presAssocID="{5F10F58F-EB62-46EC-B0FA-4CE305C2C83D}" presName="parentText" presStyleLbl="node1" presStyleIdx="8" presStyleCnt="16">
        <dgm:presLayoutVars>
          <dgm:chMax val="0"/>
          <dgm:bulletEnabled val="1"/>
        </dgm:presLayoutVars>
      </dgm:prSet>
      <dgm:spPr/>
    </dgm:pt>
    <dgm:pt modelId="{4440C960-4E87-4ABE-B205-00BB7C1C4ADB}" type="pres">
      <dgm:prSet presAssocID="{DAC390E5-C9A6-4548-8BDB-13547D1F621C}" presName="spacer" presStyleCnt="0"/>
      <dgm:spPr/>
    </dgm:pt>
    <dgm:pt modelId="{28FBFA81-BD72-4B18-AE15-466C95E32F13}" type="pres">
      <dgm:prSet presAssocID="{0538529B-49D9-407B-899F-7397C2391842}" presName="parentText" presStyleLbl="node1" presStyleIdx="9" presStyleCnt="16">
        <dgm:presLayoutVars>
          <dgm:chMax val="0"/>
          <dgm:bulletEnabled val="1"/>
        </dgm:presLayoutVars>
      </dgm:prSet>
      <dgm:spPr/>
    </dgm:pt>
    <dgm:pt modelId="{8D2E6A9B-4094-4713-B3D4-4D392A13E76F}" type="pres">
      <dgm:prSet presAssocID="{3DEC4362-6357-4A87-92A4-C2A105DF3440}" presName="spacer" presStyleCnt="0"/>
      <dgm:spPr/>
    </dgm:pt>
    <dgm:pt modelId="{FD923330-4E51-466A-9BF8-7A19388E98AB}" type="pres">
      <dgm:prSet presAssocID="{1DCDAC50-4D2C-4936-98BD-ACB032950385}" presName="parentText" presStyleLbl="node1" presStyleIdx="10" presStyleCnt="16">
        <dgm:presLayoutVars>
          <dgm:chMax val="0"/>
          <dgm:bulletEnabled val="1"/>
        </dgm:presLayoutVars>
      </dgm:prSet>
      <dgm:spPr/>
    </dgm:pt>
    <dgm:pt modelId="{B1A2EC4D-C54A-4CF8-B6A2-08EF0E2AC4C8}" type="pres">
      <dgm:prSet presAssocID="{4ECA5A51-959E-4BA9-964E-7839A0B0E9CD}" presName="spacer" presStyleCnt="0"/>
      <dgm:spPr/>
    </dgm:pt>
    <dgm:pt modelId="{B4DA96A3-E991-43A0-8444-04C51E326CD0}" type="pres">
      <dgm:prSet presAssocID="{941B44B3-4F05-465A-B0EA-B95F1DFF096B}" presName="parentText" presStyleLbl="node1" presStyleIdx="11" presStyleCnt="16">
        <dgm:presLayoutVars>
          <dgm:chMax val="0"/>
          <dgm:bulletEnabled val="1"/>
        </dgm:presLayoutVars>
      </dgm:prSet>
      <dgm:spPr/>
    </dgm:pt>
    <dgm:pt modelId="{9B7A41F0-1D6F-4CAF-997D-CC493DD66730}" type="pres">
      <dgm:prSet presAssocID="{095E04A0-A5C3-4D9E-908A-7A7B54DCD0F8}" presName="spacer" presStyleCnt="0"/>
      <dgm:spPr/>
    </dgm:pt>
    <dgm:pt modelId="{DDB7EA4E-2539-4332-A97D-4F343AE54CCF}" type="pres">
      <dgm:prSet presAssocID="{48DA6988-8E71-465A-80DB-A19DDB98776D}" presName="parentText" presStyleLbl="node1" presStyleIdx="12" presStyleCnt="16">
        <dgm:presLayoutVars>
          <dgm:chMax val="0"/>
          <dgm:bulletEnabled val="1"/>
        </dgm:presLayoutVars>
      </dgm:prSet>
      <dgm:spPr/>
    </dgm:pt>
    <dgm:pt modelId="{67C7A899-0FF1-4080-9045-7C586C30D4DA}" type="pres">
      <dgm:prSet presAssocID="{BA2E7286-B2A5-422D-AA04-60214FB542AB}" presName="spacer" presStyleCnt="0"/>
      <dgm:spPr/>
    </dgm:pt>
    <dgm:pt modelId="{8C5E3473-FEB2-468E-B87E-A057B7AE7E9D}" type="pres">
      <dgm:prSet presAssocID="{57B50D5D-8C2B-4F71-A37A-95A2C4203A79}" presName="parentText" presStyleLbl="node1" presStyleIdx="13" presStyleCnt="16">
        <dgm:presLayoutVars>
          <dgm:chMax val="0"/>
          <dgm:bulletEnabled val="1"/>
        </dgm:presLayoutVars>
      </dgm:prSet>
      <dgm:spPr/>
    </dgm:pt>
    <dgm:pt modelId="{37D83F78-CFD8-4739-9119-EFBE69055BD4}" type="pres">
      <dgm:prSet presAssocID="{B65CCD6A-5486-405E-A00D-4F405B8EC21A}" presName="spacer" presStyleCnt="0"/>
      <dgm:spPr/>
    </dgm:pt>
    <dgm:pt modelId="{FE9335F4-6CCD-42BA-8739-4DE4F0302B15}" type="pres">
      <dgm:prSet presAssocID="{07F35C02-4100-4489-A91A-05AE215D13F6}" presName="parentText" presStyleLbl="node1" presStyleIdx="14" presStyleCnt="16">
        <dgm:presLayoutVars>
          <dgm:chMax val="0"/>
          <dgm:bulletEnabled val="1"/>
        </dgm:presLayoutVars>
      </dgm:prSet>
      <dgm:spPr/>
    </dgm:pt>
    <dgm:pt modelId="{2A87ACF7-4DF3-4DA8-8CD3-A33E959D5D04}" type="pres">
      <dgm:prSet presAssocID="{E68F5731-F95A-442B-9225-ACD1B5A923DE}" presName="spacer" presStyleCnt="0"/>
      <dgm:spPr/>
    </dgm:pt>
    <dgm:pt modelId="{668269B7-E7F8-4D9F-AB11-480ED08D1D0C}" type="pres">
      <dgm:prSet presAssocID="{9FAB041E-9B99-4138-A70B-317F0BB80D06}" presName="parentText" presStyleLbl="node1" presStyleIdx="15" presStyleCnt="16">
        <dgm:presLayoutVars>
          <dgm:chMax val="0"/>
          <dgm:bulletEnabled val="1"/>
        </dgm:presLayoutVars>
      </dgm:prSet>
      <dgm:spPr/>
    </dgm:pt>
  </dgm:ptLst>
  <dgm:cxnLst>
    <dgm:cxn modelId="{87621804-2FCD-4709-B291-48C7016DD80A}" srcId="{FE680F0A-81F9-43FF-BAD4-BEC448F95A72}" destId="{D145E635-C18A-40E5-8BA0-4583D88C6ECE}" srcOrd="4" destOrd="0" parTransId="{C0E3135A-85C4-40BC-8B88-51A59E0174F1}" sibTransId="{74757F85-2847-429F-BD1B-35D38BE09F88}"/>
    <dgm:cxn modelId="{6BA2FD23-3685-4B4C-922E-2FB65801B6BA}" srcId="{FE680F0A-81F9-43FF-BAD4-BEC448F95A72}" destId="{57B50D5D-8C2B-4F71-A37A-95A2C4203A79}" srcOrd="13" destOrd="0" parTransId="{23D155E1-2034-4D2E-95E3-808E137EE25E}" sibTransId="{B65CCD6A-5486-405E-A00D-4F405B8EC21A}"/>
    <dgm:cxn modelId="{A6174725-F0A1-4760-8927-132EC07197BD}" type="presOf" srcId="{01A80FD2-2BF5-454E-8C19-099B213B3DD0}" destId="{5B01FDD3-397C-4424-8563-FA10AE1F6562}" srcOrd="0" destOrd="0" presId="urn:microsoft.com/office/officeart/2005/8/layout/vList2"/>
    <dgm:cxn modelId="{4048CB2B-6F1F-445E-B286-93CA0EE9043E}" type="presOf" srcId="{9FAB041E-9B99-4138-A70B-317F0BB80D06}" destId="{668269B7-E7F8-4D9F-AB11-480ED08D1D0C}" srcOrd="0" destOrd="0" presId="urn:microsoft.com/office/officeart/2005/8/layout/vList2"/>
    <dgm:cxn modelId="{90EAF231-42AE-4630-9B7C-2D1DDF05AB18}" srcId="{FE680F0A-81F9-43FF-BAD4-BEC448F95A72}" destId="{38AEE635-B036-46C5-B2B3-EF3C5FA6736C}" srcOrd="5" destOrd="0" parTransId="{3068928F-7F48-421A-AEC1-E03BAC4EF03D}" sibTransId="{6B5793C7-CCAD-4468-8967-84450AE03BB9}"/>
    <dgm:cxn modelId="{B8DF1935-02E8-462D-BD70-D2E6805C2A44}" srcId="{FE680F0A-81F9-43FF-BAD4-BEC448F95A72}" destId="{1DCDAC50-4D2C-4936-98BD-ACB032950385}" srcOrd="10" destOrd="0" parTransId="{0CA6AAFA-BFE2-4B3F-B4C7-CAB184FBB878}" sibTransId="{4ECA5A51-959E-4BA9-964E-7839A0B0E9CD}"/>
    <dgm:cxn modelId="{2DFBA93A-F538-427F-B539-A799C7973A35}" srcId="{FE680F0A-81F9-43FF-BAD4-BEC448F95A72}" destId="{0538529B-49D9-407B-899F-7397C2391842}" srcOrd="9" destOrd="0" parTransId="{B3154612-AFFC-486E-B4F4-205241EFE162}" sibTransId="{3DEC4362-6357-4A87-92A4-C2A105DF3440}"/>
    <dgm:cxn modelId="{2DFA6565-D85C-4E4B-AB9A-BA1C87A6C655}" srcId="{FE680F0A-81F9-43FF-BAD4-BEC448F95A72}" destId="{941B44B3-4F05-465A-B0EA-B95F1DFF096B}" srcOrd="11" destOrd="0" parTransId="{3AD1589A-1168-470A-92ED-94E03652C29F}" sibTransId="{095E04A0-A5C3-4D9E-908A-7A7B54DCD0F8}"/>
    <dgm:cxn modelId="{E5E1706C-1EE0-4610-AC5D-6E35F1F9E2A1}" type="presOf" srcId="{48DA6988-8E71-465A-80DB-A19DDB98776D}" destId="{DDB7EA4E-2539-4332-A97D-4F343AE54CCF}" srcOrd="0" destOrd="0" presId="urn:microsoft.com/office/officeart/2005/8/layout/vList2"/>
    <dgm:cxn modelId="{B752A74C-6D85-441B-98CD-5D485F170988}" type="presOf" srcId="{57B50D5D-8C2B-4F71-A37A-95A2C4203A79}" destId="{8C5E3473-FEB2-468E-B87E-A057B7AE7E9D}" srcOrd="0" destOrd="0" presId="urn:microsoft.com/office/officeart/2005/8/layout/vList2"/>
    <dgm:cxn modelId="{F771384E-09E0-4406-A7A7-C665871E06D1}" srcId="{FE680F0A-81F9-43FF-BAD4-BEC448F95A72}" destId="{9FAB041E-9B99-4138-A70B-317F0BB80D06}" srcOrd="15" destOrd="0" parTransId="{D8A9E0B6-61B8-4986-9D28-5CAC107DA0E6}" sibTransId="{EE81B161-DF6D-4D39-B59B-ACBF1F5700C8}"/>
    <dgm:cxn modelId="{0879EA70-CBE4-470D-B4C3-E4E44495478C}" type="presOf" srcId="{FE680F0A-81F9-43FF-BAD4-BEC448F95A72}" destId="{BED0A469-96E4-40FD-8206-E59A0C966853}" srcOrd="0" destOrd="0" presId="urn:microsoft.com/office/officeart/2005/8/layout/vList2"/>
    <dgm:cxn modelId="{44683271-DDA6-4D5E-9E13-E2A30584642C}" type="presOf" srcId="{D0E49239-BF0D-462F-8022-24519DC9D616}" destId="{11713A24-A296-461B-BD1A-CE5187ABD592}" srcOrd="0" destOrd="0" presId="urn:microsoft.com/office/officeart/2005/8/layout/vList2"/>
    <dgm:cxn modelId="{95DC6172-AAB4-4F4D-9510-809E8C4BC410}" srcId="{FE680F0A-81F9-43FF-BAD4-BEC448F95A72}" destId="{5F10F58F-EB62-46EC-B0FA-4CE305C2C83D}" srcOrd="8" destOrd="0" parTransId="{707D31F1-4C58-4DDD-9CE8-13C9CE7E4A47}" sibTransId="{DAC390E5-C9A6-4548-8BDB-13547D1F621C}"/>
    <dgm:cxn modelId="{F9669179-54F4-4671-8BE0-AF0C1C60651B}" srcId="{FE680F0A-81F9-43FF-BAD4-BEC448F95A72}" destId="{48DA6988-8E71-465A-80DB-A19DDB98776D}" srcOrd="12" destOrd="0" parTransId="{5FB8A6BC-8094-4D8A-AF14-D33DE08486D0}" sibTransId="{BA2E7286-B2A5-422D-AA04-60214FB542AB}"/>
    <dgm:cxn modelId="{40A32C84-C3D4-4D55-8693-8DF69AF201CB}" srcId="{FE680F0A-81F9-43FF-BAD4-BEC448F95A72}" destId="{01A80FD2-2BF5-454E-8C19-099B213B3DD0}" srcOrd="1" destOrd="0" parTransId="{3A929886-C806-44D6-B573-336364DC6A58}" sibTransId="{7F43CDE7-EE1E-4DCF-9D6F-1B7CBBE47DF9}"/>
    <dgm:cxn modelId="{88A29F88-7CDC-4278-9EB7-C25D96F0CE91}" type="presOf" srcId="{B321F954-A8AF-424E-97E9-8045FEDE32C0}" destId="{F332B531-2331-4372-BDC9-C45D4509F8D0}" srcOrd="0" destOrd="0" presId="urn:microsoft.com/office/officeart/2005/8/layout/vList2"/>
    <dgm:cxn modelId="{79DF3696-33CE-45BE-B2BD-5FA40CE5FDAC}" srcId="{FE680F0A-81F9-43FF-BAD4-BEC448F95A72}" destId="{CEF68535-B914-4A5A-9D02-8DDF2BDCB577}" srcOrd="7" destOrd="0" parTransId="{44216A96-9942-4B24-8724-D0521A4C7018}" sibTransId="{46636E3A-3449-4D24-9E56-4D95EDD6B795}"/>
    <dgm:cxn modelId="{80755198-3A07-449D-969A-8B12EAA0E762}" srcId="{FE680F0A-81F9-43FF-BAD4-BEC448F95A72}" destId="{D0E49239-BF0D-462F-8022-24519DC9D616}" srcOrd="0" destOrd="0" parTransId="{66ED52B9-AE0D-4B5B-8164-899F768E42E2}" sibTransId="{A08743B7-68AD-446B-B96A-78D6E91E5515}"/>
    <dgm:cxn modelId="{52A127A2-CDD6-4386-8ED2-066076874FA8}" type="presOf" srcId="{CEF68535-B914-4A5A-9D02-8DDF2BDCB577}" destId="{3B3D3993-ECB9-42C0-AC25-52B1A09A1569}" srcOrd="0" destOrd="0" presId="urn:microsoft.com/office/officeart/2005/8/layout/vList2"/>
    <dgm:cxn modelId="{A32920A4-51A9-4BA3-8688-06CFFE6DB0A4}" srcId="{FE680F0A-81F9-43FF-BAD4-BEC448F95A72}" destId="{7DBDC87D-2135-4F82-9170-6F421362F03C}" srcOrd="6" destOrd="0" parTransId="{818C139F-A7A7-488D-8021-D49AF197F2D2}" sibTransId="{268D52D7-12D9-42A0-B9BF-C91083384E9F}"/>
    <dgm:cxn modelId="{D17961A4-1BEF-4023-9D16-6A59E64AC9EC}" type="presOf" srcId="{07F35C02-4100-4489-A91A-05AE215D13F6}" destId="{FE9335F4-6CCD-42BA-8739-4DE4F0302B15}" srcOrd="0" destOrd="0" presId="urn:microsoft.com/office/officeart/2005/8/layout/vList2"/>
    <dgm:cxn modelId="{DED0A4AA-33C0-4B7B-A635-CFEAF82B3B21}" type="presOf" srcId="{0538529B-49D9-407B-899F-7397C2391842}" destId="{28FBFA81-BD72-4B18-AE15-466C95E32F13}" srcOrd="0" destOrd="0" presId="urn:microsoft.com/office/officeart/2005/8/layout/vList2"/>
    <dgm:cxn modelId="{C277AFAA-E1E4-49DA-AD3D-B0CC8991674B}" type="presOf" srcId="{3C38A6D0-2E62-4627-B20D-21D8FB79FBDE}" destId="{26AF18DF-A991-4976-94E1-56FA0E20294B}" srcOrd="0" destOrd="0" presId="urn:microsoft.com/office/officeart/2005/8/layout/vList2"/>
    <dgm:cxn modelId="{B5AE58BA-04DB-4393-84BB-9AEF56197655}" type="presOf" srcId="{1DCDAC50-4D2C-4936-98BD-ACB032950385}" destId="{FD923330-4E51-466A-9BF8-7A19388E98AB}" srcOrd="0" destOrd="0" presId="urn:microsoft.com/office/officeart/2005/8/layout/vList2"/>
    <dgm:cxn modelId="{DFC1EBBA-5D4A-43FC-997E-A6806DCF8F78}" type="presOf" srcId="{38AEE635-B036-46C5-B2B3-EF3C5FA6736C}" destId="{3F1E959A-3D5F-462C-9E72-5D0C45F7A5AC}" srcOrd="0" destOrd="0" presId="urn:microsoft.com/office/officeart/2005/8/layout/vList2"/>
    <dgm:cxn modelId="{772D27C8-B39F-4F70-9A82-97F8127A77A7}" type="presOf" srcId="{7DBDC87D-2135-4F82-9170-6F421362F03C}" destId="{65F45258-744A-48F2-81A3-95025EF8F0B5}" srcOrd="0" destOrd="0" presId="urn:microsoft.com/office/officeart/2005/8/layout/vList2"/>
    <dgm:cxn modelId="{7BF9D5CE-967A-4A81-BD76-EFC23147EBAE}" type="presOf" srcId="{5F10F58F-EB62-46EC-B0FA-4CE305C2C83D}" destId="{EE7EB976-FF16-4DF5-AE8F-9325F1C86D40}" srcOrd="0" destOrd="0" presId="urn:microsoft.com/office/officeart/2005/8/layout/vList2"/>
    <dgm:cxn modelId="{CE688FDA-FCE4-44FA-97FC-26B0CE2E8F15}" type="presOf" srcId="{941B44B3-4F05-465A-B0EA-B95F1DFF096B}" destId="{B4DA96A3-E991-43A0-8444-04C51E326CD0}" srcOrd="0" destOrd="0" presId="urn:microsoft.com/office/officeart/2005/8/layout/vList2"/>
    <dgm:cxn modelId="{7AD994DB-42FC-4F77-B8C7-3E0CC629C79A}" type="presOf" srcId="{D145E635-C18A-40E5-8BA0-4583D88C6ECE}" destId="{8769743E-60E2-45A5-AD03-81DFA7DBA86F}" srcOrd="0" destOrd="0" presId="urn:microsoft.com/office/officeart/2005/8/layout/vList2"/>
    <dgm:cxn modelId="{2DB26FDC-FB21-449C-A5F3-4883F77D0356}" srcId="{FE680F0A-81F9-43FF-BAD4-BEC448F95A72}" destId="{3C38A6D0-2E62-4627-B20D-21D8FB79FBDE}" srcOrd="2" destOrd="0" parTransId="{D1DD27D6-3656-454A-B68B-DA4762A6C10C}" sibTransId="{82E98779-D990-4E9E-BDEE-A85AA189D521}"/>
    <dgm:cxn modelId="{E88475ED-55D0-4D43-BA9A-03D9D2CDF826}" srcId="{FE680F0A-81F9-43FF-BAD4-BEC448F95A72}" destId="{B321F954-A8AF-424E-97E9-8045FEDE32C0}" srcOrd="3" destOrd="0" parTransId="{D313CDBB-F9F1-476E-9556-882872865E20}" sibTransId="{7A963F4A-9E9C-447A-9EFF-3A3139E54E6F}"/>
    <dgm:cxn modelId="{C5CECDF0-49C9-40B2-9476-E30A11134029}" srcId="{FE680F0A-81F9-43FF-BAD4-BEC448F95A72}" destId="{07F35C02-4100-4489-A91A-05AE215D13F6}" srcOrd="14" destOrd="0" parTransId="{ECE1B141-4AE2-436B-8D4E-C0AE68382D89}" sibTransId="{E68F5731-F95A-442B-9225-ACD1B5A923DE}"/>
    <dgm:cxn modelId="{F472367B-FC1A-45FA-B4C6-900279D13B31}" type="presParOf" srcId="{BED0A469-96E4-40FD-8206-E59A0C966853}" destId="{11713A24-A296-461B-BD1A-CE5187ABD592}" srcOrd="0" destOrd="0" presId="urn:microsoft.com/office/officeart/2005/8/layout/vList2"/>
    <dgm:cxn modelId="{61629084-30AE-48DA-8FB4-E2D8587BF819}" type="presParOf" srcId="{BED0A469-96E4-40FD-8206-E59A0C966853}" destId="{B38BE224-6231-43FE-815D-9AAFEA29C3C1}" srcOrd="1" destOrd="0" presId="urn:microsoft.com/office/officeart/2005/8/layout/vList2"/>
    <dgm:cxn modelId="{54638384-A673-45B4-A584-6DF847090B24}" type="presParOf" srcId="{BED0A469-96E4-40FD-8206-E59A0C966853}" destId="{5B01FDD3-397C-4424-8563-FA10AE1F6562}" srcOrd="2" destOrd="0" presId="urn:microsoft.com/office/officeart/2005/8/layout/vList2"/>
    <dgm:cxn modelId="{4421EFBD-DF3C-43F0-8579-2E2877F2BF8B}" type="presParOf" srcId="{BED0A469-96E4-40FD-8206-E59A0C966853}" destId="{94948663-6312-4731-B1D5-AD7936B65B6A}" srcOrd="3" destOrd="0" presId="urn:microsoft.com/office/officeart/2005/8/layout/vList2"/>
    <dgm:cxn modelId="{67B33970-68BB-4FB1-887E-8285DCA55AC3}" type="presParOf" srcId="{BED0A469-96E4-40FD-8206-E59A0C966853}" destId="{26AF18DF-A991-4976-94E1-56FA0E20294B}" srcOrd="4" destOrd="0" presId="urn:microsoft.com/office/officeart/2005/8/layout/vList2"/>
    <dgm:cxn modelId="{3D0C5AB3-79DC-4D00-B860-D23A526671BE}" type="presParOf" srcId="{BED0A469-96E4-40FD-8206-E59A0C966853}" destId="{AAFF69DF-6A53-48FD-AD29-B4BF3033F799}" srcOrd="5" destOrd="0" presId="urn:microsoft.com/office/officeart/2005/8/layout/vList2"/>
    <dgm:cxn modelId="{DBAC51A1-2F95-4830-B454-B3622D243E39}" type="presParOf" srcId="{BED0A469-96E4-40FD-8206-E59A0C966853}" destId="{F332B531-2331-4372-BDC9-C45D4509F8D0}" srcOrd="6" destOrd="0" presId="urn:microsoft.com/office/officeart/2005/8/layout/vList2"/>
    <dgm:cxn modelId="{9C496548-97BB-4D0E-B64F-5E78AE94664D}" type="presParOf" srcId="{BED0A469-96E4-40FD-8206-E59A0C966853}" destId="{FDDF95E3-03BF-4284-88E9-32C349D73B32}" srcOrd="7" destOrd="0" presId="urn:microsoft.com/office/officeart/2005/8/layout/vList2"/>
    <dgm:cxn modelId="{E37A06C8-B745-4C89-BF7F-1F46CBF18651}" type="presParOf" srcId="{BED0A469-96E4-40FD-8206-E59A0C966853}" destId="{8769743E-60E2-45A5-AD03-81DFA7DBA86F}" srcOrd="8" destOrd="0" presId="urn:microsoft.com/office/officeart/2005/8/layout/vList2"/>
    <dgm:cxn modelId="{462369DC-6D0A-4828-9803-A2B29D51EEA6}" type="presParOf" srcId="{BED0A469-96E4-40FD-8206-E59A0C966853}" destId="{889D82A6-8F2D-4DD0-B764-27837E2B5DB2}" srcOrd="9" destOrd="0" presId="urn:microsoft.com/office/officeart/2005/8/layout/vList2"/>
    <dgm:cxn modelId="{87556380-6F37-4E29-984F-1884F08A2FC9}" type="presParOf" srcId="{BED0A469-96E4-40FD-8206-E59A0C966853}" destId="{3F1E959A-3D5F-462C-9E72-5D0C45F7A5AC}" srcOrd="10" destOrd="0" presId="urn:microsoft.com/office/officeart/2005/8/layout/vList2"/>
    <dgm:cxn modelId="{8F82DDDC-3F2A-4D83-BAE2-F969ADBE14D7}" type="presParOf" srcId="{BED0A469-96E4-40FD-8206-E59A0C966853}" destId="{17F001D2-4B28-4D0D-9C98-4181DD2E4B10}" srcOrd="11" destOrd="0" presId="urn:microsoft.com/office/officeart/2005/8/layout/vList2"/>
    <dgm:cxn modelId="{F3C565B2-EDE7-4BF6-A917-77EB154337FF}" type="presParOf" srcId="{BED0A469-96E4-40FD-8206-E59A0C966853}" destId="{65F45258-744A-48F2-81A3-95025EF8F0B5}" srcOrd="12" destOrd="0" presId="urn:microsoft.com/office/officeart/2005/8/layout/vList2"/>
    <dgm:cxn modelId="{B5C3EA03-9A07-4524-877B-1DDB9F9C19C6}" type="presParOf" srcId="{BED0A469-96E4-40FD-8206-E59A0C966853}" destId="{8CC496C7-352B-4D30-81E5-BE768B05D299}" srcOrd="13" destOrd="0" presId="urn:microsoft.com/office/officeart/2005/8/layout/vList2"/>
    <dgm:cxn modelId="{A407887B-5F60-4FCA-AF2D-F5D908BA9EE8}" type="presParOf" srcId="{BED0A469-96E4-40FD-8206-E59A0C966853}" destId="{3B3D3993-ECB9-42C0-AC25-52B1A09A1569}" srcOrd="14" destOrd="0" presId="urn:microsoft.com/office/officeart/2005/8/layout/vList2"/>
    <dgm:cxn modelId="{5B93BD21-D0AE-48B4-B02E-BC04DE51A289}" type="presParOf" srcId="{BED0A469-96E4-40FD-8206-E59A0C966853}" destId="{FA6204B0-4E26-41F3-8BA1-317607210823}" srcOrd="15" destOrd="0" presId="urn:microsoft.com/office/officeart/2005/8/layout/vList2"/>
    <dgm:cxn modelId="{139E5292-FCA0-4ADF-8362-10CCAF538A84}" type="presParOf" srcId="{BED0A469-96E4-40FD-8206-E59A0C966853}" destId="{EE7EB976-FF16-4DF5-AE8F-9325F1C86D40}" srcOrd="16" destOrd="0" presId="urn:microsoft.com/office/officeart/2005/8/layout/vList2"/>
    <dgm:cxn modelId="{F0D75DAD-9FE0-49D1-AA3A-140E48D5573C}" type="presParOf" srcId="{BED0A469-96E4-40FD-8206-E59A0C966853}" destId="{4440C960-4E87-4ABE-B205-00BB7C1C4ADB}" srcOrd="17" destOrd="0" presId="urn:microsoft.com/office/officeart/2005/8/layout/vList2"/>
    <dgm:cxn modelId="{CF43B2F1-CF80-4FFD-9075-DEED21A5774F}" type="presParOf" srcId="{BED0A469-96E4-40FD-8206-E59A0C966853}" destId="{28FBFA81-BD72-4B18-AE15-466C95E32F13}" srcOrd="18" destOrd="0" presId="urn:microsoft.com/office/officeart/2005/8/layout/vList2"/>
    <dgm:cxn modelId="{478DCA68-7357-4AA4-8FEF-23A9E2A6BB2D}" type="presParOf" srcId="{BED0A469-96E4-40FD-8206-E59A0C966853}" destId="{8D2E6A9B-4094-4713-B3D4-4D392A13E76F}" srcOrd="19" destOrd="0" presId="urn:microsoft.com/office/officeart/2005/8/layout/vList2"/>
    <dgm:cxn modelId="{5FAC4C37-1EF1-42CF-9FAF-7CDF7ED260D6}" type="presParOf" srcId="{BED0A469-96E4-40FD-8206-E59A0C966853}" destId="{FD923330-4E51-466A-9BF8-7A19388E98AB}" srcOrd="20" destOrd="0" presId="urn:microsoft.com/office/officeart/2005/8/layout/vList2"/>
    <dgm:cxn modelId="{314CAF41-A69D-4873-A1AD-48B690FCC0B3}" type="presParOf" srcId="{BED0A469-96E4-40FD-8206-E59A0C966853}" destId="{B1A2EC4D-C54A-4CF8-B6A2-08EF0E2AC4C8}" srcOrd="21" destOrd="0" presId="urn:microsoft.com/office/officeart/2005/8/layout/vList2"/>
    <dgm:cxn modelId="{18BDF567-5FA5-4EB5-9FD1-A512FEB64E78}" type="presParOf" srcId="{BED0A469-96E4-40FD-8206-E59A0C966853}" destId="{B4DA96A3-E991-43A0-8444-04C51E326CD0}" srcOrd="22" destOrd="0" presId="urn:microsoft.com/office/officeart/2005/8/layout/vList2"/>
    <dgm:cxn modelId="{E095CC44-BA9B-4613-B64C-061924B2C677}" type="presParOf" srcId="{BED0A469-96E4-40FD-8206-E59A0C966853}" destId="{9B7A41F0-1D6F-4CAF-997D-CC493DD66730}" srcOrd="23" destOrd="0" presId="urn:microsoft.com/office/officeart/2005/8/layout/vList2"/>
    <dgm:cxn modelId="{5004AB41-65B8-4081-AF25-08802880C456}" type="presParOf" srcId="{BED0A469-96E4-40FD-8206-E59A0C966853}" destId="{DDB7EA4E-2539-4332-A97D-4F343AE54CCF}" srcOrd="24" destOrd="0" presId="urn:microsoft.com/office/officeart/2005/8/layout/vList2"/>
    <dgm:cxn modelId="{9651DADB-7274-42F0-8560-650CC37907F3}" type="presParOf" srcId="{BED0A469-96E4-40FD-8206-E59A0C966853}" destId="{67C7A899-0FF1-4080-9045-7C586C30D4DA}" srcOrd="25" destOrd="0" presId="urn:microsoft.com/office/officeart/2005/8/layout/vList2"/>
    <dgm:cxn modelId="{DC71D576-C527-43E6-9B3E-6F4948FD220B}" type="presParOf" srcId="{BED0A469-96E4-40FD-8206-E59A0C966853}" destId="{8C5E3473-FEB2-468E-B87E-A057B7AE7E9D}" srcOrd="26" destOrd="0" presId="urn:microsoft.com/office/officeart/2005/8/layout/vList2"/>
    <dgm:cxn modelId="{81DF7B63-432D-4289-AFD0-6FC625C1190B}" type="presParOf" srcId="{BED0A469-96E4-40FD-8206-E59A0C966853}" destId="{37D83F78-CFD8-4739-9119-EFBE69055BD4}" srcOrd="27" destOrd="0" presId="urn:microsoft.com/office/officeart/2005/8/layout/vList2"/>
    <dgm:cxn modelId="{68416B93-4896-4407-924D-49C6FEC766B1}" type="presParOf" srcId="{BED0A469-96E4-40FD-8206-E59A0C966853}" destId="{FE9335F4-6CCD-42BA-8739-4DE4F0302B15}" srcOrd="28" destOrd="0" presId="urn:microsoft.com/office/officeart/2005/8/layout/vList2"/>
    <dgm:cxn modelId="{BB0FA40F-FB1C-414F-9E75-5C7991FA3C6C}" type="presParOf" srcId="{BED0A469-96E4-40FD-8206-E59A0C966853}" destId="{2A87ACF7-4DF3-4DA8-8CD3-A33E959D5D04}" srcOrd="29" destOrd="0" presId="urn:microsoft.com/office/officeart/2005/8/layout/vList2"/>
    <dgm:cxn modelId="{FCD5ED1F-DABD-41E1-B013-5E0F7374B559}" type="presParOf" srcId="{BED0A469-96E4-40FD-8206-E59A0C966853}" destId="{668269B7-E7F8-4D9F-AB11-480ED08D1D0C}" srcOrd="3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B6284-C6A7-4086-B2A8-48312A6951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8E42C65-2CD2-4B99-809C-8F2902696894}">
      <dgm:prSet phldrT="[Text]"/>
      <dgm:spPr/>
      <dgm:t>
        <a:bodyPr/>
        <a:lstStyle/>
        <a:p>
          <a:r>
            <a:rPr lang="en-US" b="0" dirty="0"/>
            <a:t>Crate const ModalOverlay</a:t>
          </a:r>
          <a:endParaRPr lang="en-US" dirty="0"/>
        </a:p>
      </dgm:t>
    </dgm:pt>
    <dgm:pt modelId="{CDD2077B-02F9-4768-93F8-8985F91AB5FE}" type="parTrans" cxnId="{88ED6F52-506E-4F0C-8485-C0BBA84DB9B2}">
      <dgm:prSet/>
      <dgm:spPr/>
      <dgm:t>
        <a:bodyPr/>
        <a:lstStyle/>
        <a:p>
          <a:endParaRPr lang="en-US"/>
        </a:p>
      </dgm:t>
    </dgm:pt>
    <dgm:pt modelId="{0833481B-1B22-4DB9-89CB-AC2FAD38F073}" type="sibTrans" cxnId="{88ED6F52-506E-4F0C-8485-C0BBA84DB9B2}">
      <dgm:prSet/>
      <dgm:spPr/>
      <dgm:t>
        <a:bodyPr/>
        <a:lstStyle/>
        <a:p>
          <a:endParaRPr lang="en-US"/>
        </a:p>
      </dgm:t>
    </dgm:pt>
    <dgm:pt modelId="{9829A164-32C3-4E25-BA88-9B46050497D6}">
      <dgm:prSet phldrT="[Text]"/>
      <dgm:spPr/>
      <dgm:t>
        <a:bodyPr/>
        <a:lstStyle/>
        <a:p>
          <a:r>
            <a:rPr lang="en-US" b="0" dirty="0"/>
            <a:t>Crate const Backdrop</a:t>
          </a:r>
          <a:endParaRPr lang="en-US" dirty="0"/>
        </a:p>
      </dgm:t>
    </dgm:pt>
    <dgm:pt modelId="{15E9C8FF-3B94-447E-BA1B-425FF508B99D}" type="parTrans" cxnId="{05F380BC-141B-4990-A55F-C456F39D53DC}">
      <dgm:prSet/>
      <dgm:spPr/>
      <dgm:t>
        <a:bodyPr/>
        <a:lstStyle/>
        <a:p>
          <a:endParaRPr lang="en-US"/>
        </a:p>
      </dgm:t>
    </dgm:pt>
    <dgm:pt modelId="{A817FFC4-04F1-4A6F-ADCE-D2DFD6C74647}" type="sibTrans" cxnId="{05F380BC-141B-4990-A55F-C456F39D53DC}">
      <dgm:prSet/>
      <dgm:spPr/>
      <dgm:t>
        <a:bodyPr/>
        <a:lstStyle/>
        <a:p>
          <a:endParaRPr lang="en-US"/>
        </a:p>
      </dgm:t>
    </dgm:pt>
    <dgm:pt modelId="{B2EDD18F-2D29-4FF3-8533-9E361990A743}">
      <dgm:prSet phldrT="[Text]"/>
      <dgm:spPr/>
      <dgm:t>
        <a:bodyPr/>
        <a:lstStyle/>
        <a:p>
          <a:r>
            <a:rPr lang="en-US" b="0" dirty="0"/>
            <a:t>Create Modal Component</a:t>
          </a:r>
          <a:endParaRPr lang="en-US" dirty="0"/>
        </a:p>
      </dgm:t>
    </dgm:pt>
    <dgm:pt modelId="{85749A0E-9C0A-497D-8497-7492E337D316}" type="parTrans" cxnId="{033C09A0-DF4C-43B6-B408-DED9B50B97FF}">
      <dgm:prSet/>
      <dgm:spPr/>
      <dgm:t>
        <a:bodyPr/>
        <a:lstStyle/>
        <a:p>
          <a:endParaRPr lang="en-US"/>
        </a:p>
      </dgm:t>
    </dgm:pt>
    <dgm:pt modelId="{A8F90EB1-C1B9-4D8F-BA04-0AC92E37C84D}" type="sibTrans" cxnId="{033C09A0-DF4C-43B6-B408-DED9B50B97FF}">
      <dgm:prSet/>
      <dgm:spPr/>
      <dgm:t>
        <a:bodyPr/>
        <a:lstStyle/>
        <a:p>
          <a:endParaRPr lang="en-US"/>
        </a:p>
      </dgm:t>
    </dgm:pt>
    <dgm:pt modelId="{CD37A7BF-8899-40E6-B66E-122E3BD8345D}">
      <dgm:prSet phldrT="[Text]"/>
      <dgm:spPr/>
      <dgm:t>
        <a:bodyPr/>
        <a:lstStyle/>
        <a:p>
          <a:r>
            <a:rPr lang="en-US" b="0" dirty="0"/>
            <a:t>import </a:t>
          </a:r>
          <a:r>
            <a:rPr lang="en-US" b="0" dirty="0" err="1"/>
            <a:t>ReactDOM</a:t>
          </a:r>
          <a:r>
            <a:rPr lang="en-US" b="0" dirty="0"/>
            <a:t> from 'react-</a:t>
          </a:r>
          <a:r>
            <a:rPr lang="en-US" b="0" dirty="0" err="1"/>
            <a:t>dom</a:t>
          </a:r>
          <a:r>
            <a:rPr lang="en-US" b="0" dirty="0"/>
            <a:t>'</a:t>
          </a:r>
          <a:endParaRPr lang="en-US" dirty="0"/>
        </a:p>
      </dgm:t>
    </dgm:pt>
    <dgm:pt modelId="{38398D6A-1192-48B4-87DB-908551C4C8FD}" type="parTrans" cxnId="{13DAEC39-C99D-4114-8575-8A1C6D5F2A3D}">
      <dgm:prSet/>
      <dgm:spPr/>
      <dgm:t>
        <a:bodyPr/>
        <a:lstStyle/>
        <a:p>
          <a:endParaRPr lang="en-US"/>
        </a:p>
      </dgm:t>
    </dgm:pt>
    <dgm:pt modelId="{7AA5167D-3B8E-4C34-A5A2-3724153B07A4}" type="sibTrans" cxnId="{13DAEC39-C99D-4114-8575-8A1C6D5F2A3D}">
      <dgm:prSet/>
      <dgm:spPr/>
      <dgm:t>
        <a:bodyPr/>
        <a:lstStyle/>
        <a:p>
          <a:endParaRPr lang="en-US"/>
        </a:p>
      </dgm:t>
    </dgm:pt>
    <dgm:pt modelId="{FCB65E3B-DEEC-447C-A424-149CCD3EAA67}">
      <dgm:prSet phldrT="[Text]"/>
      <dgm:spPr/>
      <dgm:t>
        <a:bodyPr/>
        <a:lstStyle/>
        <a:p>
          <a:r>
            <a:rPr lang="en-US" dirty="0"/>
            <a:t>Wrapper cart or content by Modal</a:t>
          </a:r>
        </a:p>
      </dgm:t>
    </dgm:pt>
    <dgm:pt modelId="{3CC410AF-A1F4-48B7-AA49-A786B74AD9B8}" type="parTrans" cxnId="{8AA43238-F6E2-4D3D-8A33-3A1A1FDDBD0F}">
      <dgm:prSet/>
      <dgm:spPr/>
      <dgm:t>
        <a:bodyPr/>
        <a:lstStyle/>
        <a:p>
          <a:endParaRPr lang="en-US"/>
        </a:p>
      </dgm:t>
    </dgm:pt>
    <dgm:pt modelId="{0FD64985-F63B-4B94-B9AC-78A151B02566}" type="sibTrans" cxnId="{8AA43238-F6E2-4D3D-8A33-3A1A1FDDBD0F}">
      <dgm:prSet/>
      <dgm:spPr/>
      <dgm:t>
        <a:bodyPr/>
        <a:lstStyle/>
        <a:p>
          <a:endParaRPr lang="en-US"/>
        </a:p>
      </dgm:t>
    </dgm:pt>
    <dgm:pt modelId="{244BC3D1-B736-4635-A977-FE91C7B67DD6}">
      <dgm:prSet phldrT="[Text]"/>
      <dgm:spPr/>
      <dgm:t>
        <a:bodyPr/>
        <a:lstStyle/>
        <a:p>
          <a:r>
            <a:rPr lang="en-US" dirty="0"/>
            <a:t>Create element overlay in index html</a:t>
          </a:r>
        </a:p>
      </dgm:t>
    </dgm:pt>
    <dgm:pt modelId="{43DE141F-38E5-477B-8669-8059EF75C6AF}" type="parTrans" cxnId="{9211352D-0B5E-4ECD-8940-CFDBF4F1790B}">
      <dgm:prSet/>
      <dgm:spPr/>
      <dgm:t>
        <a:bodyPr/>
        <a:lstStyle/>
        <a:p>
          <a:endParaRPr lang="en-US"/>
        </a:p>
      </dgm:t>
    </dgm:pt>
    <dgm:pt modelId="{18FB18FB-4D49-4784-97EB-7695EE980891}" type="sibTrans" cxnId="{9211352D-0B5E-4ECD-8940-CFDBF4F1790B}">
      <dgm:prSet/>
      <dgm:spPr/>
      <dgm:t>
        <a:bodyPr/>
        <a:lstStyle/>
        <a:p>
          <a:endParaRPr lang="en-US"/>
        </a:p>
      </dgm:t>
    </dgm:pt>
    <dgm:pt modelId="{B5F0EA07-05EF-4686-9638-77B821EFE6DC}">
      <dgm:prSet phldrT="[Text]"/>
      <dgm:spPr/>
      <dgm:t>
        <a:bodyPr/>
        <a:lstStyle/>
        <a:p>
          <a:pPr rtl="0"/>
          <a:r>
            <a:rPr lang="en-US" dirty="0"/>
            <a:t>Create const portalElement for access element overlay in index html</a:t>
          </a:r>
        </a:p>
      </dgm:t>
    </dgm:pt>
    <dgm:pt modelId="{E24069B6-B556-4D77-AAFC-2916A31FFD3B}" type="parTrans" cxnId="{4350CC25-CD3C-4F46-ABAC-A2BCE5163150}">
      <dgm:prSet/>
      <dgm:spPr/>
      <dgm:t>
        <a:bodyPr/>
        <a:lstStyle/>
        <a:p>
          <a:endParaRPr lang="en-US"/>
        </a:p>
      </dgm:t>
    </dgm:pt>
    <dgm:pt modelId="{8C6F5C3A-C6A9-4465-9B91-B745838AE91E}" type="sibTrans" cxnId="{4350CC25-CD3C-4F46-ABAC-A2BCE5163150}">
      <dgm:prSet/>
      <dgm:spPr/>
      <dgm:t>
        <a:bodyPr/>
        <a:lstStyle/>
        <a:p>
          <a:endParaRPr lang="en-US"/>
        </a:p>
      </dgm:t>
    </dgm:pt>
    <dgm:pt modelId="{2D50D129-7CC7-4CFA-AF22-AFDD402D36D3}" type="pres">
      <dgm:prSet presAssocID="{8EAB6284-C6A7-4086-B2A8-48312A69512E}" presName="linear" presStyleCnt="0">
        <dgm:presLayoutVars>
          <dgm:animLvl val="lvl"/>
          <dgm:resizeHandles val="exact"/>
        </dgm:presLayoutVars>
      </dgm:prSet>
      <dgm:spPr/>
    </dgm:pt>
    <dgm:pt modelId="{E0964838-F46F-4CA5-9081-D3FF30843A3D}" type="pres">
      <dgm:prSet presAssocID="{244BC3D1-B736-4635-A977-FE91C7B67DD6}" presName="parentText" presStyleLbl="node1" presStyleIdx="0" presStyleCnt="7">
        <dgm:presLayoutVars>
          <dgm:chMax val="0"/>
          <dgm:bulletEnabled val="1"/>
        </dgm:presLayoutVars>
      </dgm:prSet>
      <dgm:spPr/>
    </dgm:pt>
    <dgm:pt modelId="{7CE244CE-A257-4122-AD4E-4069006BE47F}" type="pres">
      <dgm:prSet presAssocID="{18FB18FB-4D49-4784-97EB-7695EE980891}" presName="spacer" presStyleCnt="0"/>
      <dgm:spPr/>
    </dgm:pt>
    <dgm:pt modelId="{D4250625-B80A-4DB3-B585-7024BD8B7E7E}" type="pres">
      <dgm:prSet presAssocID="{B2EDD18F-2D29-4FF3-8533-9E361990A743}" presName="parentText" presStyleLbl="node1" presStyleIdx="1" presStyleCnt="7">
        <dgm:presLayoutVars>
          <dgm:chMax val="0"/>
          <dgm:bulletEnabled val="1"/>
        </dgm:presLayoutVars>
      </dgm:prSet>
      <dgm:spPr/>
    </dgm:pt>
    <dgm:pt modelId="{31519CA7-992D-4B2D-AC3A-2EFD99F70BF9}" type="pres">
      <dgm:prSet presAssocID="{A8F90EB1-C1B9-4D8F-BA04-0AC92E37C84D}" presName="spacer" presStyleCnt="0"/>
      <dgm:spPr/>
    </dgm:pt>
    <dgm:pt modelId="{F458629C-FDEC-4D1C-B5C7-4DC2BE5542BA}" type="pres">
      <dgm:prSet presAssocID="{9829A164-32C3-4E25-BA88-9B46050497D6}" presName="parentText" presStyleLbl="node1" presStyleIdx="2" presStyleCnt="7" custLinFactNeighborX="-19192" custLinFactNeighborY="52359">
        <dgm:presLayoutVars>
          <dgm:chMax val="0"/>
          <dgm:bulletEnabled val="1"/>
        </dgm:presLayoutVars>
      </dgm:prSet>
      <dgm:spPr/>
    </dgm:pt>
    <dgm:pt modelId="{470BD007-7F73-417E-BF81-668B232FBA59}" type="pres">
      <dgm:prSet presAssocID="{A817FFC4-04F1-4A6F-ADCE-D2DFD6C74647}" presName="spacer" presStyleCnt="0"/>
      <dgm:spPr/>
    </dgm:pt>
    <dgm:pt modelId="{0AEA0CBB-4878-41DE-B884-D3D8010EADB3}" type="pres">
      <dgm:prSet presAssocID="{08E42C65-2CD2-4B99-809C-8F2902696894}" presName="parentText" presStyleLbl="node1" presStyleIdx="3" presStyleCnt="7">
        <dgm:presLayoutVars>
          <dgm:chMax val="0"/>
          <dgm:bulletEnabled val="1"/>
        </dgm:presLayoutVars>
      </dgm:prSet>
      <dgm:spPr/>
    </dgm:pt>
    <dgm:pt modelId="{7B1F964B-2C95-4014-82F7-73892501973A}" type="pres">
      <dgm:prSet presAssocID="{0833481B-1B22-4DB9-89CB-AC2FAD38F073}" presName="spacer" presStyleCnt="0"/>
      <dgm:spPr/>
    </dgm:pt>
    <dgm:pt modelId="{B455559A-0C1E-4DA2-86D4-D48687D96F38}" type="pres">
      <dgm:prSet presAssocID="{CD37A7BF-8899-40E6-B66E-122E3BD8345D}" presName="parentText" presStyleLbl="node1" presStyleIdx="4" presStyleCnt="7">
        <dgm:presLayoutVars>
          <dgm:chMax val="0"/>
          <dgm:bulletEnabled val="1"/>
        </dgm:presLayoutVars>
      </dgm:prSet>
      <dgm:spPr/>
    </dgm:pt>
    <dgm:pt modelId="{86EDDF24-F802-4F0F-BAA9-5903A83EB369}" type="pres">
      <dgm:prSet presAssocID="{7AA5167D-3B8E-4C34-A5A2-3724153B07A4}" presName="spacer" presStyleCnt="0"/>
      <dgm:spPr/>
    </dgm:pt>
    <dgm:pt modelId="{3EF11B26-D059-4CA2-BF76-603D72C1FE04}" type="pres">
      <dgm:prSet presAssocID="{B5F0EA07-05EF-4686-9638-77B821EFE6DC}" presName="parentText" presStyleLbl="node1" presStyleIdx="5" presStyleCnt="7">
        <dgm:presLayoutVars>
          <dgm:chMax val="0"/>
          <dgm:bulletEnabled val="1"/>
        </dgm:presLayoutVars>
      </dgm:prSet>
      <dgm:spPr/>
    </dgm:pt>
    <dgm:pt modelId="{0E2B5FF0-445E-436C-B8F3-33984152C115}" type="pres">
      <dgm:prSet presAssocID="{8C6F5C3A-C6A9-4465-9B91-B745838AE91E}" presName="spacer" presStyleCnt="0"/>
      <dgm:spPr/>
    </dgm:pt>
    <dgm:pt modelId="{8A3DBB8E-4853-4F05-B64F-0C7BEBC3DC99}" type="pres">
      <dgm:prSet presAssocID="{FCB65E3B-DEEC-447C-A424-149CCD3EAA67}" presName="parentText" presStyleLbl="node1" presStyleIdx="6" presStyleCnt="7">
        <dgm:presLayoutVars>
          <dgm:chMax val="0"/>
          <dgm:bulletEnabled val="1"/>
        </dgm:presLayoutVars>
      </dgm:prSet>
      <dgm:spPr/>
    </dgm:pt>
  </dgm:ptLst>
  <dgm:cxnLst>
    <dgm:cxn modelId="{4350CC25-CD3C-4F46-ABAC-A2BCE5163150}" srcId="{8EAB6284-C6A7-4086-B2A8-48312A69512E}" destId="{B5F0EA07-05EF-4686-9638-77B821EFE6DC}" srcOrd="5" destOrd="0" parTransId="{E24069B6-B556-4D77-AAFC-2916A31FFD3B}" sibTransId="{8C6F5C3A-C6A9-4465-9B91-B745838AE91E}"/>
    <dgm:cxn modelId="{BFF06C27-2058-4271-88A7-9E0F9A31A033}" type="presOf" srcId="{9829A164-32C3-4E25-BA88-9B46050497D6}" destId="{F458629C-FDEC-4D1C-B5C7-4DC2BE5542BA}" srcOrd="0" destOrd="0" presId="urn:microsoft.com/office/officeart/2005/8/layout/vList2"/>
    <dgm:cxn modelId="{9211352D-0B5E-4ECD-8940-CFDBF4F1790B}" srcId="{8EAB6284-C6A7-4086-B2A8-48312A69512E}" destId="{244BC3D1-B736-4635-A977-FE91C7B67DD6}" srcOrd="0" destOrd="0" parTransId="{43DE141F-38E5-477B-8669-8059EF75C6AF}" sibTransId="{18FB18FB-4D49-4784-97EB-7695EE980891}"/>
    <dgm:cxn modelId="{8AA43238-F6E2-4D3D-8A33-3A1A1FDDBD0F}" srcId="{8EAB6284-C6A7-4086-B2A8-48312A69512E}" destId="{FCB65E3B-DEEC-447C-A424-149CCD3EAA67}" srcOrd="6" destOrd="0" parTransId="{3CC410AF-A1F4-48B7-AA49-A786B74AD9B8}" sibTransId="{0FD64985-F63B-4B94-B9AC-78A151B02566}"/>
    <dgm:cxn modelId="{13DAEC39-C99D-4114-8575-8A1C6D5F2A3D}" srcId="{8EAB6284-C6A7-4086-B2A8-48312A69512E}" destId="{CD37A7BF-8899-40E6-B66E-122E3BD8345D}" srcOrd="4" destOrd="0" parTransId="{38398D6A-1192-48B4-87DB-908551C4C8FD}" sibTransId="{7AA5167D-3B8E-4C34-A5A2-3724153B07A4}"/>
    <dgm:cxn modelId="{3E1EEE5D-3B3F-4B30-ACA5-858BF820A46D}" type="presOf" srcId="{8EAB6284-C6A7-4086-B2A8-48312A69512E}" destId="{2D50D129-7CC7-4CFA-AF22-AFDD402D36D3}" srcOrd="0" destOrd="0" presId="urn:microsoft.com/office/officeart/2005/8/layout/vList2"/>
    <dgm:cxn modelId="{1BD0005F-0B44-4657-BF3F-3992EA0785FF}" type="presOf" srcId="{08E42C65-2CD2-4B99-809C-8F2902696894}" destId="{0AEA0CBB-4878-41DE-B884-D3D8010EADB3}" srcOrd="0" destOrd="0" presId="urn:microsoft.com/office/officeart/2005/8/layout/vList2"/>
    <dgm:cxn modelId="{965DCC65-DFB2-4F9F-97EF-630B4E88FD55}" type="presOf" srcId="{B2EDD18F-2D29-4FF3-8533-9E361990A743}" destId="{D4250625-B80A-4DB3-B585-7024BD8B7E7E}" srcOrd="0" destOrd="0" presId="urn:microsoft.com/office/officeart/2005/8/layout/vList2"/>
    <dgm:cxn modelId="{88ED6F52-506E-4F0C-8485-C0BBA84DB9B2}" srcId="{8EAB6284-C6A7-4086-B2A8-48312A69512E}" destId="{08E42C65-2CD2-4B99-809C-8F2902696894}" srcOrd="3" destOrd="0" parTransId="{CDD2077B-02F9-4768-93F8-8985F91AB5FE}" sibTransId="{0833481B-1B22-4DB9-89CB-AC2FAD38F073}"/>
    <dgm:cxn modelId="{CBD7668E-E318-4F63-B99A-6AF19804D8E4}" type="presOf" srcId="{FCB65E3B-DEEC-447C-A424-149CCD3EAA67}" destId="{8A3DBB8E-4853-4F05-B64F-0C7BEBC3DC99}" srcOrd="0" destOrd="0" presId="urn:microsoft.com/office/officeart/2005/8/layout/vList2"/>
    <dgm:cxn modelId="{033C09A0-DF4C-43B6-B408-DED9B50B97FF}" srcId="{8EAB6284-C6A7-4086-B2A8-48312A69512E}" destId="{B2EDD18F-2D29-4FF3-8533-9E361990A743}" srcOrd="1" destOrd="0" parTransId="{85749A0E-9C0A-497D-8497-7492E337D316}" sibTransId="{A8F90EB1-C1B9-4D8F-BA04-0AC92E37C84D}"/>
    <dgm:cxn modelId="{36037CBC-F36C-47D7-AD3F-63FF4A1B844D}" type="presOf" srcId="{B5F0EA07-05EF-4686-9638-77B821EFE6DC}" destId="{3EF11B26-D059-4CA2-BF76-603D72C1FE04}" srcOrd="0" destOrd="0" presId="urn:microsoft.com/office/officeart/2005/8/layout/vList2"/>
    <dgm:cxn modelId="{05F380BC-141B-4990-A55F-C456F39D53DC}" srcId="{8EAB6284-C6A7-4086-B2A8-48312A69512E}" destId="{9829A164-32C3-4E25-BA88-9B46050497D6}" srcOrd="2" destOrd="0" parTransId="{15E9C8FF-3B94-447E-BA1B-425FF508B99D}" sibTransId="{A817FFC4-04F1-4A6F-ADCE-D2DFD6C74647}"/>
    <dgm:cxn modelId="{04CAB6CE-F9CB-467B-B9B6-F9446366A051}" type="presOf" srcId="{CD37A7BF-8899-40E6-B66E-122E3BD8345D}" destId="{B455559A-0C1E-4DA2-86D4-D48687D96F38}" srcOrd="0" destOrd="0" presId="urn:microsoft.com/office/officeart/2005/8/layout/vList2"/>
    <dgm:cxn modelId="{17533DF5-5ECC-4F37-BFF0-189275728C49}" type="presOf" srcId="{244BC3D1-B736-4635-A977-FE91C7B67DD6}" destId="{E0964838-F46F-4CA5-9081-D3FF30843A3D}" srcOrd="0" destOrd="0" presId="urn:microsoft.com/office/officeart/2005/8/layout/vList2"/>
    <dgm:cxn modelId="{B0685284-5412-4316-884C-A410BE930E03}" type="presParOf" srcId="{2D50D129-7CC7-4CFA-AF22-AFDD402D36D3}" destId="{E0964838-F46F-4CA5-9081-D3FF30843A3D}" srcOrd="0" destOrd="0" presId="urn:microsoft.com/office/officeart/2005/8/layout/vList2"/>
    <dgm:cxn modelId="{3AF5BE91-69E2-445C-ADD8-4463B3062D61}" type="presParOf" srcId="{2D50D129-7CC7-4CFA-AF22-AFDD402D36D3}" destId="{7CE244CE-A257-4122-AD4E-4069006BE47F}" srcOrd="1" destOrd="0" presId="urn:microsoft.com/office/officeart/2005/8/layout/vList2"/>
    <dgm:cxn modelId="{9A25EDBA-7EA2-43F8-A477-010E72900539}" type="presParOf" srcId="{2D50D129-7CC7-4CFA-AF22-AFDD402D36D3}" destId="{D4250625-B80A-4DB3-B585-7024BD8B7E7E}" srcOrd="2" destOrd="0" presId="urn:microsoft.com/office/officeart/2005/8/layout/vList2"/>
    <dgm:cxn modelId="{3A8B87B4-F3A4-4AF5-AB21-C68EAB8A16A7}" type="presParOf" srcId="{2D50D129-7CC7-4CFA-AF22-AFDD402D36D3}" destId="{31519CA7-992D-4B2D-AC3A-2EFD99F70BF9}" srcOrd="3" destOrd="0" presId="urn:microsoft.com/office/officeart/2005/8/layout/vList2"/>
    <dgm:cxn modelId="{CBB496D9-697E-461B-BC54-097000BF808A}" type="presParOf" srcId="{2D50D129-7CC7-4CFA-AF22-AFDD402D36D3}" destId="{F458629C-FDEC-4D1C-B5C7-4DC2BE5542BA}" srcOrd="4" destOrd="0" presId="urn:microsoft.com/office/officeart/2005/8/layout/vList2"/>
    <dgm:cxn modelId="{18DE0087-D46D-4B50-8EDE-038CC5F24C67}" type="presParOf" srcId="{2D50D129-7CC7-4CFA-AF22-AFDD402D36D3}" destId="{470BD007-7F73-417E-BF81-668B232FBA59}" srcOrd="5" destOrd="0" presId="urn:microsoft.com/office/officeart/2005/8/layout/vList2"/>
    <dgm:cxn modelId="{FADE33D0-58E2-4D6C-8455-5D2AB67229D7}" type="presParOf" srcId="{2D50D129-7CC7-4CFA-AF22-AFDD402D36D3}" destId="{0AEA0CBB-4878-41DE-B884-D3D8010EADB3}" srcOrd="6" destOrd="0" presId="urn:microsoft.com/office/officeart/2005/8/layout/vList2"/>
    <dgm:cxn modelId="{7795B5B1-29EF-4DDF-97F3-5308FB22B008}" type="presParOf" srcId="{2D50D129-7CC7-4CFA-AF22-AFDD402D36D3}" destId="{7B1F964B-2C95-4014-82F7-73892501973A}" srcOrd="7" destOrd="0" presId="urn:microsoft.com/office/officeart/2005/8/layout/vList2"/>
    <dgm:cxn modelId="{6B851AA8-2B36-4A79-A03C-74974DC11DC0}" type="presParOf" srcId="{2D50D129-7CC7-4CFA-AF22-AFDD402D36D3}" destId="{B455559A-0C1E-4DA2-86D4-D48687D96F38}" srcOrd="8" destOrd="0" presId="urn:microsoft.com/office/officeart/2005/8/layout/vList2"/>
    <dgm:cxn modelId="{D01A29ED-237B-45BE-AD05-4B1FA6F14B23}" type="presParOf" srcId="{2D50D129-7CC7-4CFA-AF22-AFDD402D36D3}" destId="{86EDDF24-F802-4F0F-BAA9-5903A83EB369}" srcOrd="9" destOrd="0" presId="urn:microsoft.com/office/officeart/2005/8/layout/vList2"/>
    <dgm:cxn modelId="{76BD6D00-5D7F-43FB-B198-D913D78A3287}" type="presParOf" srcId="{2D50D129-7CC7-4CFA-AF22-AFDD402D36D3}" destId="{3EF11B26-D059-4CA2-BF76-603D72C1FE04}" srcOrd="10" destOrd="0" presId="urn:microsoft.com/office/officeart/2005/8/layout/vList2"/>
    <dgm:cxn modelId="{46BF9D52-7AA4-4624-A2D5-31E252AC967E}" type="presParOf" srcId="{2D50D129-7CC7-4CFA-AF22-AFDD402D36D3}" destId="{0E2B5FF0-445E-436C-B8F3-33984152C115}" srcOrd="11" destOrd="0" presId="urn:microsoft.com/office/officeart/2005/8/layout/vList2"/>
    <dgm:cxn modelId="{06927710-FB9C-47EF-BB48-259A388B4F95}" type="presParOf" srcId="{2D50D129-7CC7-4CFA-AF22-AFDD402D36D3}" destId="{8A3DBB8E-4853-4F05-B64F-0C7BEBC3DC9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918B41-CAF1-4E2A-92C6-8C73E27F1749}" type="doc">
      <dgm:prSet loTypeId="urn:microsoft.com/office/officeart/2005/8/layout/hChevron3" loCatId="process" qsTypeId="urn:microsoft.com/office/officeart/2005/8/quickstyle/simple1" qsCatId="simple" csTypeId="urn:microsoft.com/office/officeart/2005/8/colors/accent1_2" csCatId="accent1" phldr="1"/>
      <dgm:spPr/>
    </dgm:pt>
    <dgm:pt modelId="{D6A49036-C676-4955-BB7C-C63F6A0CBDB5}">
      <dgm:prSet phldrT="[Text]" custT="1"/>
      <dgm:spPr/>
      <dgm:t>
        <a:bodyPr/>
        <a:lstStyle/>
        <a:p>
          <a:r>
            <a:rPr lang="en-US" sz="800" dirty="0"/>
            <a:t>Import React</a:t>
          </a:r>
        </a:p>
      </dgm:t>
    </dgm:pt>
    <dgm:pt modelId="{257679BC-2C2B-49EC-A501-EF435C279C90}" type="parTrans" cxnId="{6DA873D2-B441-42B8-9BE0-4362C1937D5A}">
      <dgm:prSet/>
      <dgm:spPr/>
      <dgm:t>
        <a:bodyPr/>
        <a:lstStyle/>
        <a:p>
          <a:endParaRPr lang="en-US" sz="1600"/>
        </a:p>
      </dgm:t>
    </dgm:pt>
    <dgm:pt modelId="{97FA31CD-6B29-42D1-859B-FBB5195AF36D}" type="sibTrans" cxnId="{6DA873D2-B441-42B8-9BE0-4362C1937D5A}">
      <dgm:prSet/>
      <dgm:spPr/>
      <dgm:t>
        <a:bodyPr/>
        <a:lstStyle/>
        <a:p>
          <a:endParaRPr lang="en-US" sz="1600"/>
        </a:p>
      </dgm:t>
    </dgm:pt>
    <dgm:pt modelId="{95E48E1F-CB2A-49F2-B2DC-AFBBECF2AD43}">
      <dgm:prSet phldrT="[Text]" custT="1"/>
      <dgm:spPr/>
      <dgm:t>
        <a:bodyPr/>
        <a:lstStyle/>
        <a:p>
          <a:r>
            <a:rPr lang="en-US" sz="800" dirty="0"/>
            <a:t>Init context by  </a:t>
          </a:r>
          <a:r>
            <a:rPr lang="en-US" sz="800" dirty="0" err="1"/>
            <a:t>React.creatContext</a:t>
          </a:r>
          <a:r>
            <a:rPr lang="en-US" sz="800" dirty="0"/>
            <a:t>(</a:t>
          </a:r>
          <a:r>
            <a:rPr lang="en-US" sz="800" dirty="0" err="1"/>
            <a:t>initState</a:t>
          </a:r>
          <a:r>
            <a:rPr lang="en-US" sz="800" dirty="0"/>
            <a:t>)</a:t>
          </a:r>
        </a:p>
      </dgm:t>
    </dgm:pt>
    <dgm:pt modelId="{9C086640-02A9-419E-A2A9-D2305C4B7101}" type="parTrans" cxnId="{6562FE07-4756-47A6-A218-99F7BBE39A6B}">
      <dgm:prSet/>
      <dgm:spPr/>
      <dgm:t>
        <a:bodyPr/>
        <a:lstStyle/>
        <a:p>
          <a:endParaRPr lang="en-US" sz="1600"/>
        </a:p>
      </dgm:t>
    </dgm:pt>
    <dgm:pt modelId="{F469E72C-D9DC-4D46-B6FE-9389FA4214F0}" type="sibTrans" cxnId="{6562FE07-4756-47A6-A218-99F7BBE39A6B}">
      <dgm:prSet/>
      <dgm:spPr/>
      <dgm:t>
        <a:bodyPr/>
        <a:lstStyle/>
        <a:p>
          <a:endParaRPr lang="en-US" sz="1600"/>
        </a:p>
      </dgm:t>
    </dgm:pt>
    <dgm:pt modelId="{54FAFCD4-2B67-464A-9859-62273262231D}" type="pres">
      <dgm:prSet presAssocID="{F3918B41-CAF1-4E2A-92C6-8C73E27F1749}" presName="Name0" presStyleCnt="0">
        <dgm:presLayoutVars>
          <dgm:dir val="rev"/>
          <dgm:resizeHandles val="exact"/>
        </dgm:presLayoutVars>
      </dgm:prSet>
      <dgm:spPr/>
    </dgm:pt>
    <dgm:pt modelId="{5A0AD3E8-2A99-40C6-9035-0CF834525AF4}" type="pres">
      <dgm:prSet presAssocID="{D6A49036-C676-4955-BB7C-C63F6A0CBDB5}" presName="parTxOnly" presStyleLbl="node1" presStyleIdx="0" presStyleCnt="2" custScaleX="132624" custLinFactY="27653" custLinFactNeighborX="868" custLinFactNeighborY="100000">
        <dgm:presLayoutVars>
          <dgm:bulletEnabled val="1"/>
        </dgm:presLayoutVars>
      </dgm:prSet>
      <dgm:spPr/>
    </dgm:pt>
    <dgm:pt modelId="{20BF8A45-6107-41DA-A586-621E067734D7}" type="pres">
      <dgm:prSet presAssocID="{97FA31CD-6B29-42D1-859B-FBB5195AF36D}" presName="parSpace" presStyleCnt="0"/>
      <dgm:spPr/>
    </dgm:pt>
    <dgm:pt modelId="{22D12993-C305-40A3-ABFB-CECEA8EAD7F4}" type="pres">
      <dgm:prSet presAssocID="{95E48E1F-CB2A-49F2-B2DC-AFBBECF2AD43}" presName="parTxOnly" presStyleLbl="node1" presStyleIdx="1" presStyleCnt="2" custScaleX="394588" custLinFactY="100000" custLinFactNeighborX="27474" custLinFactNeighborY="112001">
        <dgm:presLayoutVars>
          <dgm:bulletEnabled val="1"/>
        </dgm:presLayoutVars>
      </dgm:prSet>
      <dgm:spPr/>
    </dgm:pt>
  </dgm:ptLst>
  <dgm:cxnLst>
    <dgm:cxn modelId="{54FE9305-4E52-4364-BFF9-8553D1AA7CF2}" type="presOf" srcId="{F3918B41-CAF1-4E2A-92C6-8C73E27F1749}" destId="{54FAFCD4-2B67-464A-9859-62273262231D}" srcOrd="0" destOrd="0" presId="urn:microsoft.com/office/officeart/2005/8/layout/hChevron3"/>
    <dgm:cxn modelId="{6562FE07-4756-47A6-A218-99F7BBE39A6B}" srcId="{F3918B41-CAF1-4E2A-92C6-8C73E27F1749}" destId="{95E48E1F-CB2A-49F2-B2DC-AFBBECF2AD43}" srcOrd="1" destOrd="0" parTransId="{9C086640-02A9-419E-A2A9-D2305C4B7101}" sibTransId="{F469E72C-D9DC-4D46-B6FE-9389FA4214F0}"/>
    <dgm:cxn modelId="{316CD60E-49F5-4721-99B9-94601FF12003}" type="presOf" srcId="{95E48E1F-CB2A-49F2-B2DC-AFBBECF2AD43}" destId="{22D12993-C305-40A3-ABFB-CECEA8EAD7F4}" srcOrd="0" destOrd="0" presId="urn:microsoft.com/office/officeart/2005/8/layout/hChevron3"/>
    <dgm:cxn modelId="{A6142B47-D32A-4315-84D8-48007A9DFDDF}" type="presOf" srcId="{D6A49036-C676-4955-BB7C-C63F6A0CBDB5}" destId="{5A0AD3E8-2A99-40C6-9035-0CF834525AF4}" srcOrd="0" destOrd="0" presId="urn:microsoft.com/office/officeart/2005/8/layout/hChevron3"/>
    <dgm:cxn modelId="{6DA873D2-B441-42B8-9BE0-4362C1937D5A}" srcId="{F3918B41-CAF1-4E2A-92C6-8C73E27F1749}" destId="{D6A49036-C676-4955-BB7C-C63F6A0CBDB5}" srcOrd="0" destOrd="0" parTransId="{257679BC-2C2B-49EC-A501-EF435C279C90}" sibTransId="{97FA31CD-6B29-42D1-859B-FBB5195AF36D}"/>
    <dgm:cxn modelId="{C3073163-5290-4080-B7BD-3447E3B12D02}" type="presParOf" srcId="{54FAFCD4-2B67-464A-9859-62273262231D}" destId="{5A0AD3E8-2A99-40C6-9035-0CF834525AF4}" srcOrd="0" destOrd="0" presId="urn:microsoft.com/office/officeart/2005/8/layout/hChevron3"/>
    <dgm:cxn modelId="{1047D4AB-5407-44D4-B99E-410C5E41B427}" type="presParOf" srcId="{54FAFCD4-2B67-464A-9859-62273262231D}" destId="{20BF8A45-6107-41DA-A586-621E067734D7}" srcOrd="1" destOrd="0" presId="urn:microsoft.com/office/officeart/2005/8/layout/hChevron3"/>
    <dgm:cxn modelId="{880E18C1-E11E-492A-A157-0768824FD24F}" type="presParOf" srcId="{54FAFCD4-2B67-464A-9859-62273262231D}" destId="{22D12993-C305-40A3-ABFB-CECEA8EAD7F4}"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D8E9D4-D8E9-415C-9476-AC6135433110}"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53A8722E-5FE3-492A-B4C7-D306E34C858F}">
      <dgm:prSet phldrT="[Text]"/>
      <dgm:spPr/>
      <dgm:t>
        <a:bodyPr/>
        <a:lstStyle/>
        <a:p>
          <a:r>
            <a:rPr lang="en-US" dirty="0"/>
            <a:t>Import SomethingContext from something-context.js in to root children's target</a:t>
          </a:r>
        </a:p>
      </dgm:t>
    </dgm:pt>
    <dgm:pt modelId="{DCB8CFC9-ED65-48BE-923B-4F889217CEB2}" type="parTrans" cxnId="{EABF1C31-12DE-4B61-BECB-5FAB2F463C65}">
      <dgm:prSet/>
      <dgm:spPr/>
      <dgm:t>
        <a:bodyPr/>
        <a:lstStyle/>
        <a:p>
          <a:endParaRPr lang="en-US"/>
        </a:p>
      </dgm:t>
    </dgm:pt>
    <dgm:pt modelId="{D97354AD-ADA7-4AF9-8A24-8ACFEBBAE6FF}" type="sibTrans" cxnId="{EABF1C31-12DE-4B61-BECB-5FAB2F463C65}">
      <dgm:prSet/>
      <dgm:spPr/>
      <dgm:t>
        <a:bodyPr/>
        <a:lstStyle/>
        <a:p>
          <a:endParaRPr lang="en-US"/>
        </a:p>
      </dgm:t>
    </dgm:pt>
    <dgm:pt modelId="{D47E5CB8-1E41-44EA-B709-7200553EE7F2}">
      <dgm:prSet phldrT="[Text]"/>
      <dgm:spPr/>
      <dgm:t>
        <a:bodyPr/>
        <a:lstStyle/>
        <a:p>
          <a:r>
            <a:rPr lang="en-US" dirty="0"/>
            <a:t>Wrapper and  all target components by SomeThingContext.Provider</a:t>
          </a:r>
        </a:p>
      </dgm:t>
    </dgm:pt>
    <dgm:pt modelId="{644B610C-E456-4D31-A975-BB49A0091237}" type="parTrans" cxnId="{07EAE8EE-5A29-4124-913A-7E17FE258206}">
      <dgm:prSet/>
      <dgm:spPr/>
      <dgm:t>
        <a:bodyPr/>
        <a:lstStyle/>
        <a:p>
          <a:endParaRPr lang="en-US"/>
        </a:p>
      </dgm:t>
    </dgm:pt>
    <dgm:pt modelId="{2061007C-BB17-4FB9-9396-E75D9E8BF591}" type="sibTrans" cxnId="{07EAE8EE-5A29-4124-913A-7E17FE258206}">
      <dgm:prSet/>
      <dgm:spPr/>
      <dgm:t>
        <a:bodyPr/>
        <a:lstStyle/>
        <a:p>
          <a:endParaRPr lang="en-US"/>
        </a:p>
      </dgm:t>
    </dgm:pt>
    <dgm:pt modelId="{D136F3FB-910A-454B-A879-3D3861161A35}">
      <dgm:prSet phldrT="[Text]"/>
      <dgm:spPr/>
      <dgm:t>
        <a:bodyPr/>
        <a:lstStyle/>
        <a:p>
          <a:r>
            <a:rPr lang="en-US" dirty="0"/>
            <a:t>Add attribute ‘value’={{propInitState:dynamicValue}}</a:t>
          </a:r>
        </a:p>
      </dgm:t>
    </dgm:pt>
    <dgm:pt modelId="{1D1A9F52-0515-4B15-B9CC-CE28A1D6B571}" type="parTrans" cxnId="{77EF8ECF-B6B3-49D3-9398-BD8EF3A4EDA2}">
      <dgm:prSet/>
      <dgm:spPr/>
      <dgm:t>
        <a:bodyPr/>
        <a:lstStyle/>
        <a:p>
          <a:endParaRPr lang="en-US"/>
        </a:p>
      </dgm:t>
    </dgm:pt>
    <dgm:pt modelId="{864A119F-18D5-490B-B63B-64E4C0434B9A}" type="sibTrans" cxnId="{77EF8ECF-B6B3-49D3-9398-BD8EF3A4EDA2}">
      <dgm:prSet/>
      <dgm:spPr/>
      <dgm:t>
        <a:bodyPr/>
        <a:lstStyle/>
        <a:p>
          <a:endParaRPr lang="en-US"/>
        </a:p>
      </dgm:t>
    </dgm:pt>
    <dgm:pt modelId="{08DDF03C-566E-4E27-9FB8-D11A83DBE32A}" type="pres">
      <dgm:prSet presAssocID="{93D8E9D4-D8E9-415C-9476-AC6135433110}" presName="Name0" presStyleCnt="0">
        <dgm:presLayoutVars>
          <dgm:chMax val="7"/>
          <dgm:chPref val="7"/>
          <dgm:dir/>
        </dgm:presLayoutVars>
      </dgm:prSet>
      <dgm:spPr/>
    </dgm:pt>
    <dgm:pt modelId="{58DDA868-13D3-4556-B827-C4A1A928D91D}" type="pres">
      <dgm:prSet presAssocID="{93D8E9D4-D8E9-415C-9476-AC6135433110}" presName="Name1" presStyleCnt="0"/>
      <dgm:spPr/>
    </dgm:pt>
    <dgm:pt modelId="{80FD4440-2ACF-49BA-A155-B38387FD8490}" type="pres">
      <dgm:prSet presAssocID="{93D8E9D4-D8E9-415C-9476-AC6135433110}" presName="cycle" presStyleCnt="0"/>
      <dgm:spPr/>
    </dgm:pt>
    <dgm:pt modelId="{6382A830-2718-4E2A-9136-6D8A8BB2A586}" type="pres">
      <dgm:prSet presAssocID="{93D8E9D4-D8E9-415C-9476-AC6135433110}" presName="srcNode" presStyleLbl="node1" presStyleIdx="0" presStyleCnt="3"/>
      <dgm:spPr/>
    </dgm:pt>
    <dgm:pt modelId="{2113934E-55A3-4CE5-B1C2-984E9F9BF9E3}" type="pres">
      <dgm:prSet presAssocID="{93D8E9D4-D8E9-415C-9476-AC6135433110}" presName="conn" presStyleLbl="parChTrans1D2" presStyleIdx="0" presStyleCnt="1"/>
      <dgm:spPr/>
    </dgm:pt>
    <dgm:pt modelId="{B3B8300F-F91A-4D22-9638-65D2CA93AD68}" type="pres">
      <dgm:prSet presAssocID="{93D8E9D4-D8E9-415C-9476-AC6135433110}" presName="extraNode" presStyleLbl="node1" presStyleIdx="0" presStyleCnt="3"/>
      <dgm:spPr/>
    </dgm:pt>
    <dgm:pt modelId="{A5439AF0-8E4D-41E0-A491-C1F5503F4C0D}" type="pres">
      <dgm:prSet presAssocID="{93D8E9D4-D8E9-415C-9476-AC6135433110}" presName="dstNode" presStyleLbl="node1" presStyleIdx="0" presStyleCnt="3"/>
      <dgm:spPr/>
    </dgm:pt>
    <dgm:pt modelId="{0C1106FC-DEC9-437E-9E28-C430C7A8FC2D}" type="pres">
      <dgm:prSet presAssocID="{53A8722E-5FE3-492A-B4C7-D306E34C858F}" presName="text_1" presStyleLbl="node1" presStyleIdx="0" presStyleCnt="3">
        <dgm:presLayoutVars>
          <dgm:bulletEnabled val="1"/>
        </dgm:presLayoutVars>
      </dgm:prSet>
      <dgm:spPr/>
    </dgm:pt>
    <dgm:pt modelId="{A9E13FEF-CCF1-4CFD-9177-99FDECEBDDB3}" type="pres">
      <dgm:prSet presAssocID="{53A8722E-5FE3-492A-B4C7-D306E34C858F}" presName="accent_1" presStyleCnt="0"/>
      <dgm:spPr/>
    </dgm:pt>
    <dgm:pt modelId="{F68C2D01-ABA5-454E-8D81-61405BBCE420}" type="pres">
      <dgm:prSet presAssocID="{53A8722E-5FE3-492A-B4C7-D306E34C858F}" presName="accentRepeatNode" presStyleLbl="solidFgAcc1" presStyleIdx="0" presStyleCnt="3"/>
      <dgm:spPr>
        <a:solidFill>
          <a:srgbClr val="B31166"/>
        </a:solidFill>
        <a:ln>
          <a:solidFill>
            <a:srgbClr val="EEB1EC"/>
          </a:solidFill>
        </a:ln>
      </dgm:spPr>
    </dgm:pt>
    <dgm:pt modelId="{1DE5B3AE-DE1C-4A34-BFE2-8555F77B45E6}" type="pres">
      <dgm:prSet presAssocID="{D47E5CB8-1E41-44EA-B709-7200553EE7F2}" presName="text_2" presStyleLbl="node1" presStyleIdx="1" presStyleCnt="3">
        <dgm:presLayoutVars>
          <dgm:bulletEnabled val="1"/>
        </dgm:presLayoutVars>
      </dgm:prSet>
      <dgm:spPr/>
    </dgm:pt>
    <dgm:pt modelId="{C10631F7-A8B5-4043-9C17-7B26007364C8}" type="pres">
      <dgm:prSet presAssocID="{D47E5CB8-1E41-44EA-B709-7200553EE7F2}" presName="accent_2" presStyleCnt="0"/>
      <dgm:spPr/>
    </dgm:pt>
    <dgm:pt modelId="{A9165AF8-C7A9-4C7C-AE31-B7BBCE457562}" type="pres">
      <dgm:prSet presAssocID="{D47E5CB8-1E41-44EA-B709-7200553EE7F2}" presName="accentRepeatNode" presStyleLbl="solidFgAcc1" presStyleIdx="1" presStyleCnt="3"/>
      <dgm:spPr>
        <a:solidFill>
          <a:srgbClr val="B31166"/>
        </a:solidFill>
        <a:ln>
          <a:solidFill>
            <a:srgbClr val="EEB1EC"/>
          </a:solidFill>
        </a:ln>
      </dgm:spPr>
    </dgm:pt>
    <dgm:pt modelId="{861830E0-0246-47C6-94FB-74C3A997B950}" type="pres">
      <dgm:prSet presAssocID="{D136F3FB-910A-454B-A879-3D3861161A35}" presName="text_3" presStyleLbl="node1" presStyleIdx="2" presStyleCnt="3">
        <dgm:presLayoutVars>
          <dgm:bulletEnabled val="1"/>
        </dgm:presLayoutVars>
      </dgm:prSet>
      <dgm:spPr/>
    </dgm:pt>
    <dgm:pt modelId="{A823C7B2-C0F1-41DC-80D3-882354116A0F}" type="pres">
      <dgm:prSet presAssocID="{D136F3FB-910A-454B-A879-3D3861161A35}" presName="accent_3" presStyleCnt="0"/>
      <dgm:spPr/>
    </dgm:pt>
    <dgm:pt modelId="{7BCEEDCC-B684-4460-83DA-61CD6CB6BA03}" type="pres">
      <dgm:prSet presAssocID="{D136F3FB-910A-454B-A879-3D3861161A35}" presName="accentRepeatNode" presStyleLbl="solidFgAcc1" presStyleIdx="2" presStyleCnt="3"/>
      <dgm:spPr>
        <a:solidFill>
          <a:srgbClr val="B31166"/>
        </a:solidFill>
        <a:ln>
          <a:solidFill>
            <a:srgbClr val="EEB1EC"/>
          </a:solidFill>
        </a:ln>
      </dgm:spPr>
    </dgm:pt>
  </dgm:ptLst>
  <dgm:cxnLst>
    <dgm:cxn modelId="{1010482B-807E-4E26-9216-6BAAA8620784}" type="presOf" srcId="{93D8E9D4-D8E9-415C-9476-AC6135433110}" destId="{08DDF03C-566E-4E27-9FB8-D11A83DBE32A}" srcOrd="0" destOrd="0" presId="urn:microsoft.com/office/officeart/2008/layout/VerticalCurvedList"/>
    <dgm:cxn modelId="{A6B9182E-7E6B-43DD-9B17-A4DC67CDB468}" type="presOf" srcId="{D136F3FB-910A-454B-A879-3D3861161A35}" destId="{861830E0-0246-47C6-94FB-74C3A997B950}" srcOrd="0" destOrd="0" presId="urn:microsoft.com/office/officeart/2008/layout/VerticalCurvedList"/>
    <dgm:cxn modelId="{F68D362F-D6F4-4415-9000-C85A0A72F8D0}" type="presOf" srcId="{53A8722E-5FE3-492A-B4C7-D306E34C858F}" destId="{0C1106FC-DEC9-437E-9E28-C430C7A8FC2D}" srcOrd="0" destOrd="0" presId="urn:microsoft.com/office/officeart/2008/layout/VerticalCurvedList"/>
    <dgm:cxn modelId="{EABF1C31-12DE-4B61-BECB-5FAB2F463C65}" srcId="{93D8E9D4-D8E9-415C-9476-AC6135433110}" destId="{53A8722E-5FE3-492A-B4C7-D306E34C858F}" srcOrd="0" destOrd="0" parTransId="{DCB8CFC9-ED65-48BE-923B-4F889217CEB2}" sibTransId="{D97354AD-ADA7-4AF9-8A24-8ACFEBBAE6FF}"/>
    <dgm:cxn modelId="{77EF8ECF-B6B3-49D3-9398-BD8EF3A4EDA2}" srcId="{93D8E9D4-D8E9-415C-9476-AC6135433110}" destId="{D136F3FB-910A-454B-A879-3D3861161A35}" srcOrd="2" destOrd="0" parTransId="{1D1A9F52-0515-4B15-B9CC-CE28A1D6B571}" sibTransId="{864A119F-18D5-490B-B63B-64E4C0434B9A}"/>
    <dgm:cxn modelId="{4179E0EB-2306-4C86-A0E8-8A0BBE0FC6C8}" type="presOf" srcId="{D97354AD-ADA7-4AF9-8A24-8ACFEBBAE6FF}" destId="{2113934E-55A3-4CE5-B1C2-984E9F9BF9E3}" srcOrd="0" destOrd="0" presId="urn:microsoft.com/office/officeart/2008/layout/VerticalCurvedList"/>
    <dgm:cxn modelId="{07EAE8EE-5A29-4124-913A-7E17FE258206}" srcId="{93D8E9D4-D8E9-415C-9476-AC6135433110}" destId="{D47E5CB8-1E41-44EA-B709-7200553EE7F2}" srcOrd="1" destOrd="0" parTransId="{644B610C-E456-4D31-A975-BB49A0091237}" sibTransId="{2061007C-BB17-4FB9-9396-E75D9E8BF591}"/>
    <dgm:cxn modelId="{F8E799F4-3A6C-4BBB-8495-72EA3C2321D4}" type="presOf" srcId="{D47E5CB8-1E41-44EA-B709-7200553EE7F2}" destId="{1DE5B3AE-DE1C-4A34-BFE2-8555F77B45E6}" srcOrd="0" destOrd="0" presId="urn:microsoft.com/office/officeart/2008/layout/VerticalCurvedList"/>
    <dgm:cxn modelId="{832788AE-BF08-42F6-8DF9-42EF166F95C5}" type="presParOf" srcId="{08DDF03C-566E-4E27-9FB8-D11A83DBE32A}" destId="{58DDA868-13D3-4556-B827-C4A1A928D91D}" srcOrd="0" destOrd="0" presId="urn:microsoft.com/office/officeart/2008/layout/VerticalCurvedList"/>
    <dgm:cxn modelId="{7A18A674-E085-42EB-A252-2B0478448CE1}" type="presParOf" srcId="{58DDA868-13D3-4556-B827-C4A1A928D91D}" destId="{80FD4440-2ACF-49BA-A155-B38387FD8490}" srcOrd="0" destOrd="0" presId="urn:microsoft.com/office/officeart/2008/layout/VerticalCurvedList"/>
    <dgm:cxn modelId="{E09BB90C-DE5B-4DBF-B413-FDC50ABA9320}" type="presParOf" srcId="{80FD4440-2ACF-49BA-A155-B38387FD8490}" destId="{6382A830-2718-4E2A-9136-6D8A8BB2A586}" srcOrd="0" destOrd="0" presId="urn:microsoft.com/office/officeart/2008/layout/VerticalCurvedList"/>
    <dgm:cxn modelId="{AEA62A94-EDF4-4E30-9F9A-88632EFC4E76}" type="presParOf" srcId="{80FD4440-2ACF-49BA-A155-B38387FD8490}" destId="{2113934E-55A3-4CE5-B1C2-984E9F9BF9E3}" srcOrd="1" destOrd="0" presId="urn:microsoft.com/office/officeart/2008/layout/VerticalCurvedList"/>
    <dgm:cxn modelId="{AFB8AB8E-08F9-4431-A308-F2C4B898C2C2}" type="presParOf" srcId="{80FD4440-2ACF-49BA-A155-B38387FD8490}" destId="{B3B8300F-F91A-4D22-9638-65D2CA93AD68}" srcOrd="2" destOrd="0" presId="urn:microsoft.com/office/officeart/2008/layout/VerticalCurvedList"/>
    <dgm:cxn modelId="{52BE839D-703B-4504-B799-88B4D4858223}" type="presParOf" srcId="{80FD4440-2ACF-49BA-A155-B38387FD8490}" destId="{A5439AF0-8E4D-41E0-A491-C1F5503F4C0D}" srcOrd="3" destOrd="0" presId="urn:microsoft.com/office/officeart/2008/layout/VerticalCurvedList"/>
    <dgm:cxn modelId="{545D58D8-C6B7-4FB7-B6C8-E94457E1FB20}" type="presParOf" srcId="{58DDA868-13D3-4556-B827-C4A1A928D91D}" destId="{0C1106FC-DEC9-437E-9E28-C430C7A8FC2D}" srcOrd="1" destOrd="0" presId="urn:microsoft.com/office/officeart/2008/layout/VerticalCurvedList"/>
    <dgm:cxn modelId="{F025DC73-3226-4D3E-B866-3A7A7736D8D2}" type="presParOf" srcId="{58DDA868-13D3-4556-B827-C4A1A928D91D}" destId="{A9E13FEF-CCF1-4CFD-9177-99FDECEBDDB3}" srcOrd="2" destOrd="0" presId="urn:microsoft.com/office/officeart/2008/layout/VerticalCurvedList"/>
    <dgm:cxn modelId="{ED8245D5-06F2-47F8-926F-BC5A691001E0}" type="presParOf" srcId="{A9E13FEF-CCF1-4CFD-9177-99FDECEBDDB3}" destId="{F68C2D01-ABA5-454E-8D81-61405BBCE420}" srcOrd="0" destOrd="0" presId="urn:microsoft.com/office/officeart/2008/layout/VerticalCurvedList"/>
    <dgm:cxn modelId="{485866BC-D4ED-43CA-8044-04F0A40FAAD7}" type="presParOf" srcId="{58DDA868-13D3-4556-B827-C4A1A928D91D}" destId="{1DE5B3AE-DE1C-4A34-BFE2-8555F77B45E6}" srcOrd="3" destOrd="0" presId="urn:microsoft.com/office/officeart/2008/layout/VerticalCurvedList"/>
    <dgm:cxn modelId="{A98701B6-9AE3-43D8-B2C8-031781A6B642}" type="presParOf" srcId="{58DDA868-13D3-4556-B827-C4A1A928D91D}" destId="{C10631F7-A8B5-4043-9C17-7B26007364C8}" srcOrd="4" destOrd="0" presId="urn:microsoft.com/office/officeart/2008/layout/VerticalCurvedList"/>
    <dgm:cxn modelId="{DF25088E-F7B8-460D-BC68-2824241EEDE4}" type="presParOf" srcId="{C10631F7-A8B5-4043-9C17-7B26007364C8}" destId="{A9165AF8-C7A9-4C7C-AE31-B7BBCE457562}" srcOrd="0" destOrd="0" presId="urn:microsoft.com/office/officeart/2008/layout/VerticalCurvedList"/>
    <dgm:cxn modelId="{E5F3D8AC-5BEF-4BB0-9E40-38027B5BF30F}" type="presParOf" srcId="{58DDA868-13D3-4556-B827-C4A1A928D91D}" destId="{861830E0-0246-47C6-94FB-74C3A997B950}" srcOrd="5" destOrd="0" presId="urn:microsoft.com/office/officeart/2008/layout/VerticalCurvedList"/>
    <dgm:cxn modelId="{357639A3-4105-405C-9164-DB0297DDD554}" type="presParOf" srcId="{58DDA868-13D3-4556-B827-C4A1A928D91D}" destId="{A823C7B2-C0F1-41DC-80D3-882354116A0F}" srcOrd="6" destOrd="0" presId="urn:microsoft.com/office/officeart/2008/layout/VerticalCurvedList"/>
    <dgm:cxn modelId="{FD56D8F4-F0C4-48E1-97C6-F5457F7E1CB8}" type="presParOf" srcId="{A823C7B2-C0F1-41DC-80D3-882354116A0F}" destId="{7BCEEDCC-B684-4460-83DA-61CD6CB6BA03}"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D8E9D4-D8E9-415C-9476-AC6135433110}"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53A8722E-5FE3-492A-B4C7-D306E34C858F}">
      <dgm:prSet phldrT="[Text]"/>
      <dgm:spPr/>
      <dgm:t>
        <a:bodyPr/>
        <a:lstStyle/>
        <a:p>
          <a:r>
            <a:rPr lang="en-US" dirty="0"/>
            <a:t>Import SomethingContext from something-context.js in component target</a:t>
          </a:r>
        </a:p>
      </dgm:t>
    </dgm:pt>
    <dgm:pt modelId="{DCB8CFC9-ED65-48BE-923B-4F889217CEB2}" type="parTrans" cxnId="{EABF1C31-12DE-4B61-BECB-5FAB2F463C65}">
      <dgm:prSet/>
      <dgm:spPr/>
      <dgm:t>
        <a:bodyPr/>
        <a:lstStyle/>
        <a:p>
          <a:endParaRPr lang="en-US"/>
        </a:p>
      </dgm:t>
    </dgm:pt>
    <dgm:pt modelId="{D97354AD-ADA7-4AF9-8A24-8ACFEBBAE6FF}" type="sibTrans" cxnId="{EABF1C31-12DE-4B61-BECB-5FAB2F463C65}">
      <dgm:prSet/>
      <dgm:spPr/>
      <dgm:t>
        <a:bodyPr/>
        <a:lstStyle/>
        <a:p>
          <a:endParaRPr lang="en-US"/>
        </a:p>
      </dgm:t>
    </dgm:pt>
    <dgm:pt modelId="{D47E5CB8-1E41-44EA-B709-7200553EE7F2}">
      <dgm:prSet phldrT="[Text]"/>
      <dgm:spPr/>
      <dgm:t>
        <a:bodyPr/>
        <a:lstStyle/>
        <a:p>
          <a:r>
            <a:rPr lang="en-US" dirty="0"/>
            <a:t>Wrapper all element by </a:t>
          </a:r>
          <a:r>
            <a:rPr lang="en-US" dirty="0" err="1"/>
            <a:t>SomeThingContext.Consumer</a:t>
          </a:r>
          <a:endParaRPr lang="en-US" dirty="0"/>
        </a:p>
      </dgm:t>
    </dgm:pt>
    <dgm:pt modelId="{644B610C-E456-4D31-A975-BB49A0091237}" type="parTrans" cxnId="{07EAE8EE-5A29-4124-913A-7E17FE258206}">
      <dgm:prSet/>
      <dgm:spPr/>
      <dgm:t>
        <a:bodyPr/>
        <a:lstStyle/>
        <a:p>
          <a:endParaRPr lang="en-US"/>
        </a:p>
      </dgm:t>
    </dgm:pt>
    <dgm:pt modelId="{2061007C-BB17-4FB9-9396-E75D9E8BF591}" type="sibTrans" cxnId="{07EAE8EE-5A29-4124-913A-7E17FE258206}">
      <dgm:prSet/>
      <dgm:spPr/>
      <dgm:t>
        <a:bodyPr/>
        <a:lstStyle/>
        <a:p>
          <a:endParaRPr lang="en-US"/>
        </a:p>
      </dgm:t>
    </dgm:pt>
    <dgm:pt modelId="{4889613F-818F-48DF-B0E5-DB48F989A865}">
      <dgm:prSet phldrT="[Text]"/>
      <dgm:spPr/>
      <dgm:t>
        <a:bodyPr/>
        <a:lstStyle/>
        <a:p>
          <a:r>
            <a:rPr lang="en-US" dirty="0"/>
            <a:t>Get values from provider and set in ctx on consumer</a:t>
          </a:r>
        </a:p>
      </dgm:t>
    </dgm:pt>
    <dgm:pt modelId="{6ACEFB7B-C031-485A-A7F5-833ADFA525FD}" type="parTrans" cxnId="{F43B218A-88E2-4042-A1D4-396607038A1C}">
      <dgm:prSet/>
      <dgm:spPr/>
      <dgm:t>
        <a:bodyPr/>
        <a:lstStyle/>
        <a:p>
          <a:endParaRPr lang="en-US"/>
        </a:p>
      </dgm:t>
    </dgm:pt>
    <dgm:pt modelId="{7DA2A564-74D8-4737-95B4-57A28720C335}" type="sibTrans" cxnId="{F43B218A-88E2-4042-A1D4-396607038A1C}">
      <dgm:prSet/>
      <dgm:spPr/>
      <dgm:t>
        <a:bodyPr/>
        <a:lstStyle/>
        <a:p>
          <a:endParaRPr lang="en-US"/>
        </a:p>
      </dgm:t>
    </dgm:pt>
    <dgm:pt modelId="{08DDF03C-566E-4E27-9FB8-D11A83DBE32A}" type="pres">
      <dgm:prSet presAssocID="{93D8E9D4-D8E9-415C-9476-AC6135433110}" presName="Name0" presStyleCnt="0">
        <dgm:presLayoutVars>
          <dgm:chMax val="7"/>
          <dgm:chPref val="7"/>
          <dgm:dir/>
        </dgm:presLayoutVars>
      </dgm:prSet>
      <dgm:spPr/>
    </dgm:pt>
    <dgm:pt modelId="{58DDA868-13D3-4556-B827-C4A1A928D91D}" type="pres">
      <dgm:prSet presAssocID="{93D8E9D4-D8E9-415C-9476-AC6135433110}" presName="Name1" presStyleCnt="0"/>
      <dgm:spPr/>
    </dgm:pt>
    <dgm:pt modelId="{80FD4440-2ACF-49BA-A155-B38387FD8490}" type="pres">
      <dgm:prSet presAssocID="{93D8E9D4-D8E9-415C-9476-AC6135433110}" presName="cycle" presStyleCnt="0"/>
      <dgm:spPr/>
    </dgm:pt>
    <dgm:pt modelId="{6382A830-2718-4E2A-9136-6D8A8BB2A586}" type="pres">
      <dgm:prSet presAssocID="{93D8E9D4-D8E9-415C-9476-AC6135433110}" presName="srcNode" presStyleLbl="node1" presStyleIdx="0" presStyleCnt="3"/>
      <dgm:spPr/>
    </dgm:pt>
    <dgm:pt modelId="{2113934E-55A3-4CE5-B1C2-984E9F9BF9E3}" type="pres">
      <dgm:prSet presAssocID="{93D8E9D4-D8E9-415C-9476-AC6135433110}" presName="conn" presStyleLbl="parChTrans1D2" presStyleIdx="0" presStyleCnt="1"/>
      <dgm:spPr/>
    </dgm:pt>
    <dgm:pt modelId="{B3B8300F-F91A-4D22-9638-65D2CA93AD68}" type="pres">
      <dgm:prSet presAssocID="{93D8E9D4-D8E9-415C-9476-AC6135433110}" presName="extraNode" presStyleLbl="node1" presStyleIdx="0" presStyleCnt="3"/>
      <dgm:spPr/>
    </dgm:pt>
    <dgm:pt modelId="{A5439AF0-8E4D-41E0-A491-C1F5503F4C0D}" type="pres">
      <dgm:prSet presAssocID="{93D8E9D4-D8E9-415C-9476-AC6135433110}" presName="dstNode" presStyleLbl="node1" presStyleIdx="0" presStyleCnt="3"/>
      <dgm:spPr/>
    </dgm:pt>
    <dgm:pt modelId="{0C1106FC-DEC9-437E-9E28-C430C7A8FC2D}" type="pres">
      <dgm:prSet presAssocID="{53A8722E-5FE3-492A-B4C7-D306E34C858F}" presName="text_1" presStyleLbl="node1" presStyleIdx="0" presStyleCnt="3">
        <dgm:presLayoutVars>
          <dgm:bulletEnabled val="1"/>
        </dgm:presLayoutVars>
      </dgm:prSet>
      <dgm:spPr/>
    </dgm:pt>
    <dgm:pt modelId="{A9E13FEF-CCF1-4CFD-9177-99FDECEBDDB3}" type="pres">
      <dgm:prSet presAssocID="{53A8722E-5FE3-492A-B4C7-D306E34C858F}" presName="accent_1" presStyleCnt="0"/>
      <dgm:spPr/>
    </dgm:pt>
    <dgm:pt modelId="{F68C2D01-ABA5-454E-8D81-61405BBCE420}" type="pres">
      <dgm:prSet presAssocID="{53A8722E-5FE3-492A-B4C7-D306E34C858F}" presName="accentRepeatNode" presStyleLbl="solidFgAcc1" presStyleIdx="0" presStyleCnt="3"/>
      <dgm:spPr>
        <a:solidFill>
          <a:srgbClr val="B31166"/>
        </a:solidFill>
        <a:ln>
          <a:solidFill>
            <a:srgbClr val="EEB1EC"/>
          </a:solidFill>
        </a:ln>
      </dgm:spPr>
    </dgm:pt>
    <dgm:pt modelId="{1DE5B3AE-DE1C-4A34-BFE2-8555F77B45E6}" type="pres">
      <dgm:prSet presAssocID="{D47E5CB8-1E41-44EA-B709-7200553EE7F2}" presName="text_2" presStyleLbl="node1" presStyleIdx="1" presStyleCnt="3">
        <dgm:presLayoutVars>
          <dgm:bulletEnabled val="1"/>
        </dgm:presLayoutVars>
      </dgm:prSet>
      <dgm:spPr/>
    </dgm:pt>
    <dgm:pt modelId="{C10631F7-A8B5-4043-9C17-7B26007364C8}" type="pres">
      <dgm:prSet presAssocID="{D47E5CB8-1E41-44EA-B709-7200553EE7F2}" presName="accent_2" presStyleCnt="0"/>
      <dgm:spPr/>
    </dgm:pt>
    <dgm:pt modelId="{A9165AF8-C7A9-4C7C-AE31-B7BBCE457562}" type="pres">
      <dgm:prSet presAssocID="{D47E5CB8-1E41-44EA-B709-7200553EE7F2}" presName="accentRepeatNode" presStyleLbl="solidFgAcc1" presStyleIdx="1" presStyleCnt="3"/>
      <dgm:spPr>
        <a:solidFill>
          <a:srgbClr val="B31166"/>
        </a:solidFill>
        <a:ln>
          <a:solidFill>
            <a:srgbClr val="EEB1EC"/>
          </a:solidFill>
        </a:ln>
      </dgm:spPr>
    </dgm:pt>
    <dgm:pt modelId="{D71194C1-A450-4F30-A837-5319BE88CC9F}" type="pres">
      <dgm:prSet presAssocID="{4889613F-818F-48DF-B0E5-DB48F989A865}" presName="text_3" presStyleLbl="node1" presStyleIdx="2" presStyleCnt="3">
        <dgm:presLayoutVars>
          <dgm:bulletEnabled val="1"/>
        </dgm:presLayoutVars>
      </dgm:prSet>
      <dgm:spPr/>
    </dgm:pt>
    <dgm:pt modelId="{856C6291-EBE7-4BE9-88D0-DE5F2C658FAC}" type="pres">
      <dgm:prSet presAssocID="{4889613F-818F-48DF-B0E5-DB48F989A865}" presName="accent_3" presStyleCnt="0"/>
      <dgm:spPr/>
    </dgm:pt>
    <dgm:pt modelId="{0E716598-2898-49B9-9E0D-D26DBDA139E8}" type="pres">
      <dgm:prSet presAssocID="{4889613F-818F-48DF-B0E5-DB48F989A865}" presName="accentRepeatNode" presStyleLbl="solidFgAcc1" presStyleIdx="2" presStyleCnt="3"/>
      <dgm:spPr>
        <a:solidFill>
          <a:srgbClr val="B31166"/>
        </a:solidFill>
        <a:ln>
          <a:solidFill>
            <a:srgbClr val="EEB1EC"/>
          </a:solidFill>
        </a:ln>
      </dgm:spPr>
    </dgm:pt>
  </dgm:ptLst>
  <dgm:cxnLst>
    <dgm:cxn modelId="{1010482B-807E-4E26-9216-6BAAA8620784}" type="presOf" srcId="{93D8E9D4-D8E9-415C-9476-AC6135433110}" destId="{08DDF03C-566E-4E27-9FB8-D11A83DBE32A}" srcOrd="0" destOrd="0" presId="urn:microsoft.com/office/officeart/2008/layout/VerticalCurvedList"/>
    <dgm:cxn modelId="{F68D362F-D6F4-4415-9000-C85A0A72F8D0}" type="presOf" srcId="{53A8722E-5FE3-492A-B4C7-D306E34C858F}" destId="{0C1106FC-DEC9-437E-9E28-C430C7A8FC2D}" srcOrd="0" destOrd="0" presId="urn:microsoft.com/office/officeart/2008/layout/VerticalCurvedList"/>
    <dgm:cxn modelId="{EABF1C31-12DE-4B61-BECB-5FAB2F463C65}" srcId="{93D8E9D4-D8E9-415C-9476-AC6135433110}" destId="{53A8722E-5FE3-492A-B4C7-D306E34C858F}" srcOrd="0" destOrd="0" parTransId="{DCB8CFC9-ED65-48BE-923B-4F889217CEB2}" sibTransId="{D97354AD-ADA7-4AF9-8A24-8ACFEBBAE6FF}"/>
    <dgm:cxn modelId="{17C8467F-034D-4F26-90C8-A9C9071F92A2}" type="presOf" srcId="{4889613F-818F-48DF-B0E5-DB48F989A865}" destId="{D71194C1-A450-4F30-A837-5319BE88CC9F}" srcOrd="0" destOrd="0" presId="urn:microsoft.com/office/officeart/2008/layout/VerticalCurvedList"/>
    <dgm:cxn modelId="{F43B218A-88E2-4042-A1D4-396607038A1C}" srcId="{93D8E9D4-D8E9-415C-9476-AC6135433110}" destId="{4889613F-818F-48DF-B0E5-DB48F989A865}" srcOrd="2" destOrd="0" parTransId="{6ACEFB7B-C031-485A-A7F5-833ADFA525FD}" sibTransId="{7DA2A564-74D8-4737-95B4-57A28720C335}"/>
    <dgm:cxn modelId="{4179E0EB-2306-4C86-A0E8-8A0BBE0FC6C8}" type="presOf" srcId="{D97354AD-ADA7-4AF9-8A24-8ACFEBBAE6FF}" destId="{2113934E-55A3-4CE5-B1C2-984E9F9BF9E3}" srcOrd="0" destOrd="0" presId="urn:microsoft.com/office/officeart/2008/layout/VerticalCurvedList"/>
    <dgm:cxn modelId="{07EAE8EE-5A29-4124-913A-7E17FE258206}" srcId="{93D8E9D4-D8E9-415C-9476-AC6135433110}" destId="{D47E5CB8-1E41-44EA-B709-7200553EE7F2}" srcOrd="1" destOrd="0" parTransId="{644B610C-E456-4D31-A975-BB49A0091237}" sibTransId="{2061007C-BB17-4FB9-9396-E75D9E8BF591}"/>
    <dgm:cxn modelId="{F8E799F4-3A6C-4BBB-8495-72EA3C2321D4}" type="presOf" srcId="{D47E5CB8-1E41-44EA-B709-7200553EE7F2}" destId="{1DE5B3AE-DE1C-4A34-BFE2-8555F77B45E6}" srcOrd="0" destOrd="0" presId="urn:microsoft.com/office/officeart/2008/layout/VerticalCurvedList"/>
    <dgm:cxn modelId="{832788AE-BF08-42F6-8DF9-42EF166F95C5}" type="presParOf" srcId="{08DDF03C-566E-4E27-9FB8-D11A83DBE32A}" destId="{58DDA868-13D3-4556-B827-C4A1A928D91D}" srcOrd="0" destOrd="0" presId="urn:microsoft.com/office/officeart/2008/layout/VerticalCurvedList"/>
    <dgm:cxn modelId="{7A18A674-E085-42EB-A252-2B0478448CE1}" type="presParOf" srcId="{58DDA868-13D3-4556-B827-C4A1A928D91D}" destId="{80FD4440-2ACF-49BA-A155-B38387FD8490}" srcOrd="0" destOrd="0" presId="urn:microsoft.com/office/officeart/2008/layout/VerticalCurvedList"/>
    <dgm:cxn modelId="{E09BB90C-DE5B-4DBF-B413-FDC50ABA9320}" type="presParOf" srcId="{80FD4440-2ACF-49BA-A155-B38387FD8490}" destId="{6382A830-2718-4E2A-9136-6D8A8BB2A586}" srcOrd="0" destOrd="0" presId="urn:microsoft.com/office/officeart/2008/layout/VerticalCurvedList"/>
    <dgm:cxn modelId="{AEA62A94-EDF4-4E30-9F9A-88632EFC4E76}" type="presParOf" srcId="{80FD4440-2ACF-49BA-A155-B38387FD8490}" destId="{2113934E-55A3-4CE5-B1C2-984E9F9BF9E3}" srcOrd="1" destOrd="0" presId="urn:microsoft.com/office/officeart/2008/layout/VerticalCurvedList"/>
    <dgm:cxn modelId="{AFB8AB8E-08F9-4431-A308-F2C4B898C2C2}" type="presParOf" srcId="{80FD4440-2ACF-49BA-A155-B38387FD8490}" destId="{B3B8300F-F91A-4D22-9638-65D2CA93AD68}" srcOrd="2" destOrd="0" presId="urn:microsoft.com/office/officeart/2008/layout/VerticalCurvedList"/>
    <dgm:cxn modelId="{52BE839D-703B-4504-B799-88B4D4858223}" type="presParOf" srcId="{80FD4440-2ACF-49BA-A155-B38387FD8490}" destId="{A5439AF0-8E4D-41E0-A491-C1F5503F4C0D}" srcOrd="3" destOrd="0" presId="urn:microsoft.com/office/officeart/2008/layout/VerticalCurvedList"/>
    <dgm:cxn modelId="{545D58D8-C6B7-4FB7-B6C8-E94457E1FB20}" type="presParOf" srcId="{58DDA868-13D3-4556-B827-C4A1A928D91D}" destId="{0C1106FC-DEC9-437E-9E28-C430C7A8FC2D}" srcOrd="1" destOrd="0" presId="urn:microsoft.com/office/officeart/2008/layout/VerticalCurvedList"/>
    <dgm:cxn modelId="{F025DC73-3226-4D3E-B866-3A7A7736D8D2}" type="presParOf" srcId="{58DDA868-13D3-4556-B827-C4A1A928D91D}" destId="{A9E13FEF-CCF1-4CFD-9177-99FDECEBDDB3}" srcOrd="2" destOrd="0" presId="urn:microsoft.com/office/officeart/2008/layout/VerticalCurvedList"/>
    <dgm:cxn modelId="{ED8245D5-06F2-47F8-926F-BC5A691001E0}" type="presParOf" srcId="{A9E13FEF-CCF1-4CFD-9177-99FDECEBDDB3}" destId="{F68C2D01-ABA5-454E-8D81-61405BBCE420}" srcOrd="0" destOrd="0" presId="urn:microsoft.com/office/officeart/2008/layout/VerticalCurvedList"/>
    <dgm:cxn modelId="{485866BC-D4ED-43CA-8044-04F0A40FAAD7}" type="presParOf" srcId="{58DDA868-13D3-4556-B827-C4A1A928D91D}" destId="{1DE5B3AE-DE1C-4A34-BFE2-8555F77B45E6}" srcOrd="3" destOrd="0" presId="urn:microsoft.com/office/officeart/2008/layout/VerticalCurvedList"/>
    <dgm:cxn modelId="{A98701B6-9AE3-43D8-B2C8-031781A6B642}" type="presParOf" srcId="{58DDA868-13D3-4556-B827-C4A1A928D91D}" destId="{C10631F7-A8B5-4043-9C17-7B26007364C8}" srcOrd="4" destOrd="0" presId="urn:microsoft.com/office/officeart/2008/layout/VerticalCurvedList"/>
    <dgm:cxn modelId="{DF25088E-F7B8-460D-BC68-2824241EEDE4}" type="presParOf" srcId="{C10631F7-A8B5-4043-9C17-7B26007364C8}" destId="{A9165AF8-C7A9-4C7C-AE31-B7BBCE457562}" srcOrd="0" destOrd="0" presId="urn:microsoft.com/office/officeart/2008/layout/VerticalCurvedList"/>
    <dgm:cxn modelId="{1F04974C-D95B-4E88-B10A-9368CB77DF23}" type="presParOf" srcId="{58DDA868-13D3-4556-B827-C4A1A928D91D}" destId="{D71194C1-A450-4F30-A837-5319BE88CC9F}" srcOrd="5" destOrd="0" presId="urn:microsoft.com/office/officeart/2008/layout/VerticalCurvedList"/>
    <dgm:cxn modelId="{7E17E130-822C-4FEA-BA3F-22FFCB9324EA}" type="presParOf" srcId="{58DDA868-13D3-4556-B827-C4A1A928D91D}" destId="{856C6291-EBE7-4BE9-88D0-DE5F2C658FAC}" srcOrd="6" destOrd="0" presId="urn:microsoft.com/office/officeart/2008/layout/VerticalCurvedList"/>
    <dgm:cxn modelId="{2B8BBFD2-B906-4990-96F6-464E53C33C99}" type="presParOf" srcId="{856C6291-EBE7-4BE9-88D0-DE5F2C658FAC}" destId="{0E716598-2898-49B9-9E0D-D26DBDA139E8}"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918B41-CAF1-4E2A-92C6-8C73E27F1749}" type="doc">
      <dgm:prSet loTypeId="urn:microsoft.com/office/officeart/2005/8/layout/hChevron3" loCatId="process" qsTypeId="urn:microsoft.com/office/officeart/2005/8/quickstyle/simple1" qsCatId="simple" csTypeId="urn:microsoft.com/office/officeart/2005/8/colors/accent1_2" csCatId="accent1" phldr="1"/>
      <dgm:spPr/>
    </dgm:pt>
    <dgm:pt modelId="{D6A49036-C676-4955-BB7C-C63F6A0CBDB5}">
      <dgm:prSet phldrT="[Text]" custT="1"/>
      <dgm:spPr/>
      <dgm:t>
        <a:bodyPr/>
        <a:lstStyle/>
        <a:p>
          <a:r>
            <a:rPr lang="en-US" sz="800" dirty="0"/>
            <a:t>ctx useContext</a:t>
          </a:r>
        </a:p>
      </dgm:t>
    </dgm:pt>
    <dgm:pt modelId="{257679BC-2C2B-49EC-A501-EF435C279C90}" type="parTrans" cxnId="{6DA873D2-B441-42B8-9BE0-4362C1937D5A}">
      <dgm:prSet/>
      <dgm:spPr/>
      <dgm:t>
        <a:bodyPr/>
        <a:lstStyle/>
        <a:p>
          <a:endParaRPr lang="en-US" sz="1600"/>
        </a:p>
      </dgm:t>
    </dgm:pt>
    <dgm:pt modelId="{97FA31CD-6B29-42D1-859B-FBB5195AF36D}" type="sibTrans" cxnId="{6DA873D2-B441-42B8-9BE0-4362C1937D5A}">
      <dgm:prSet/>
      <dgm:spPr/>
      <dgm:t>
        <a:bodyPr/>
        <a:lstStyle/>
        <a:p>
          <a:endParaRPr lang="en-US" sz="1600"/>
        </a:p>
      </dgm:t>
    </dgm:pt>
    <dgm:pt modelId="{54FAFCD4-2B67-464A-9859-62273262231D}" type="pres">
      <dgm:prSet presAssocID="{F3918B41-CAF1-4E2A-92C6-8C73E27F1749}" presName="Name0" presStyleCnt="0">
        <dgm:presLayoutVars>
          <dgm:dir val="rev"/>
          <dgm:resizeHandles val="exact"/>
        </dgm:presLayoutVars>
      </dgm:prSet>
      <dgm:spPr/>
    </dgm:pt>
    <dgm:pt modelId="{5A0AD3E8-2A99-40C6-9035-0CF834525AF4}" type="pres">
      <dgm:prSet presAssocID="{D6A49036-C676-4955-BB7C-C63F6A0CBDB5}" presName="parTxOnly" presStyleLbl="node1" presStyleIdx="0" presStyleCnt="1" custScaleX="132624" custLinFactY="27653" custLinFactNeighborX="868" custLinFactNeighborY="100000">
        <dgm:presLayoutVars>
          <dgm:bulletEnabled val="1"/>
        </dgm:presLayoutVars>
      </dgm:prSet>
      <dgm:spPr/>
    </dgm:pt>
  </dgm:ptLst>
  <dgm:cxnLst>
    <dgm:cxn modelId="{54FE9305-4E52-4364-BFF9-8553D1AA7CF2}" type="presOf" srcId="{F3918B41-CAF1-4E2A-92C6-8C73E27F1749}" destId="{54FAFCD4-2B67-464A-9859-62273262231D}" srcOrd="0" destOrd="0" presId="urn:microsoft.com/office/officeart/2005/8/layout/hChevron3"/>
    <dgm:cxn modelId="{A6142B47-D32A-4315-84D8-48007A9DFDDF}" type="presOf" srcId="{D6A49036-C676-4955-BB7C-C63F6A0CBDB5}" destId="{5A0AD3E8-2A99-40C6-9035-0CF834525AF4}" srcOrd="0" destOrd="0" presId="urn:microsoft.com/office/officeart/2005/8/layout/hChevron3"/>
    <dgm:cxn modelId="{6DA873D2-B441-42B8-9BE0-4362C1937D5A}" srcId="{F3918B41-CAF1-4E2A-92C6-8C73E27F1749}" destId="{D6A49036-C676-4955-BB7C-C63F6A0CBDB5}" srcOrd="0" destOrd="0" parTransId="{257679BC-2C2B-49EC-A501-EF435C279C90}" sibTransId="{97FA31CD-6B29-42D1-859B-FBB5195AF36D}"/>
    <dgm:cxn modelId="{C3073163-5290-4080-B7BD-3447E3B12D02}" type="presParOf" srcId="{54FAFCD4-2B67-464A-9859-62273262231D}" destId="{5A0AD3E8-2A99-40C6-9035-0CF834525AF4}" srcOrd="0" destOrd="0" presId="urn:microsoft.com/office/officeart/2005/8/layout/hChevron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89E585C-FF24-404C-9799-02CCEFFBD5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796A292-2ACF-42E5-94A2-A85B36351ACC}">
      <dgm:prSet phldrT="[Text]"/>
      <dgm:spPr/>
      <dgm:t>
        <a:bodyPr/>
        <a:lstStyle/>
        <a:p>
          <a:r>
            <a:rPr lang="en-US" dirty="0"/>
            <a:t>Init context hook in store folder</a:t>
          </a:r>
        </a:p>
      </dgm:t>
    </dgm:pt>
    <dgm:pt modelId="{B64C21A6-05DD-4951-8727-EEF5743DA655}" type="parTrans" cxnId="{DBE8A3E5-AD11-41B2-999F-DCF0D4B29695}">
      <dgm:prSet/>
      <dgm:spPr/>
      <dgm:t>
        <a:bodyPr/>
        <a:lstStyle/>
        <a:p>
          <a:endParaRPr lang="en-US"/>
        </a:p>
      </dgm:t>
    </dgm:pt>
    <dgm:pt modelId="{C77B948F-D137-4AB8-8ADB-FE1B91E08A58}" type="sibTrans" cxnId="{DBE8A3E5-AD11-41B2-999F-DCF0D4B29695}">
      <dgm:prSet/>
      <dgm:spPr/>
      <dgm:t>
        <a:bodyPr/>
        <a:lstStyle/>
        <a:p>
          <a:endParaRPr lang="en-US"/>
        </a:p>
      </dgm:t>
    </dgm:pt>
    <dgm:pt modelId="{B29AE73A-3B1B-447E-898E-6E1F944ACA87}">
      <dgm:prSet phldrT="[Text]"/>
      <dgm:spPr/>
      <dgm:t>
        <a:bodyPr/>
        <a:lstStyle/>
        <a:p>
          <a:r>
            <a:rPr lang="en-US" dirty="0"/>
            <a:t>Index.js/ wrapped App by custom provider</a:t>
          </a:r>
        </a:p>
      </dgm:t>
    </dgm:pt>
    <dgm:pt modelId="{606FFD0A-5551-4573-9A8B-224F44FA58D0}" type="parTrans" cxnId="{BCDE6FDE-7CEA-47BA-834B-4388F4B6DB67}">
      <dgm:prSet/>
      <dgm:spPr/>
      <dgm:t>
        <a:bodyPr/>
        <a:lstStyle/>
        <a:p>
          <a:endParaRPr lang="en-US"/>
        </a:p>
      </dgm:t>
    </dgm:pt>
    <dgm:pt modelId="{4D783585-6EF0-475B-9A88-55B269ECA560}" type="sibTrans" cxnId="{BCDE6FDE-7CEA-47BA-834B-4388F4B6DB67}">
      <dgm:prSet/>
      <dgm:spPr/>
      <dgm:t>
        <a:bodyPr/>
        <a:lstStyle/>
        <a:p>
          <a:endParaRPr lang="en-US"/>
        </a:p>
      </dgm:t>
    </dgm:pt>
    <dgm:pt modelId="{346BE08D-EC2D-416D-8DB1-49E9391A3A53}">
      <dgm:prSet phldrT="[Text]"/>
      <dgm:spPr/>
      <dgm:t>
        <a:bodyPr/>
        <a:lstStyle/>
        <a:p>
          <a:r>
            <a:rPr lang="en-US" dirty="0"/>
            <a:t>Get context  from initial context of store</a:t>
          </a:r>
        </a:p>
      </dgm:t>
    </dgm:pt>
    <dgm:pt modelId="{00A1BD2B-1370-4C30-B290-9F32BB4017C1}" type="parTrans" cxnId="{64758202-D46D-44B3-BD8A-8E6BDF7CB34B}">
      <dgm:prSet/>
      <dgm:spPr/>
      <dgm:t>
        <a:bodyPr/>
        <a:lstStyle/>
        <a:p>
          <a:endParaRPr lang="en-US"/>
        </a:p>
      </dgm:t>
    </dgm:pt>
    <dgm:pt modelId="{1FED10C6-1F35-4BA0-991A-DAF3F414D922}" type="sibTrans" cxnId="{64758202-D46D-44B3-BD8A-8E6BDF7CB34B}">
      <dgm:prSet/>
      <dgm:spPr/>
      <dgm:t>
        <a:bodyPr/>
        <a:lstStyle/>
        <a:p>
          <a:endParaRPr lang="en-US"/>
        </a:p>
      </dgm:t>
    </dgm:pt>
    <dgm:pt modelId="{FAE8DB40-DFA9-4BEE-BC6E-D5D9CB5D8831}">
      <dgm:prSet phldrT="[Text]"/>
      <dgm:spPr/>
      <dgm:t>
        <a:bodyPr/>
        <a:lstStyle/>
        <a:p>
          <a:r>
            <a:rPr lang="en-US" dirty="0"/>
            <a:t>Get context and update by method it</a:t>
          </a:r>
        </a:p>
      </dgm:t>
    </dgm:pt>
    <dgm:pt modelId="{D6A06ADB-409D-4E98-90D1-F6345736FD7D}" type="parTrans" cxnId="{698D19D1-4C42-43E4-811E-8AB855D4B3AA}">
      <dgm:prSet/>
      <dgm:spPr/>
      <dgm:t>
        <a:bodyPr/>
        <a:lstStyle/>
        <a:p>
          <a:endParaRPr lang="en-US"/>
        </a:p>
      </dgm:t>
    </dgm:pt>
    <dgm:pt modelId="{5E99A1EE-4AEA-417E-AC94-AFAE460FC031}" type="sibTrans" cxnId="{698D19D1-4C42-43E4-811E-8AB855D4B3AA}">
      <dgm:prSet/>
      <dgm:spPr/>
      <dgm:t>
        <a:bodyPr/>
        <a:lstStyle/>
        <a:p>
          <a:endParaRPr lang="en-US"/>
        </a:p>
      </dgm:t>
    </dgm:pt>
    <dgm:pt modelId="{BF80DDC3-B7D5-4505-8781-F467D43F0027}" type="pres">
      <dgm:prSet presAssocID="{589E585C-FF24-404C-9799-02CCEFFBD554}" presName="linear" presStyleCnt="0">
        <dgm:presLayoutVars>
          <dgm:animLvl val="lvl"/>
          <dgm:resizeHandles val="exact"/>
        </dgm:presLayoutVars>
      </dgm:prSet>
      <dgm:spPr/>
    </dgm:pt>
    <dgm:pt modelId="{621E256D-0B13-4722-B7D2-A9D61F9CAD47}" type="pres">
      <dgm:prSet presAssocID="{0796A292-2ACF-42E5-94A2-A85B36351ACC}" presName="parentText" presStyleLbl="node1" presStyleIdx="0" presStyleCnt="4">
        <dgm:presLayoutVars>
          <dgm:chMax val="0"/>
          <dgm:bulletEnabled val="1"/>
        </dgm:presLayoutVars>
      </dgm:prSet>
      <dgm:spPr/>
    </dgm:pt>
    <dgm:pt modelId="{943B8336-993B-4B7F-A01D-2D36C0B60F9F}" type="pres">
      <dgm:prSet presAssocID="{C77B948F-D137-4AB8-8ADB-FE1B91E08A58}" presName="spacer" presStyleCnt="0"/>
      <dgm:spPr/>
    </dgm:pt>
    <dgm:pt modelId="{950E98EE-3989-4D7C-A769-0511EF03462E}" type="pres">
      <dgm:prSet presAssocID="{B29AE73A-3B1B-447E-898E-6E1F944ACA87}" presName="parentText" presStyleLbl="node1" presStyleIdx="1" presStyleCnt="4">
        <dgm:presLayoutVars>
          <dgm:chMax val="0"/>
          <dgm:bulletEnabled val="1"/>
        </dgm:presLayoutVars>
      </dgm:prSet>
      <dgm:spPr/>
    </dgm:pt>
    <dgm:pt modelId="{188AFD36-A595-4B71-A32F-EFD8DC694337}" type="pres">
      <dgm:prSet presAssocID="{4D783585-6EF0-475B-9A88-55B269ECA560}" presName="spacer" presStyleCnt="0"/>
      <dgm:spPr/>
    </dgm:pt>
    <dgm:pt modelId="{F54400AD-E0D1-45F5-ACC2-FC8F6D64B86B}" type="pres">
      <dgm:prSet presAssocID="{346BE08D-EC2D-416D-8DB1-49E9391A3A53}" presName="parentText" presStyleLbl="node1" presStyleIdx="2" presStyleCnt="4">
        <dgm:presLayoutVars>
          <dgm:chMax val="0"/>
          <dgm:bulletEnabled val="1"/>
        </dgm:presLayoutVars>
      </dgm:prSet>
      <dgm:spPr/>
    </dgm:pt>
    <dgm:pt modelId="{968B86F6-9FE4-4FCD-B9EF-DA1DF9B440CA}" type="pres">
      <dgm:prSet presAssocID="{1FED10C6-1F35-4BA0-991A-DAF3F414D922}" presName="spacer" presStyleCnt="0"/>
      <dgm:spPr/>
    </dgm:pt>
    <dgm:pt modelId="{2F5CC4F0-6656-47E5-9974-7E7FEC7621C8}" type="pres">
      <dgm:prSet presAssocID="{FAE8DB40-DFA9-4BEE-BC6E-D5D9CB5D8831}" presName="parentText" presStyleLbl="node1" presStyleIdx="3" presStyleCnt="4">
        <dgm:presLayoutVars>
          <dgm:chMax val="0"/>
          <dgm:bulletEnabled val="1"/>
        </dgm:presLayoutVars>
      </dgm:prSet>
      <dgm:spPr/>
    </dgm:pt>
  </dgm:ptLst>
  <dgm:cxnLst>
    <dgm:cxn modelId="{64758202-D46D-44B3-BD8A-8E6BDF7CB34B}" srcId="{589E585C-FF24-404C-9799-02CCEFFBD554}" destId="{346BE08D-EC2D-416D-8DB1-49E9391A3A53}" srcOrd="2" destOrd="0" parTransId="{00A1BD2B-1370-4C30-B290-9F32BB4017C1}" sibTransId="{1FED10C6-1F35-4BA0-991A-DAF3F414D922}"/>
    <dgm:cxn modelId="{F1902D10-6994-4B2C-A139-F90EDCE10B96}" type="presOf" srcId="{346BE08D-EC2D-416D-8DB1-49E9391A3A53}" destId="{F54400AD-E0D1-45F5-ACC2-FC8F6D64B86B}" srcOrd="0" destOrd="0" presId="urn:microsoft.com/office/officeart/2005/8/layout/vList2"/>
    <dgm:cxn modelId="{C39A721D-F7AD-4170-B0D3-10B57915FB4A}" type="presOf" srcId="{0796A292-2ACF-42E5-94A2-A85B36351ACC}" destId="{621E256D-0B13-4722-B7D2-A9D61F9CAD47}" srcOrd="0" destOrd="0" presId="urn:microsoft.com/office/officeart/2005/8/layout/vList2"/>
    <dgm:cxn modelId="{ED1786A9-EE90-4226-9A9C-A92BEC8B2E5D}" type="presOf" srcId="{FAE8DB40-DFA9-4BEE-BC6E-D5D9CB5D8831}" destId="{2F5CC4F0-6656-47E5-9974-7E7FEC7621C8}" srcOrd="0" destOrd="0" presId="urn:microsoft.com/office/officeart/2005/8/layout/vList2"/>
    <dgm:cxn modelId="{A64F63BF-44A9-4C58-8B2A-31E753C3930C}" type="presOf" srcId="{589E585C-FF24-404C-9799-02CCEFFBD554}" destId="{BF80DDC3-B7D5-4505-8781-F467D43F0027}" srcOrd="0" destOrd="0" presId="urn:microsoft.com/office/officeart/2005/8/layout/vList2"/>
    <dgm:cxn modelId="{698D19D1-4C42-43E4-811E-8AB855D4B3AA}" srcId="{589E585C-FF24-404C-9799-02CCEFFBD554}" destId="{FAE8DB40-DFA9-4BEE-BC6E-D5D9CB5D8831}" srcOrd="3" destOrd="0" parTransId="{D6A06ADB-409D-4E98-90D1-F6345736FD7D}" sibTransId="{5E99A1EE-4AEA-417E-AC94-AFAE460FC031}"/>
    <dgm:cxn modelId="{BCDE6FDE-7CEA-47BA-834B-4388F4B6DB67}" srcId="{589E585C-FF24-404C-9799-02CCEFFBD554}" destId="{B29AE73A-3B1B-447E-898E-6E1F944ACA87}" srcOrd="1" destOrd="0" parTransId="{606FFD0A-5551-4573-9A8B-224F44FA58D0}" sibTransId="{4D783585-6EF0-475B-9A88-55B269ECA560}"/>
    <dgm:cxn modelId="{DBE8A3E5-AD11-41B2-999F-DCF0D4B29695}" srcId="{589E585C-FF24-404C-9799-02CCEFFBD554}" destId="{0796A292-2ACF-42E5-94A2-A85B36351ACC}" srcOrd="0" destOrd="0" parTransId="{B64C21A6-05DD-4951-8727-EEF5743DA655}" sibTransId="{C77B948F-D137-4AB8-8ADB-FE1B91E08A58}"/>
    <dgm:cxn modelId="{63E180EA-03C3-42E2-A8C0-2CCA6B2C3AE2}" type="presOf" srcId="{B29AE73A-3B1B-447E-898E-6E1F944ACA87}" destId="{950E98EE-3989-4D7C-A769-0511EF03462E}" srcOrd="0" destOrd="0" presId="urn:microsoft.com/office/officeart/2005/8/layout/vList2"/>
    <dgm:cxn modelId="{E911E63C-103D-4709-A875-A78A53BCA7F8}" type="presParOf" srcId="{BF80DDC3-B7D5-4505-8781-F467D43F0027}" destId="{621E256D-0B13-4722-B7D2-A9D61F9CAD47}" srcOrd="0" destOrd="0" presId="urn:microsoft.com/office/officeart/2005/8/layout/vList2"/>
    <dgm:cxn modelId="{0414E393-1A56-4565-9E67-86915E8C24EB}" type="presParOf" srcId="{BF80DDC3-B7D5-4505-8781-F467D43F0027}" destId="{943B8336-993B-4B7F-A01D-2D36C0B60F9F}" srcOrd="1" destOrd="0" presId="urn:microsoft.com/office/officeart/2005/8/layout/vList2"/>
    <dgm:cxn modelId="{DADE580C-429E-4096-9AF3-A7544719C17D}" type="presParOf" srcId="{BF80DDC3-B7D5-4505-8781-F467D43F0027}" destId="{950E98EE-3989-4D7C-A769-0511EF03462E}" srcOrd="2" destOrd="0" presId="urn:microsoft.com/office/officeart/2005/8/layout/vList2"/>
    <dgm:cxn modelId="{A9A91D7F-9AF0-4F11-BEB5-2F1832EE8F4D}" type="presParOf" srcId="{BF80DDC3-B7D5-4505-8781-F467D43F0027}" destId="{188AFD36-A595-4B71-A32F-EFD8DC694337}" srcOrd="3" destOrd="0" presId="urn:microsoft.com/office/officeart/2005/8/layout/vList2"/>
    <dgm:cxn modelId="{9C017888-CDA6-4753-946B-56D29382F251}" type="presParOf" srcId="{BF80DDC3-B7D5-4505-8781-F467D43F0027}" destId="{F54400AD-E0D1-45F5-ACC2-FC8F6D64B86B}" srcOrd="4" destOrd="0" presId="urn:microsoft.com/office/officeart/2005/8/layout/vList2"/>
    <dgm:cxn modelId="{3FA8CC2C-5A2F-4D14-9765-C282468105FC}" type="presParOf" srcId="{BF80DDC3-B7D5-4505-8781-F467D43F0027}" destId="{968B86F6-9FE4-4FCD-B9EF-DA1DF9B440CA}" srcOrd="5" destOrd="0" presId="urn:microsoft.com/office/officeart/2005/8/layout/vList2"/>
    <dgm:cxn modelId="{38CA1B41-3478-4B56-85EB-2486FAB57BFE}" type="presParOf" srcId="{BF80DDC3-B7D5-4505-8781-F467D43F0027}" destId="{2F5CC4F0-6656-47E5-9974-7E7FEC7621C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FABBEAF-27A7-4C31-87AF-EE6A2864F0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257A41A-530A-4E47-998E-70D716295DDF}">
      <dgm:prSet phldrT="[Text]" custT="1"/>
      <dgm:spPr/>
      <dgm:t>
        <a:bodyPr/>
        <a:lstStyle/>
        <a:p>
          <a:r>
            <a:rPr lang="en-US" sz="1000" dirty="0"/>
            <a:t>Init UI Component / Input</a:t>
          </a:r>
        </a:p>
      </dgm:t>
    </dgm:pt>
    <dgm:pt modelId="{95F19029-F0CC-4F37-8C9E-28B05A84A496}" type="parTrans" cxnId="{DC234A3A-79A5-46C0-9A93-DFCA68851952}">
      <dgm:prSet/>
      <dgm:spPr/>
      <dgm:t>
        <a:bodyPr/>
        <a:lstStyle/>
        <a:p>
          <a:endParaRPr lang="en-US" sz="1400"/>
        </a:p>
      </dgm:t>
    </dgm:pt>
    <dgm:pt modelId="{426358ED-67BE-42C5-93F9-1C8108ADB050}" type="sibTrans" cxnId="{DC234A3A-79A5-46C0-9A93-DFCA68851952}">
      <dgm:prSet/>
      <dgm:spPr/>
      <dgm:t>
        <a:bodyPr/>
        <a:lstStyle/>
        <a:p>
          <a:endParaRPr lang="en-US" sz="1400"/>
        </a:p>
      </dgm:t>
    </dgm:pt>
    <dgm:pt modelId="{C28CBB0E-C0C6-4AE2-99D9-82602248237E}">
      <dgm:prSet phldrT="[Text]" custT="1"/>
      <dgm:spPr/>
      <dgm:t>
        <a:bodyPr/>
        <a:lstStyle/>
        <a:p>
          <a:r>
            <a:rPr lang="en-US" sz="1000" dirty="0"/>
            <a:t>Use component UI Input in component Login</a:t>
          </a:r>
        </a:p>
      </dgm:t>
    </dgm:pt>
    <dgm:pt modelId="{C9E3773C-5881-4937-BAC9-FE266F4AABE5}" type="parTrans" cxnId="{2BE3EC43-AF79-4965-B003-86A4A7554E19}">
      <dgm:prSet/>
      <dgm:spPr/>
      <dgm:t>
        <a:bodyPr/>
        <a:lstStyle/>
        <a:p>
          <a:endParaRPr lang="en-US" sz="1400"/>
        </a:p>
      </dgm:t>
    </dgm:pt>
    <dgm:pt modelId="{EE04DD5A-05C3-4AB2-8870-71EE86C7D84C}" type="sibTrans" cxnId="{2BE3EC43-AF79-4965-B003-86A4A7554E19}">
      <dgm:prSet/>
      <dgm:spPr/>
      <dgm:t>
        <a:bodyPr/>
        <a:lstStyle/>
        <a:p>
          <a:endParaRPr lang="en-US" sz="1400"/>
        </a:p>
      </dgm:t>
    </dgm:pt>
    <dgm:pt modelId="{EB550D57-8B63-46C4-8C5E-51A04A6527A1}" type="pres">
      <dgm:prSet presAssocID="{9FABBEAF-27A7-4C31-87AF-EE6A2864F02B}" presName="linear" presStyleCnt="0">
        <dgm:presLayoutVars>
          <dgm:animLvl val="lvl"/>
          <dgm:resizeHandles val="exact"/>
        </dgm:presLayoutVars>
      </dgm:prSet>
      <dgm:spPr/>
    </dgm:pt>
    <dgm:pt modelId="{7C7A5163-B8C5-4C38-82A2-485472666181}" type="pres">
      <dgm:prSet presAssocID="{A257A41A-530A-4E47-998E-70D716295DDF}" presName="parentText" presStyleLbl="node1" presStyleIdx="0" presStyleCnt="2">
        <dgm:presLayoutVars>
          <dgm:chMax val="0"/>
          <dgm:bulletEnabled val="1"/>
        </dgm:presLayoutVars>
      </dgm:prSet>
      <dgm:spPr/>
    </dgm:pt>
    <dgm:pt modelId="{4F781FE6-8A77-483F-9D90-B9DA6DD266B5}" type="pres">
      <dgm:prSet presAssocID="{426358ED-67BE-42C5-93F9-1C8108ADB050}" presName="spacer" presStyleCnt="0"/>
      <dgm:spPr/>
    </dgm:pt>
    <dgm:pt modelId="{5FE2CE36-2383-453D-A1A0-870B2C9EAB68}" type="pres">
      <dgm:prSet presAssocID="{C28CBB0E-C0C6-4AE2-99D9-82602248237E}" presName="parentText" presStyleLbl="node1" presStyleIdx="1" presStyleCnt="2">
        <dgm:presLayoutVars>
          <dgm:chMax val="0"/>
          <dgm:bulletEnabled val="1"/>
        </dgm:presLayoutVars>
      </dgm:prSet>
      <dgm:spPr/>
    </dgm:pt>
  </dgm:ptLst>
  <dgm:cxnLst>
    <dgm:cxn modelId="{E6AFBD25-D451-4633-AB57-51EFCF557651}" type="presOf" srcId="{9FABBEAF-27A7-4C31-87AF-EE6A2864F02B}" destId="{EB550D57-8B63-46C4-8C5E-51A04A6527A1}" srcOrd="0" destOrd="0" presId="urn:microsoft.com/office/officeart/2005/8/layout/vList2"/>
    <dgm:cxn modelId="{DC234A3A-79A5-46C0-9A93-DFCA68851952}" srcId="{9FABBEAF-27A7-4C31-87AF-EE6A2864F02B}" destId="{A257A41A-530A-4E47-998E-70D716295DDF}" srcOrd="0" destOrd="0" parTransId="{95F19029-F0CC-4F37-8C9E-28B05A84A496}" sibTransId="{426358ED-67BE-42C5-93F9-1C8108ADB050}"/>
    <dgm:cxn modelId="{2BE3EC43-AF79-4965-B003-86A4A7554E19}" srcId="{9FABBEAF-27A7-4C31-87AF-EE6A2864F02B}" destId="{C28CBB0E-C0C6-4AE2-99D9-82602248237E}" srcOrd="1" destOrd="0" parTransId="{C9E3773C-5881-4937-BAC9-FE266F4AABE5}" sibTransId="{EE04DD5A-05C3-4AB2-8870-71EE86C7D84C}"/>
    <dgm:cxn modelId="{F2AAAA4B-92D6-4ED9-A2A6-F3BDF864AAE5}" type="presOf" srcId="{C28CBB0E-C0C6-4AE2-99D9-82602248237E}" destId="{5FE2CE36-2383-453D-A1A0-870B2C9EAB68}" srcOrd="0" destOrd="0" presId="urn:microsoft.com/office/officeart/2005/8/layout/vList2"/>
    <dgm:cxn modelId="{D6067D4C-6F1D-4167-99AD-BB4F7974249F}" type="presOf" srcId="{A257A41A-530A-4E47-998E-70D716295DDF}" destId="{7C7A5163-B8C5-4C38-82A2-485472666181}" srcOrd="0" destOrd="0" presId="urn:microsoft.com/office/officeart/2005/8/layout/vList2"/>
    <dgm:cxn modelId="{BE753FCE-1E1D-4918-96B4-C721EDD0C279}" type="presParOf" srcId="{EB550D57-8B63-46C4-8C5E-51A04A6527A1}" destId="{7C7A5163-B8C5-4C38-82A2-485472666181}" srcOrd="0" destOrd="0" presId="urn:microsoft.com/office/officeart/2005/8/layout/vList2"/>
    <dgm:cxn modelId="{64160C30-70B6-4263-A4B5-CF64FFFD7317}" type="presParOf" srcId="{EB550D57-8B63-46C4-8C5E-51A04A6527A1}" destId="{4F781FE6-8A77-483F-9D90-B9DA6DD266B5}" srcOrd="1" destOrd="0" presId="urn:microsoft.com/office/officeart/2005/8/layout/vList2"/>
    <dgm:cxn modelId="{84A337E9-B8B9-4E49-B65C-B14E9D9C2956}" type="presParOf" srcId="{EB550D57-8B63-46C4-8C5E-51A04A6527A1}" destId="{5FE2CE36-2383-453D-A1A0-870B2C9EAB6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1DE85C9-2C5D-4FD0-9F1B-54548C251232}"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D45007D6-1607-422F-9E0E-B9079E281576}">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dgm:spPr>
      <dgm:t>
        <a:bodyPr/>
        <a:lstStyle/>
        <a:p>
          <a:r>
            <a:rPr lang="en-US" sz="800" dirty="0"/>
            <a:t>Components</a:t>
          </a:r>
        </a:p>
      </dgm:t>
    </dgm:pt>
    <dgm:pt modelId="{18F77F0C-702C-4EE6-80CF-2188D8595AF4}" type="parTrans" cxnId="{B7FE7EDC-E356-4020-8578-1DC4EF990B00}">
      <dgm:prSet/>
      <dgm:spPr/>
      <dgm:t>
        <a:bodyPr/>
        <a:lstStyle/>
        <a:p>
          <a:endParaRPr lang="en-US"/>
        </a:p>
      </dgm:t>
    </dgm:pt>
    <dgm:pt modelId="{E2BC5E94-D1A0-4E0F-B9EE-A6F6AD1DFBF7}" type="sibTrans" cxnId="{B7FE7EDC-E356-4020-8578-1DC4EF990B00}">
      <dgm:prSet/>
      <dgm:spPr/>
      <dgm:t>
        <a:bodyPr/>
        <a:lstStyle/>
        <a:p>
          <a:endParaRPr lang="en-US"/>
        </a:p>
      </dgm:t>
    </dgm:pt>
    <dgm:pt modelId="{E959FF03-1A15-4A9D-AEA1-BCC0C5F6EBDB}">
      <dgm:prSet phldrT="[Text]"/>
      <dgm:spPr/>
      <dgm:t>
        <a:bodyPr/>
        <a:lstStyle/>
        <a:p>
          <a:r>
            <a:rPr lang="en-US" dirty="0"/>
            <a:t>Context</a:t>
          </a:r>
        </a:p>
      </dgm:t>
    </dgm:pt>
    <dgm:pt modelId="{9548EFE4-3CE7-49DD-BB6A-879D28BD578E}" type="parTrans" cxnId="{4D95B1B5-9FD8-45BF-84D6-F6CD5C3F40FE}">
      <dgm:prSet/>
      <dgm:spPr/>
      <dgm:t>
        <a:bodyPr/>
        <a:lstStyle/>
        <a:p>
          <a:endParaRPr lang="en-US"/>
        </a:p>
      </dgm:t>
    </dgm:pt>
    <dgm:pt modelId="{097AF5F7-20A5-4899-A8AF-9ACA5AF40CE2}" type="sibTrans" cxnId="{4D95B1B5-9FD8-45BF-84D6-F6CD5C3F40FE}">
      <dgm:prSet/>
      <dgm:spPr/>
      <dgm:t>
        <a:bodyPr/>
        <a:lstStyle/>
        <a:p>
          <a:endParaRPr lang="en-US"/>
        </a:p>
      </dgm:t>
    </dgm:pt>
    <dgm:pt modelId="{58E3849C-1086-4D9A-9D69-6E1A22ACE312}">
      <dgm:prSet phldrT="[Text]"/>
      <dgm:spPr/>
      <dgm:t>
        <a:bodyPr/>
        <a:lstStyle/>
        <a:p>
          <a:r>
            <a:rPr lang="en-US" dirty="0"/>
            <a:t>Props</a:t>
          </a:r>
        </a:p>
      </dgm:t>
    </dgm:pt>
    <dgm:pt modelId="{96C6F56A-EEF0-40B3-AF4C-51C56CFAB4A1}" type="parTrans" cxnId="{D78054CC-CC0B-4748-BA6A-95BCC2208E67}">
      <dgm:prSet/>
      <dgm:spPr/>
      <dgm:t>
        <a:bodyPr/>
        <a:lstStyle/>
        <a:p>
          <a:endParaRPr lang="en-US"/>
        </a:p>
      </dgm:t>
    </dgm:pt>
    <dgm:pt modelId="{02726D0E-0046-4652-9C03-5194F5A7D0C6}" type="sibTrans" cxnId="{D78054CC-CC0B-4748-BA6A-95BCC2208E67}">
      <dgm:prSet/>
      <dgm:spPr/>
      <dgm:t>
        <a:bodyPr/>
        <a:lstStyle/>
        <a:p>
          <a:endParaRPr lang="en-US"/>
        </a:p>
      </dgm:t>
    </dgm:pt>
    <dgm:pt modelId="{7829381A-1A0F-47EB-B94A-3F0ACC9943C9}">
      <dgm:prSet phldrT="[Text]"/>
      <dgm:spPr/>
      <dgm:t>
        <a:bodyPr/>
        <a:lstStyle/>
        <a:p>
          <a:r>
            <a:rPr lang="en-US" dirty="0"/>
            <a:t>State</a:t>
          </a:r>
        </a:p>
      </dgm:t>
    </dgm:pt>
    <dgm:pt modelId="{68907DBC-533E-481E-8363-C1088C74467B}" type="parTrans" cxnId="{27EC7CE6-F1B2-4238-90C2-E8ED324CDA68}">
      <dgm:prSet/>
      <dgm:spPr/>
      <dgm:t>
        <a:bodyPr/>
        <a:lstStyle/>
        <a:p>
          <a:endParaRPr lang="en-US"/>
        </a:p>
      </dgm:t>
    </dgm:pt>
    <dgm:pt modelId="{21A94C9C-59F8-488D-994D-EB7ED32BD0EE}" type="sibTrans" cxnId="{27EC7CE6-F1B2-4238-90C2-E8ED324CDA68}">
      <dgm:prSet/>
      <dgm:spPr/>
      <dgm:t>
        <a:bodyPr/>
        <a:lstStyle/>
        <a:p>
          <a:endParaRPr lang="en-US"/>
        </a:p>
      </dgm:t>
    </dgm:pt>
    <dgm:pt modelId="{F4B21F13-E403-4E4A-BE7A-C96884A62561}" type="pres">
      <dgm:prSet presAssocID="{E1DE85C9-2C5D-4FD0-9F1B-54548C251232}" presName="cycle" presStyleCnt="0">
        <dgm:presLayoutVars>
          <dgm:chMax val="1"/>
          <dgm:dir/>
          <dgm:animLvl val="ctr"/>
          <dgm:resizeHandles val="exact"/>
        </dgm:presLayoutVars>
      </dgm:prSet>
      <dgm:spPr/>
    </dgm:pt>
    <dgm:pt modelId="{43B6AD6B-EF42-450A-825D-DB1FEDCD7405}" type="pres">
      <dgm:prSet presAssocID="{D45007D6-1607-422F-9E0E-B9079E281576}" presName="centerShape" presStyleLbl="node0" presStyleIdx="0" presStyleCnt="1" custScaleX="171329" custScaleY="68708" custLinFactNeighborX="1056" custLinFactNeighborY="29085"/>
      <dgm:spPr/>
    </dgm:pt>
    <dgm:pt modelId="{C56B58BE-E1EF-46FD-9F85-9FEED13DD7A1}" type="pres">
      <dgm:prSet presAssocID="{9548EFE4-3CE7-49DD-BB6A-879D28BD578E}" presName="parTrans" presStyleLbl="bgSibTrans2D1" presStyleIdx="0" presStyleCnt="3"/>
      <dgm:spPr/>
    </dgm:pt>
    <dgm:pt modelId="{7B0AE598-E3C1-440E-BDF7-1676CF9727E7}" type="pres">
      <dgm:prSet presAssocID="{E959FF03-1A15-4A9D-AEA1-BCC0C5F6EBDB}" presName="node" presStyleLbl="node1" presStyleIdx="0" presStyleCnt="3" custScaleY="50753">
        <dgm:presLayoutVars>
          <dgm:bulletEnabled val="1"/>
        </dgm:presLayoutVars>
      </dgm:prSet>
      <dgm:spPr/>
    </dgm:pt>
    <dgm:pt modelId="{8DE8BAC6-535A-475D-A5B3-3B2940F57D3B}" type="pres">
      <dgm:prSet presAssocID="{96C6F56A-EEF0-40B3-AF4C-51C56CFAB4A1}" presName="parTrans" presStyleLbl="bgSibTrans2D1" presStyleIdx="1" presStyleCnt="3"/>
      <dgm:spPr/>
    </dgm:pt>
    <dgm:pt modelId="{78FE6302-E4AA-45EE-9873-DC37A3D8223B}" type="pres">
      <dgm:prSet presAssocID="{58E3849C-1086-4D9A-9D69-6E1A22ACE312}" presName="node" presStyleLbl="node1" presStyleIdx="1" presStyleCnt="3" custScaleY="52591">
        <dgm:presLayoutVars>
          <dgm:bulletEnabled val="1"/>
        </dgm:presLayoutVars>
      </dgm:prSet>
      <dgm:spPr/>
    </dgm:pt>
    <dgm:pt modelId="{0781852F-B987-48D5-8875-C0495057B4C4}" type="pres">
      <dgm:prSet presAssocID="{68907DBC-533E-481E-8363-C1088C74467B}" presName="parTrans" presStyleLbl="bgSibTrans2D1" presStyleIdx="2" presStyleCnt="3"/>
      <dgm:spPr/>
    </dgm:pt>
    <dgm:pt modelId="{1340A886-7768-4103-B3E6-F4CA9117A8EE}" type="pres">
      <dgm:prSet presAssocID="{7829381A-1A0F-47EB-B94A-3F0ACC9943C9}" presName="node" presStyleLbl="node1" presStyleIdx="2" presStyleCnt="3" custScaleY="58679">
        <dgm:presLayoutVars>
          <dgm:bulletEnabled val="1"/>
        </dgm:presLayoutVars>
      </dgm:prSet>
      <dgm:spPr/>
    </dgm:pt>
  </dgm:ptLst>
  <dgm:cxnLst>
    <dgm:cxn modelId="{FFC69726-4EA3-4995-AA76-BB19A6630599}" type="presOf" srcId="{7829381A-1A0F-47EB-B94A-3F0ACC9943C9}" destId="{1340A886-7768-4103-B3E6-F4CA9117A8EE}" srcOrd="0" destOrd="0" presId="urn:microsoft.com/office/officeart/2005/8/layout/radial4"/>
    <dgm:cxn modelId="{5BB4C35E-AD36-410D-9223-E8D4782BCDE3}" type="presOf" srcId="{58E3849C-1086-4D9A-9D69-6E1A22ACE312}" destId="{78FE6302-E4AA-45EE-9873-DC37A3D8223B}" srcOrd="0" destOrd="0" presId="urn:microsoft.com/office/officeart/2005/8/layout/radial4"/>
    <dgm:cxn modelId="{C31C0165-242A-429E-A6EB-F1CF8B463B31}" type="presOf" srcId="{68907DBC-533E-481E-8363-C1088C74467B}" destId="{0781852F-B987-48D5-8875-C0495057B4C4}" srcOrd="0" destOrd="0" presId="urn:microsoft.com/office/officeart/2005/8/layout/radial4"/>
    <dgm:cxn modelId="{ADC22B7E-495A-4773-8C4C-6DCF09F1137F}" type="presOf" srcId="{D45007D6-1607-422F-9E0E-B9079E281576}" destId="{43B6AD6B-EF42-450A-825D-DB1FEDCD7405}" srcOrd="0" destOrd="0" presId="urn:microsoft.com/office/officeart/2005/8/layout/radial4"/>
    <dgm:cxn modelId="{4D95B1B5-9FD8-45BF-84D6-F6CD5C3F40FE}" srcId="{D45007D6-1607-422F-9E0E-B9079E281576}" destId="{E959FF03-1A15-4A9D-AEA1-BCC0C5F6EBDB}" srcOrd="0" destOrd="0" parTransId="{9548EFE4-3CE7-49DD-BB6A-879D28BD578E}" sibTransId="{097AF5F7-20A5-4899-A8AF-9ACA5AF40CE2}"/>
    <dgm:cxn modelId="{D78054CC-CC0B-4748-BA6A-95BCC2208E67}" srcId="{D45007D6-1607-422F-9E0E-B9079E281576}" destId="{58E3849C-1086-4D9A-9D69-6E1A22ACE312}" srcOrd="1" destOrd="0" parTransId="{96C6F56A-EEF0-40B3-AF4C-51C56CFAB4A1}" sibTransId="{02726D0E-0046-4652-9C03-5194F5A7D0C6}"/>
    <dgm:cxn modelId="{91BBBFCC-0073-4273-A31D-F3EC1A088EFA}" type="presOf" srcId="{9548EFE4-3CE7-49DD-BB6A-879D28BD578E}" destId="{C56B58BE-E1EF-46FD-9F85-9FEED13DD7A1}" srcOrd="0" destOrd="0" presId="urn:microsoft.com/office/officeart/2005/8/layout/radial4"/>
    <dgm:cxn modelId="{BA7F60CD-4DEB-4BBB-A776-6FE5353DD618}" type="presOf" srcId="{E1DE85C9-2C5D-4FD0-9F1B-54548C251232}" destId="{F4B21F13-E403-4E4A-BE7A-C96884A62561}" srcOrd="0" destOrd="0" presId="urn:microsoft.com/office/officeart/2005/8/layout/radial4"/>
    <dgm:cxn modelId="{B7FE7EDC-E356-4020-8578-1DC4EF990B00}" srcId="{E1DE85C9-2C5D-4FD0-9F1B-54548C251232}" destId="{D45007D6-1607-422F-9E0E-B9079E281576}" srcOrd="0" destOrd="0" parTransId="{18F77F0C-702C-4EE6-80CF-2188D8595AF4}" sibTransId="{E2BC5E94-D1A0-4E0F-B9EE-A6F6AD1DFBF7}"/>
    <dgm:cxn modelId="{0DE327E4-A19D-4018-A547-91B8D422F6BA}" type="presOf" srcId="{96C6F56A-EEF0-40B3-AF4C-51C56CFAB4A1}" destId="{8DE8BAC6-535A-475D-A5B3-3B2940F57D3B}" srcOrd="0" destOrd="0" presId="urn:microsoft.com/office/officeart/2005/8/layout/radial4"/>
    <dgm:cxn modelId="{27EC7CE6-F1B2-4238-90C2-E8ED324CDA68}" srcId="{D45007D6-1607-422F-9E0E-B9079E281576}" destId="{7829381A-1A0F-47EB-B94A-3F0ACC9943C9}" srcOrd="2" destOrd="0" parTransId="{68907DBC-533E-481E-8363-C1088C74467B}" sibTransId="{21A94C9C-59F8-488D-994D-EB7ED32BD0EE}"/>
    <dgm:cxn modelId="{9FC3AEE6-F6D1-4429-AA01-938CEAB98B38}" type="presOf" srcId="{E959FF03-1A15-4A9D-AEA1-BCC0C5F6EBDB}" destId="{7B0AE598-E3C1-440E-BDF7-1676CF9727E7}" srcOrd="0" destOrd="0" presId="urn:microsoft.com/office/officeart/2005/8/layout/radial4"/>
    <dgm:cxn modelId="{0EFA2F8A-2932-46BF-A905-EE2EC3A2E911}" type="presParOf" srcId="{F4B21F13-E403-4E4A-BE7A-C96884A62561}" destId="{43B6AD6B-EF42-450A-825D-DB1FEDCD7405}" srcOrd="0" destOrd="0" presId="urn:microsoft.com/office/officeart/2005/8/layout/radial4"/>
    <dgm:cxn modelId="{AD1BFC78-05E3-4AEA-A323-CEA3E593E48D}" type="presParOf" srcId="{F4B21F13-E403-4E4A-BE7A-C96884A62561}" destId="{C56B58BE-E1EF-46FD-9F85-9FEED13DD7A1}" srcOrd="1" destOrd="0" presId="urn:microsoft.com/office/officeart/2005/8/layout/radial4"/>
    <dgm:cxn modelId="{D81901B8-A96D-4728-820C-604E161C5585}" type="presParOf" srcId="{F4B21F13-E403-4E4A-BE7A-C96884A62561}" destId="{7B0AE598-E3C1-440E-BDF7-1676CF9727E7}" srcOrd="2" destOrd="0" presId="urn:microsoft.com/office/officeart/2005/8/layout/radial4"/>
    <dgm:cxn modelId="{81B8D5D1-9B52-43C3-94A7-2F25399BB575}" type="presParOf" srcId="{F4B21F13-E403-4E4A-BE7A-C96884A62561}" destId="{8DE8BAC6-535A-475D-A5B3-3B2940F57D3B}" srcOrd="3" destOrd="0" presId="urn:microsoft.com/office/officeart/2005/8/layout/radial4"/>
    <dgm:cxn modelId="{A118A2DB-50EA-4618-8CB6-4EDF8E41DF83}" type="presParOf" srcId="{F4B21F13-E403-4E4A-BE7A-C96884A62561}" destId="{78FE6302-E4AA-45EE-9873-DC37A3D8223B}" srcOrd="4" destOrd="0" presId="urn:microsoft.com/office/officeart/2005/8/layout/radial4"/>
    <dgm:cxn modelId="{0661CF40-8D76-45C0-8DB7-CF5373CCD44D}" type="presParOf" srcId="{F4B21F13-E403-4E4A-BE7A-C96884A62561}" destId="{0781852F-B987-48D5-8875-C0495057B4C4}" srcOrd="5" destOrd="0" presId="urn:microsoft.com/office/officeart/2005/8/layout/radial4"/>
    <dgm:cxn modelId="{25F4D6B9-5A3D-4C45-AB82-E0C41EF04C62}" type="presParOf" srcId="{F4B21F13-E403-4E4A-BE7A-C96884A62561}" destId="{1340A886-7768-4103-B3E6-F4CA9117A8EE}"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3866B-7384-4613-BBBF-CF9AD4D3A978}">
      <dsp:nvSpPr>
        <dsp:cNvPr id="0" name=""/>
        <dsp:cNvSpPr/>
      </dsp:nvSpPr>
      <dsp:spPr>
        <a:xfrm>
          <a:off x="0" y="34997"/>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init useRef</a:t>
          </a:r>
          <a:endParaRPr lang="en-US" sz="800" kern="1200" dirty="0"/>
        </a:p>
      </dsp:txBody>
      <dsp:txXfrm>
        <a:off x="15514" y="50511"/>
        <a:ext cx="1764585" cy="286773"/>
      </dsp:txXfrm>
    </dsp:sp>
    <dsp:sp modelId="{DBE559C3-7E9D-4B2D-AF68-41B1F1CD1C71}">
      <dsp:nvSpPr>
        <dsp:cNvPr id="0" name=""/>
        <dsp:cNvSpPr/>
      </dsp:nvSpPr>
      <dsp:spPr>
        <a:xfrm>
          <a:off x="0" y="375839"/>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connect useRef with input</a:t>
          </a:r>
          <a:endParaRPr lang="en-US" sz="800" kern="1200" dirty="0"/>
        </a:p>
      </dsp:txBody>
      <dsp:txXfrm>
        <a:off x="15514" y="391353"/>
        <a:ext cx="1764585" cy="286773"/>
      </dsp:txXfrm>
    </dsp:sp>
    <dsp:sp modelId="{6E4F1961-30A9-476A-8C4E-DCF795564E9E}">
      <dsp:nvSpPr>
        <dsp:cNvPr id="0" name=""/>
        <dsp:cNvSpPr/>
      </dsp:nvSpPr>
      <dsp:spPr>
        <a:xfrm>
          <a:off x="0" y="716680"/>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Reset input</a:t>
          </a:r>
        </a:p>
      </dsp:txBody>
      <dsp:txXfrm>
        <a:off x="15514" y="732194"/>
        <a:ext cx="1764585" cy="286773"/>
      </dsp:txXfrm>
    </dsp:sp>
    <dsp:sp modelId="{B41C27D5-643C-4E3B-8807-744BC66EB657}">
      <dsp:nvSpPr>
        <dsp:cNvPr id="0" name=""/>
        <dsp:cNvSpPr/>
      </dsp:nvSpPr>
      <dsp:spPr>
        <a:xfrm>
          <a:off x="0" y="1057521"/>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Wrapper input component by </a:t>
          </a:r>
          <a:r>
            <a:rPr lang="en-US" sz="800" kern="1200" dirty="0" err="1"/>
            <a:t>React.forWwordRef</a:t>
          </a:r>
          <a:endParaRPr lang="en-US" sz="800" kern="1200" dirty="0"/>
        </a:p>
      </dsp:txBody>
      <dsp:txXfrm>
        <a:off x="15514" y="1073035"/>
        <a:ext cx="1764585" cy="286773"/>
      </dsp:txXfrm>
    </dsp:sp>
    <dsp:sp modelId="{99121980-57B9-4274-B1C1-44B2B143B009}">
      <dsp:nvSpPr>
        <dsp:cNvPr id="0" name=""/>
        <dsp:cNvSpPr/>
      </dsp:nvSpPr>
      <dsp:spPr>
        <a:xfrm>
          <a:off x="0" y="1398362"/>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err="1"/>
            <a:t>reAdd</a:t>
          </a:r>
          <a:r>
            <a:rPr lang="en-US" sz="800" kern="1200" dirty="0"/>
            <a:t> ref={ref} to attribute component</a:t>
          </a:r>
        </a:p>
      </dsp:txBody>
      <dsp:txXfrm>
        <a:off x="15514" y="1413876"/>
        <a:ext cx="1764585" cy="2867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D94517-031F-44B0-B56A-84654698B8F9}">
      <dsp:nvSpPr>
        <dsp:cNvPr id="0" name=""/>
        <dsp:cNvSpPr/>
      </dsp:nvSpPr>
      <dsp:spPr>
        <a:xfrm>
          <a:off x="617916" y="602473"/>
          <a:ext cx="736355" cy="736355"/>
        </a:xfrm>
        <a:prstGeom prst="gear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Show output paragraph</a:t>
          </a:r>
        </a:p>
      </dsp:txBody>
      <dsp:txXfrm>
        <a:off x="765956" y="774961"/>
        <a:ext cx="440275" cy="378501"/>
      </dsp:txXfrm>
    </dsp:sp>
    <dsp:sp modelId="{6AE235F4-B8EA-4403-9F12-FBE498F5B36A}">
      <dsp:nvSpPr>
        <dsp:cNvPr id="0" name=""/>
        <dsp:cNvSpPr/>
      </dsp:nvSpPr>
      <dsp:spPr>
        <a:xfrm>
          <a:off x="189490" y="428425"/>
          <a:ext cx="535531" cy="535531"/>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 Click button</a:t>
          </a:r>
        </a:p>
      </dsp:txBody>
      <dsp:txXfrm>
        <a:off x="324312" y="564061"/>
        <a:ext cx="265887" cy="264259"/>
      </dsp:txXfrm>
    </dsp:sp>
    <dsp:sp modelId="{01AFA156-03C2-428D-9319-FB5BDD15C86A}">
      <dsp:nvSpPr>
        <dsp:cNvPr id="0" name=""/>
        <dsp:cNvSpPr/>
      </dsp:nvSpPr>
      <dsp:spPr>
        <a:xfrm rot="20700000">
          <a:off x="489443" y="58963"/>
          <a:ext cx="524711" cy="524711"/>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Change state in app</a:t>
          </a:r>
        </a:p>
      </dsp:txBody>
      <dsp:txXfrm rot="-20700000">
        <a:off x="604527" y="174047"/>
        <a:ext cx="294542" cy="294542"/>
      </dsp:txXfrm>
    </dsp:sp>
    <dsp:sp modelId="{4261744A-E2FA-4691-B43F-520F937F3E4A}">
      <dsp:nvSpPr>
        <dsp:cNvPr id="0" name=""/>
        <dsp:cNvSpPr/>
      </dsp:nvSpPr>
      <dsp:spPr>
        <a:xfrm>
          <a:off x="534564" y="505560"/>
          <a:ext cx="942535" cy="942535"/>
        </a:xfrm>
        <a:prstGeom prst="circularArrow">
          <a:avLst>
            <a:gd name="adj1" fmla="val 4687"/>
            <a:gd name="adj2" fmla="val 299029"/>
            <a:gd name="adj3" fmla="val 2351572"/>
            <a:gd name="adj4" fmla="val 1627769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25560B-879F-443E-A5DE-A29BA1A5DB19}">
      <dsp:nvSpPr>
        <dsp:cNvPr id="0" name=""/>
        <dsp:cNvSpPr/>
      </dsp:nvSpPr>
      <dsp:spPr>
        <a:xfrm>
          <a:off x="94649" y="322186"/>
          <a:ext cx="684811" cy="684811"/>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0F367D-CA97-4372-AF37-A1A20918247C}">
      <dsp:nvSpPr>
        <dsp:cNvPr id="0" name=""/>
        <dsp:cNvSpPr/>
      </dsp:nvSpPr>
      <dsp:spPr>
        <a:xfrm>
          <a:off x="368071" y="-43714"/>
          <a:ext cx="738364" cy="73836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13A24-A296-461B-BD1A-CE5187ABD592}">
      <dsp:nvSpPr>
        <dsp:cNvPr id="0" name=""/>
        <dsp:cNvSpPr/>
      </dsp:nvSpPr>
      <dsp:spPr>
        <a:xfrm>
          <a:off x="0" y="1106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1 - npm init  –y</a:t>
          </a:r>
        </a:p>
      </dsp:txBody>
      <dsp:txXfrm>
        <a:off x="12794" y="123396"/>
        <a:ext cx="4108261" cy="236492"/>
      </dsp:txXfrm>
    </dsp:sp>
    <dsp:sp modelId="{5B01FDD3-397C-4424-8563-FA10AE1F6562}">
      <dsp:nvSpPr>
        <dsp:cNvPr id="0" name=""/>
        <dsp:cNvSpPr/>
      </dsp:nvSpPr>
      <dsp:spPr>
        <a:xfrm>
          <a:off x="0" y="4130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2 – npm install redux</a:t>
          </a:r>
        </a:p>
      </dsp:txBody>
      <dsp:txXfrm>
        <a:off x="12794" y="425796"/>
        <a:ext cx="4108261" cy="236492"/>
      </dsp:txXfrm>
    </dsp:sp>
    <dsp:sp modelId="{26AF18DF-A991-4976-94E1-56FA0E20294B}">
      <dsp:nvSpPr>
        <dsp:cNvPr id="0" name=""/>
        <dsp:cNvSpPr/>
      </dsp:nvSpPr>
      <dsp:spPr>
        <a:xfrm>
          <a:off x="0" y="717279"/>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3 - npm  install redux react-redux</a:t>
          </a:r>
        </a:p>
      </dsp:txBody>
      <dsp:txXfrm>
        <a:off x="12794" y="730073"/>
        <a:ext cx="4108261" cy="236492"/>
      </dsp:txXfrm>
    </dsp:sp>
    <dsp:sp modelId="{F332B531-2331-4372-BDC9-C45D4509F8D0}">
      <dsp:nvSpPr>
        <dsp:cNvPr id="0" name=""/>
        <dsp:cNvSpPr/>
      </dsp:nvSpPr>
      <dsp:spPr>
        <a:xfrm>
          <a:off x="0" y="10178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4 – create folder store</a:t>
          </a:r>
        </a:p>
      </dsp:txBody>
      <dsp:txXfrm>
        <a:off x="12794" y="1030596"/>
        <a:ext cx="4108261" cy="236492"/>
      </dsp:txXfrm>
    </dsp:sp>
    <dsp:sp modelId="{8769743E-60E2-45A5-AD03-81DFA7DBA86F}">
      <dsp:nvSpPr>
        <dsp:cNvPr id="0" name=""/>
        <dsp:cNvSpPr/>
      </dsp:nvSpPr>
      <dsp:spPr>
        <a:xfrm>
          <a:off x="0" y="13202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5 - create file index.js inside store folder</a:t>
          </a:r>
        </a:p>
      </dsp:txBody>
      <dsp:txXfrm>
        <a:off x="12794" y="1332996"/>
        <a:ext cx="4108261" cy="236492"/>
      </dsp:txXfrm>
    </dsp:sp>
    <dsp:sp modelId="{3F1E959A-3D5F-462C-9E72-5D0C45F7A5AC}">
      <dsp:nvSpPr>
        <dsp:cNvPr id="0" name=""/>
        <dsp:cNvSpPr/>
      </dsp:nvSpPr>
      <dsp:spPr>
        <a:xfrm>
          <a:off x="0" y="16226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6 - create reducer function</a:t>
          </a:r>
        </a:p>
      </dsp:txBody>
      <dsp:txXfrm>
        <a:off x="12794" y="1635396"/>
        <a:ext cx="4108261" cy="236492"/>
      </dsp:txXfrm>
    </dsp:sp>
    <dsp:sp modelId="{65F45258-744A-48F2-81A3-95025EF8F0B5}">
      <dsp:nvSpPr>
        <dsp:cNvPr id="0" name=""/>
        <dsp:cNvSpPr/>
      </dsp:nvSpPr>
      <dsp:spPr>
        <a:xfrm>
          <a:off x="0" y="19250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7 – const store =  createStore(functionReducer)</a:t>
          </a:r>
        </a:p>
      </dsp:txBody>
      <dsp:txXfrm>
        <a:off x="12794" y="1937796"/>
        <a:ext cx="4108261" cy="236492"/>
      </dsp:txXfrm>
    </dsp:sp>
    <dsp:sp modelId="{3B3D3993-ECB9-42C0-AC25-52B1A09A1569}">
      <dsp:nvSpPr>
        <dsp:cNvPr id="0" name=""/>
        <dsp:cNvSpPr/>
      </dsp:nvSpPr>
      <dsp:spPr>
        <a:xfrm>
          <a:off x="0" y="22274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8 – export default store</a:t>
          </a:r>
        </a:p>
      </dsp:txBody>
      <dsp:txXfrm>
        <a:off x="12794" y="2240196"/>
        <a:ext cx="4108261" cy="236492"/>
      </dsp:txXfrm>
    </dsp:sp>
    <dsp:sp modelId="{EE7EB976-FF16-4DF5-AE8F-9325F1C86D40}">
      <dsp:nvSpPr>
        <dsp:cNvPr id="0" name=""/>
        <dsp:cNvSpPr/>
      </dsp:nvSpPr>
      <dsp:spPr>
        <a:xfrm>
          <a:off x="0" y="25298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9 – in index.js (Root) import {Provider} from ‘react-redux’</a:t>
          </a:r>
        </a:p>
      </dsp:txBody>
      <dsp:txXfrm>
        <a:off x="12794" y="2542596"/>
        <a:ext cx="4108261" cy="236492"/>
      </dsp:txXfrm>
    </dsp:sp>
    <dsp:sp modelId="{28FBFA81-BD72-4B18-AE15-466C95E32F13}">
      <dsp:nvSpPr>
        <dsp:cNvPr id="0" name=""/>
        <dsp:cNvSpPr/>
      </dsp:nvSpPr>
      <dsp:spPr>
        <a:xfrm>
          <a:off x="0" y="28322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10 – in index.js (Root) import store from ‘store/index’</a:t>
          </a:r>
        </a:p>
      </dsp:txBody>
      <dsp:txXfrm>
        <a:off x="12794" y="2844997"/>
        <a:ext cx="4108261" cy="236492"/>
      </dsp:txXfrm>
    </dsp:sp>
    <dsp:sp modelId="{FD923330-4E51-466A-9BF8-7A19388E98AB}">
      <dsp:nvSpPr>
        <dsp:cNvPr id="0" name=""/>
        <dsp:cNvSpPr/>
      </dsp:nvSpPr>
      <dsp:spPr>
        <a:xfrm>
          <a:off x="0" y="31346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11 – </a:t>
          </a:r>
          <a:r>
            <a:rPr lang="en-US" sz="900" kern="1200" dirty="0" err="1"/>
            <a:t>wrappe</a:t>
          </a:r>
          <a:r>
            <a:rPr lang="en-US" sz="900" kern="1200" dirty="0"/>
            <a:t> &lt;App&gt; by provider and add store to attribute store</a:t>
          </a:r>
        </a:p>
      </dsp:txBody>
      <dsp:txXfrm>
        <a:off x="12794" y="3147397"/>
        <a:ext cx="4108261" cy="236492"/>
      </dsp:txXfrm>
    </dsp:sp>
    <dsp:sp modelId="{B4DA96A3-E991-43A0-8444-04C51E326CD0}">
      <dsp:nvSpPr>
        <dsp:cNvPr id="0" name=""/>
        <dsp:cNvSpPr/>
      </dsp:nvSpPr>
      <dsp:spPr>
        <a:xfrm>
          <a:off x="0" y="34370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12 – in component target import {useSelector} from ‘react-redux’</a:t>
          </a:r>
        </a:p>
      </dsp:txBody>
      <dsp:txXfrm>
        <a:off x="12794" y="3449797"/>
        <a:ext cx="4108261" cy="236492"/>
      </dsp:txXfrm>
    </dsp:sp>
    <dsp:sp modelId="{DDB7EA4E-2539-4332-A97D-4F343AE54CCF}">
      <dsp:nvSpPr>
        <dsp:cNvPr id="0" name=""/>
        <dsp:cNvSpPr/>
      </dsp:nvSpPr>
      <dsp:spPr>
        <a:xfrm>
          <a:off x="0" y="37394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13 – get value by const counter= </a:t>
          </a:r>
          <a:r>
            <a:rPr lang="en-US" sz="900" kern="1200" dirty="0" err="1"/>
            <a:t>useselector</a:t>
          </a:r>
          <a:r>
            <a:rPr lang="en-US" sz="900" kern="1200" dirty="0"/>
            <a:t>(state=&gt;</a:t>
          </a:r>
          <a:r>
            <a:rPr lang="en-US" sz="900" kern="1200" dirty="0" err="1"/>
            <a:t>state.counter</a:t>
          </a:r>
          <a:endParaRPr lang="en-US" sz="900" kern="1200" dirty="0"/>
        </a:p>
      </dsp:txBody>
      <dsp:txXfrm>
        <a:off x="12794" y="3752197"/>
        <a:ext cx="4108261" cy="236492"/>
      </dsp:txXfrm>
    </dsp:sp>
    <dsp:sp modelId="{8C5E3473-FEB2-468E-B87E-A057B7AE7E9D}">
      <dsp:nvSpPr>
        <dsp:cNvPr id="0" name=""/>
        <dsp:cNvSpPr/>
      </dsp:nvSpPr>
      <dsp:spPr>
        <a:xfrm>
          <a:off x="0" y="40418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14 – for dispatch import useDispatch and const dispatch=useDispatch</a:t>
          </a:r>
        </a:p>
      </dsp:txBody>
      <dsp:txXfrm>
        <a:off x="12794" y="4054597"/>
        <a:ext cx="4108261" cy="236492"/>
      </dsp:txXfrm>
    </dsp:sp>
    <dsp:sp modelId="{FE9335F4-6CCD-42BA-8739-4DE4F0302B15}">
      <dsp:nvSpPr>
        <dsp:cNvPr id="0" name=""/>
        <dsp:cNvSpPr/>
      </dsp:nvSpPr>
      <dsp:spPr>
        <a:xfrm>
          <a:off x="0" y="43442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15 – on handler </a:t>
          </a:r>
          <a:r>
            <a:rPr lang="en-US" sz="900" kern="1200" dirty="0" err="1"/>
            <a:t>func</a:t>
          </a:r>
          <a:r>
            <a:rPr lang="en-US" sz="900" kern="1200" dirty="0"/>
            <a:t> dispatch({</a:t>
          </a:r>
          <a:r>
            <a:rPr lang="en-US" sz="900" kern="1200" dirty="0" err="1"/>
            <a:t>type:’SOME</a:t>
          </a:r>
          <a:r>
            <a:rPr lang="en-US" sz="900" kern="1200" dirty="0"/>
            <a:t>’})</a:t>
          </a:r>
        </a:p>
      </dsp:txBody>
      <dsp:txXfrm>
        <a:off x="12794" y="4356997"/>
        <a:ext cx="4108261" cy="236492"/>
      </dsp:txXfrm>
    </dsp:sp>
    <dsp:sp modelId="{668269B7-E7F8-4D9F-AB11-480ED08D1D0C}">
      <dsp:nvSpPr>
        <dsp:cNvPr id="0" name=""/>
        <dsp:cNvSpPr/>
      </dsp:nvSpPr>
      <dsp:spPr>
        <a:xfrm>
          <a:off x="0" y="46466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16 - </a:t>
          </a:r>
          <a:r>
            <a:rPr lang="en-US" sz="900" b="0" i="0" kern="1200" dirty="0"/>
            <a:t>Attaching Payloads to Actions </a:t>
          </a:r>
          <a:r>
            <a:rPr lang="en-US" sz="900" kern="1200" dirty="0"/>
            <a:t>dispatch({</a:t>
          </a:r>
          <a:r>
            <a:rPr lang="en-US" sz="900" kern="1200" dirty="0" err="1"/>
            <a:t>type:’SOME</a:t>
          </a:r>
          <a:r>
            <a:rPr lang="en-US" sz="900" kern="1200" dirty="0"/>
            <a:t>’}, amount:5)</a:t>
          </a:r>
        </a:p>
      </dsp:txBody>
      <dsp:txXfrm>
        <a:off x="12794" y="4659397"/>
        <a:ext cx="4108261" cy="236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64838-F46F-4CA5-9081-D3FF30843A3D}">
      <dsp:nvSpPr>
        <dsp:cNvPr id="0" name=""/>
        <dsp:cNvSpPr/>
      </dsp:nvSpPr>
      <dsp:spPr>
        <a:xfrm>
          <a:off x="0" y="93668"/>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Create element overlay in index html</a:t>
          </a:r>
        </a:p>
      </dsp:txBody>
      <dsp:txXfrm>
        <a:off x="15514" y="109182"/>
        <a:ext cx="3240102" cy="286773"/>
      </dsp:txXfrm>
    </dsp:sp>
    <dsp:sp modelId="{D4250625-B80A-4DB3-B585-7024BD8B7E7E}">
      <dsp:nvSpPr>
        <dsp:cNvPr id="0" name=""/>
        <dsp:cNvSpPr/>
      </dsp:nvSpPr>
      <dsp:spPr>
        <a:xfrm>
          <a:off x="0" y="434509"/>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Create Modal Component</a:t>
          </a:r>
          <a:endParaRPr lang="en-US" sz="800" kern="1200" dirty="0"/>
        </a:p>
      </dsp:txBody>
      <dsp:txXfrm>
        <a:off x="15514" y="450023"/>
        <a:ext cx="3240102" cy="286773"/>
      </dsp:txXfrm>
    </dsp:sp>
    <dsp:sp modelId="{F458629C-FDEC-4D1C-B5C7-4DC2BE5542BA}">
      <dsp:nvSpPr>
        <dsp:cNvPr id="0" name=""/>
        <dsp:cNvSpPr/>
      </dsp:nvSpPr>
      <dsp:spPr>
        <a:xfrm>
          <a:off x="0" y="787414"/>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Crate const Backdrop</a:t>
          </a:r>
          <a:endParaRPr lang="en-US" sz="800" kern="1200" dirty="0"/>
        </a:p>
      </dsp:txBody>
      <dsp:txXfrm>
        <a:off x="15514" y="802928"/>
        <a:ext cx="3240102" cy="286773"/>
      </dsp:txXfrm>
    </dsp:sp>
    <dsp:sp modelId="{0AEA0CBB-4878-41DE-B884-D3D8010EADB3}">
      <dsp:nvSpPr>
        <dsp:cNvPr id="0" name=""/>
        <dsp:cNvSpPr/>
      </dsp:nvSpPr>
      <dsp:spPr>
        <a:xfrm>
          <a:off x="0" y="1116191"/>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Crate const ModalOverlay</a:t>
          </a:r>
          <a:endParaRPr lang="en-US" sz="800" kern="1200" dirty="0"/>
        </a:p>
      </dsp:txBody>
      <dsp:txXfrm>
        <a:off x="15514" y="1131705"/>
        <a:ext cx="3240102" cy="286773"/>
      </dsp:txXfrm>
    </dsp:sp>
    <dsp:sp modelId="{B455559A-0C1E-4DA2-86D4-D48687D96F38}">
      <dsp:nvSpPr>
        <dsp:cNvPr id="0" name=""/>
        <dsp:cNvSpPr/>
      </dsp:nvSpPr>
      <dsp:spPr>
        <a:xfrm>
          <a:off x="0" y="1457033"/>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import </a:t>
          </a:r>
          <a:r>
            <a:rPr lang="en-US" sz="800" b="0" kern="1200" dirty="0" err="1"/>
            <a:t>ReactDOM</a:t>
          </a:r>
          <a:r>
            <a:rPr lang="en-US" sz="800" b="0" kern="1200" dirty="0"/>
            <a:t> from 'react-</a:t>
          </a:r>
          <a:r>
            <a:rPr lang="en-US" sz="800" b="0" kern="1200" dirty="0" err="1"/>
            <a:t>dom</a:t>
          </a:r>
          <a:r>
            <a:rPr lang="en-US" sz="800" b="0" kern="1200" dirty="0"/>
            <a:t>'</a:t>
          </a:r>
          <a:endParaRPr lang="en-US" sz="800" kern="1200" dirty="0"/>
        </a:p>
      </dsp:txBody>
      <dsp:txXfrm>
        <a:off x="15514" y="1472547"/>
        <a:ext cx="3240102" cy="286773"/>
      </dsp:txXfrm>
    </dsp:sp>
    <dsp:sp modelId="{3EF11B26-D059-4CA2-BF76-603D72C1FE04}">
      <dsp:nvSpPr>
        <dsp:cNvPr id="0" name=""/>
        <dsp:cNvSpPr/>
      </dsp:nvSpPr>
      <dsp:spPr>
        <a:xfrm>
          <a:off x="0" y="1797874"/>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rtl="0">
            <a:lnSpc>
              <a:spcPct val="90000"/>
            </a:lnSpc>
            <a:spcBef>
              <a:spcPct val="0"/>
            </a:spcBef>
            <a:spcAft>
              <a:spcPct val="35000"/>
            </a:spcAft>
            <a:buNone/>
          </a:pPr>
          <a:r>
            <a:rPr lang="en-US" sz="800" kern="1200" dirty="0"/>
            <a:t>Create const portalElement for access element overlay in index html</a:t>
          </a:r>
        </a:p>
      </dsp:txBody>
      <dsp:txXfrm>
        <a:off x="15514" y="1813388"/>
        <a:ext cx="3240102" cy="286773"/>
      </dsp:txXfrm>
    </dsp:sp>
    <dsp:sp modelId="{8A3DBB8E-4853-4F05-B64F-0C7BEBC3DC99}">
      <dsp:nvSpPr>
        <dsp:cNvPr id="0" name=""/>
        <dsp:cNvSpPr/>
      </dsp:nvSpPr>
      <dsp:spPr>
        <a:xfrm>
          <a:off x="0" y="2138715"/>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Wrapper cart or content by Modal</a:t>
          </a:r>
        </a:p>
      </dsp:txBody>
      <dsp:txXfrm>
        <a:off x="15514" y="2154229"/>
        <a:ext cx="3240102" cy="2867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AD3E8-2A99-40C6-9035-0CF834525AF4}">
      <dsp:nvSpPr>
        <dsp:cNvPr id="0" name=""/>
        <dsp:cNvSpPr/>
      </dsp:nvSpPr>
      <dsp:spPr>
        <a:xfrm rot="10800000">
          <a:off x="2646646" y="0"/>
          <a:ext cx="936186" cy="26105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 tIns="21336" rIns="42672" bIns="21336" numCol="1" spcCol="1270" anchor="ctr" anchorCtr="0">
          <a:noAutofit/>
        </a:bodyPr>
        <a:lstStyle/>
        <a:p>
          <a:pPr marL="0" lvl="0" indent="0" algn="ctr" defTabSz="355600">
            <a:lnSpc>
              <a:spcPct val="90000"/>
            </a:lnSpc>
            <a:spcBef>
              <a:spcPct val="0"/>
            </a:spcBef>
            <a:spcAft>
              <a:spcPct val="35000"/>
            </a:spcAft>
            <a:buNone/>
          </a:pPr>
          <a:r>
            <a:rPr lang="en-US" sz="800" kern="1200" dirty="0"/>
            <a:t>Import React</a:t>
          </a:r>
        </a:p>
      </dsp:txBody>
      <dsp:txXfrm rot="10800000">
        <a:off x="2711910" y="0"/>
        <a:ext cx="870922" cy="261058"/>
      </dsp:txXfrm>
    </dsp:sp>
    <dsp:sp modelId="{22D12993-C305-40A3-ABFB-CECEA8EAD7F4}">
      <dsp:nvSpPr>
        <dsp:cNvPr id="0" name=""/>
        <dsp:cNvSpPr/>
      </dsp:nvSpPr>
      <dsp:spPr>
        <a:xfrm rot="10800000">
          <a:off x="40011" y="0"/>
          <a:ext cx="2785377" cy="26105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 tIns="21336" rIns="32004" bIns="21336" numCol="1" spcCol="1270" anchor="ctr" anchorCtr="0">
          <a:noAutofit/>
        </a:bodyPr>
        <a:lstStyle/>
        <a:p>
          <a:pPr marL="0" lvl="0" indent="0" algn="ctr" defTabSz="355600">
            <a:lnSpc>
              <a:spcPct val="90000"/>
            </a:lnSpc>
            <a:spcBef>
              <a:spcPct val="0"/>
            </a:spcBef>
            <a:spcAft>
              <a:spcPct val="35000"/>
            </a:spcAft>
            <a:buNone/>
          </a:pPr>
          <a:r>
            <a:rPr lang="en-US" sz="800" kern="1200" dirty="0"/>
            <a:t>Init context by  </a:t>
          </a:r>
          <a:r>
            <a:rPr lang="en-US" sz="800" kern="1200" dirty="0" err="1"/>
            <a:t>React.creatContext</a:t>
          </a:r>
          <a:r>
            <a:rPr lang="en-US" sz="800" kern="1200" dirty="0"/>
            <a:t>(</a:t>
          </a:r>
          <a:r>
            <a:rPr lang="en-US" sz="800" kern="1200" dirty="0" err="1"/>
            <a:t>initState</a:t>
          </a:r>
          <a:r>
            <a:rPr lang="en-US" sz="800" kern="1200" dirty="0"/>
            <a:t>)</a:t>
          </a:r>
        </a:p>
      </dsp:txBody>
      <dsp:txXfrm rot="10800000">
        <a:off x="170540" y="0"/>
        <a:ext cx="2524319" cy="2610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3934E-55A3-4CE5-B1C2-984E9F9BF9E3}">
      <dsp:nvSpPr>
        <dsp:cNvPr id="0" name=""/>
        <dsp:cNvSpPr/>
      </dsp:nvSpPr>
      <dsp:spPr>
        <a:xfrm>
          <a:off x="-1736950" y="-270009"/>
          <a:ext cx="2078448" cy="2078448"/>
        </a:xfrm>
        <a:prstGeom prst="blockArc">
          <a:avLst>
            <a:gd name="adj1" fmla="val 18900000"/>
            <a:gd name="adj2" fmla="val 2700000"/>
            <a:gd name="adj3" fmla="val 1039"/>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1106FC-DEC9-437E-9E28-C430C7A8FC2D}">
      <dsp:nvSpPr>
        <dsp:cNvPr id="0" name=""/>
        <dsp:cNvSpPr/>
      </dsp:nvSpPr>
      <dsp:spPr>
        <a:xfrm>
          <a:off x="219466" y="153842"/>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Import SomethingContext from something-context.js in to root children's target</a:t>
          </a:r>
        </a:p>
      </dsp:txBody>
      <dsp:txXfrm>
        <a:off x="219466" y="153842"/>
        <a:ext cx="2758602" cy="307685"/>
      </dsp:txXfrm>
    </dsp:sp>
    <dsp:sp modelId="{F68C2D01-ABA5-454E-8D81-61405BBCE420}">
      <dsp:nvSpPr>
        <dsp:cNvPr id="0" name=""/>
        <dsp:cNvSpPr/>
      </dsp:nvSpPr>
      <dsp:spPr>
        <a:xfrm>
          <a:off x="27162" y="115382"/>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1DE5B3AE-DE1C-4A34-BFE2-8555F77B45E6}">
      <dsp:nvSpPr>
        <dsp:cNvPr id="0" name=""/>
        <dsp:cNvSpPr/>
      </dsp:nvSpPr>
      <dsp:spPr>
        <a:xfrm>
          <a:off x="331310" y="615371"/>
          <a:ext cx="2646758"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Wrapper and  all target components by SomeThingContext.Provider</a:t>
          </a:r>
        </a:p>
      </dsp:txBody>
      <dsp:txXfrm>
        <a:off x="331310" y="615371"/>
        <a:ext cx="2646758" cy="307685"/>
      </dsp:txXfrm>
    </dsp:sp>
    <dsp:sp modelId="{A9165AF8-C7A9-4C7C-AE31-B7BBCE457562}">
      <dsp:nvSpPr>
        <dsp:cNvPr id="0" name=""/>
        <dsp:cNvSpPr/>
      </dsp:nvSpPr>
      <dsp:spPr>
        <a:xfrm>
          <a:off x="139006" y="576910"/>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861830E0-0246-47C6-94FB-74C3A997B950}">
      <dsp:nvSpPr>
        <dsp:cNvPr id="0" name=""/>
        <dsp:cNvSpPr/>
      </dsp:nvSpPr>
      <dsp:spPr>
        <a:xfrm>
          <a:off x="219466" y="1076900"/>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Add attribute ‘value’={{propInitState:dynamicValue}}</a:t>
          </a:r>
        </a:p>
      </dsp:txBody>
      <dsp:txXfrm>
        <a:off x="219466" y="1076900"/>
        <a:ext cx="2758602" cy="307685"/>
      </dsp:txXfrm>
    </dsp:sp>
    <dsp:sp modelId="{7BCEEDCC-B684-4460-83DA-61CD6CB6BA03}">
      <dsp:nvSpPr>
        <dsp:cNvPr id="0" name=""/>
        <dsp:cNvSpPr/>
      </dsp:nvSpPr>
      <dsp:spPr>
        <a:xfrm>
          <a:off x="27162" y="1038439"/>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3934E-55A3-4CE5-B1C2-984E9F9BF9E3}">
      <dsp:nvSpPr>
        <dsp:cNvPr id="0" name=""/>
        <dsp:cNvSpPr/>
      </dsp:nvSpPr>
      <dsp:spPr>
        <a:xfrm>
          <a:off x="-1736950" y="-270009"/>
          <a:ext cx="2078448" cy="2078448"/>
        </a:xfrm>
        <a:prstGeom prst="blockArc">
          <a:avLst>
            <a:gd name="adj1" fmla="val 18900000"/>
            <a:gd name="adj2" fmla="val 2700000"/>
            <a:gd name="adj3" fmla="val 1039"/>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1106FC-DEC9-437E-9E28-C430C7A8FC2D}">
      <dsp:nvSpPr>
        <dsp:cNvPr id="0" name=""/>
        <dsp:cNvSpPr/>
      </dsp:nvSpPr>
      <dsp:spPr>
        <a:xfrm>
          <a:off x="219466" y="153842"/>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Import SomethingContext from something-context.js in component target</a:t>
          </a:r>
        </a:p>
      </dsp:txBody>
      <dsp:txXfrm>
        <a:off x="219466" y="153842"/>
        <a:ext cx="2758602" cy="307685"/>
      </dsp:txXfrm>
    </dsp:sp>
    <dsp:sp modelId="{F68C2D01-ABA5-454E-8D81-61405BBCE420}">
      <dsp:nvSpPr>
        <dsp:cNvPr id="0" name=""/>
        <dsp:cNvSpPr/>
      </dsp:nvSpPr>
      <dsp:spPr>
        <a:xfrm>
          <a:off x="27162" y="115382"/>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1DE5B3AE-DE1C-4A34-BFE2-8555F77B45E6}">
      <dsp:nvSpPr>
        <dsp:cNvPr id="0" name=""/>
        <dsp:cNvSpPr/>
      </dsp:nvSpPr>
      <dsp:spPr>
        <a:xfrm>
          <a:off x="331310" y="615371"/>
          <a:ext cx="2646758"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Wrapper all element by </a:t>
          </a:r>
          <a:r>
            <a:rPr lang="en-US" sz="900" kern="1200" dirty="0" err="1"/>
            <a:t>SomeThingContext.Consumer</a:t>
          </a:r>
          <a:endParaRPr lang="en-US" sz="900" kern="1200" dirty="0"/>
        </a:p>
      </dsp:txBody>
      <dsp:txXfrm>
        <a:off x="331310" y="615371"/>
        <a:ext cx="2646758" cy="307685"/>
      </dsp:txXfrm>
    </dsp:sp>
    <dsp:sp modelId="{A9165AF8-C7A9-4C7C-AE31-B7BBCE457562}">
      <dsp:nvSpPr>
        <dsp:cNvPr id="0" name=""/>
        <dsp:cNvSpPr/>
      </dsp:nvSpPr>
      <dsp:spPr>
        <a:xfrm>
          <a:off x="139006" y="576910"/>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D71194C1-A450-4F30-A837-5319BE88CC9F}">
      <dsp:nvSpPr>
        <dsp:cNvPr id="0" name=""/>
        <dsp:cNvSpPr/>
      </dsp:nvSpPr>
      <dsp:spPr>
        <a:xfrm>
          <a:off x="219466" y="1076900"/>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Get values from provider and set in ctx on consumer</a:t>
          </a:r>
        </a:p>
      </dsp:txBody>
      <dsp:txXfrm>
        <a:off x="219466" y="1076900"/>
        <a:ext cx="2758602" cy="307685"/>
      </dsp:txXfrm>
    </dsp:sp>
    <dsp:sp modelId="{0E716598-2898-49B9-9E0D-D26DBDA139E8}">
      <dsp:nvSpPr>
        <dsp:cNvPr id="0" name=""/>
        <dsp:cNvSpPr/>
      </dsp:nvSpPr>
      <dsp:spPr>
        <a:xfrm>
          <a:off x="27162" y="1038439"/>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AD3E8-2A99-40C6-9035-0CF834525AF4}">
      <dsp:nvSpPr>
        <dsp:cNvPr id="0" name=""/>
        <dsp:cNvSpPr/>
      </dsp:nvSpPr>
      <dsp:spPr>
        <a:xfrm rot="10800000">
          <a:off x="128" y="0"/>
          <a:ext cx="922115" cy="274223"/>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 tIns="21336" rIns="42672" bIns="21336" numCol="1" spcCol="1270" anchor="ctr" anchorCtr="0">
          <a:noAutofit/>
        </a:bodyPr>
        <a:lstStyle/>
        <a:p>
          <a:pPr marL="0" lvl="0" indent="0" algn="ctr" defTabSz="355600">
            <a:lnSpc>
              <a:spcPct val="90000"/>
            </a:lnSpc>
            <a:spcBef>
              <a:spcPct val="0"/>
            </a:spcBef>
            <a:spcAft>
              <a:spcPct val="35000"/>
            </a:spcAft>
            <a:buNone/>
          </a:pPr>
          <a:r>
            <a:rPr lang="en-US" sz="800" kern="1200" dirty="0"/>
            <a:t>ctx useContext</a:t>
          </a:r>
        </a:p>
      </dsp:txBody>
      <dsp:txXfrm rot="10800000">
        <a:off x="68684" y="0"/>
        <a:ext cx="853559" cy="2742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E256D-0B13-4722-B7D2-A9D61F9CAD47}">
      <dsp:nvSpPr>
        <dsp:cNvPr id="0" name=""/>
        <dsp:cNvSpPr/>
      </dsp:nvSpPr>
      <dsp:spPr>
        <a:xfrm>
          <a:off x="0" y="3372"/>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Init context hook in store folder</a:t>
          </a:r>
        </a:p>
      </dsp:txBody>
      <dsp:txXfrm>
        <a:off x="19392" y="22764"/>
        <a:ext cx="2187558" cy="358467"/>
      </dsp:txXfrm>
    </dsp:sp>
    <dsp:sp modelId="{950E98EE-3989-4D7C-A769-0511EF03462E}">
      <dsp:nvSpPr>
        <dsp:cNvPr id="0" name=""/>
        <dsp:cNvSpPr/>
      </dsp:nvSpPr>
      <dsp:spPr>
        <a:xfrm>
          <a:off x="0" y="429423"/>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Index.js/ wrapped App by custom provider</a:t>
          </a:r>
        </a:p>
      </dsp:txBody>
      <dsp:txXfrm>
        <a:off x="19392" y="448815"/>
        <a:ext cx="2187558" cy="358467"/>
      </dsp:txXfrm>
    </dsp:sp>
    <dsp:sp modelId="{F54400AD-E0D1-45F5-ACC2-FC8F6D64B86B}">
      <dsp:nvSpPr>
        <dsp:cNvPr id="0" name=""/>
        <dsp:cNvSpPr/>
      </dsp:nvSpPr>
      <dsp:spPr>
        <a:xfrm>
          <a:off x="0" y="855475"/>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Get context  from initial context of store</a:t>
          </a:r>
        </a:p>
      </dsp:txBody>
      <dsp:txXfrm>
        <a:off x="19392" y="874867"/>
        <a:ext cx="2187558" cy="358467"/>
      </dsp:txXfrm>
    </dsp:sp>
    <dsp:sp modelId="{2F5CC4F0-6656-47E5-9974-7E7FEC7621C8}">
      <dsp:nvSpPr>
        <dsp:cNvPr id="0" name=""/>
        <dsp:cNvSpPr/>
      </dsp:nvSpPr>
      <dsp:spPr>
        <a:xfrm>
          <a:off x="0" y="1281527"/>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Get context and update by method it</a:t>
          </a:r>
        </a:p>
      </dsp:txBody>
      <dsp:txXfrm>
        <a:off x="19392" y="1300919"/>
        <a:ext cx="2187558" cy="35846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A5163-B8C5-4C38-82A2-485472666181}">
      <dsp:nvSpPr>
        <dsp:cNvPr id="0" name=""/>
        <dsp:cNvSpPr/>
      </dsp:nvSpPr>
      <dsp:spPr>
        <a:xfrm>
          <a:off x="0" y="37"/>
          <a:ext cx="2381250" cy="561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Init UI Component / Input</a:t>
          </a:r>
        </a:p>
      </dsp:txBody>
      <dsp:txXfrm>
        <a:off x="27415" y="27452"/>
        <a:ext cx="2326420" cy="506770"/>
      </dsp:txXfrm>
    </dsp:sp>
    <dsp:sp modelId="{5FE2CE36-2383-453D-A1A0-870B2C9EAB68}">
      <dsp:nvSpPr>
        <dsp:cNvPr id="0" name=""/>
        <dsp:cNvSpPr/>
      </dsp:nvSpPr>
      <dsp:spPr>
        <a:xfrm>
          <a:off x="0" y="648037"/>
          <a:ext cx="2381250" cy="561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Use component UI Input in component Login</a:t>
          </a:r>
        </a:p>
      </dsp:txBody>
      <dsp:txXfrm>
        <a:off x="27415" y="675452"/>
        <a:ext cx="2326420" cy="5067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6AD6B-EF42-450A-825D-DB1FEDCD7405}">
      <dsp:nvSpPr>
        <dsp:cNvPr id="0" name=""/>
        <dsp:cNvSpPr/>
      </dsp:nvSpPr>
      <dsp:spPr>
        <a:xfrm>
          <a:off x="615372" y="879760"/>
          <a:ext cx="1001918" cy="401798"/>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Components</a:t>
          </a:r>
        </a:p>
      </dsp:txBody>
      <dsp:txXfrm>
        <a:off x="762099" y="938602"/>
        <a:ext cx="708464" cy="284114"/>
      </dsp:txXfrm>
    </dsp:sp>
    <dsp:sp modelId="{C56B58BE-E1EF-46FD-9F85-9FEED13DD7A1}">
      <dsp:nvSpPr>
        <dsp:cNvPr id="0" name=""/>
        <dsp:cNvSpPr/>
      </dsp:nvSpPr>
      <dsp:spPr>
        <a:xfrm rot="13192732">
          <a:off x="410807" y="627789"/>
          <a:ext cx="526462" cy="16666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0AE598-E3C1-440E-BDF7-1676CF9727E7}">
      <dsp:nvSpPr>
        <dsp:cNvPr id="0" name=""/>
        <dsp:cNvSpPr/>
      </dsp:nvSpPr>
      <dsp:spPr>
        <a:xfrm>
          <a:off x="194258" y="429563"/>
          <a:ext cx="555552" cy="2255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Context</a:t>
          </a:r>
        </a:p>
      </dsp:txBody>
      <dsp:txXfrm>
        <a:off x="200865" y="436170"/>
        <a:ext cx="542338" cy="212353"/>
      </dsp:txXfrm>
    </dsp:sp>
    <dsp:sp modelId="{8DE8BAC6-535A-475D-A5B3-3B2940F57D3B}">
      <dsp:nvSpPr>
        <dsp:cNvPr id="0" name=""/>
        <dsp:cNvSpPr/>
      </dsp:nvSpPr>
      <dsp:spPr>
        <a:xfrm rot="16135668">
          <a:off x="792034" y="445968"/>
          <a:ext cx="627956" cy="16666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FE6302-E4AA-45EE-9873-DC37A3D8223B}">
      <dsp:nvSpPr>
        <dsp:cNvPr id="0" name=""/>
        <dsp:cNvSpPr/>
      </dsp:nvSpPr>
      <dsp:spPr>
        <a:xfrm>
          <a:off x="822361" y="98509"/>
          <a:ext cx="555552" cy="23373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Props</a:t>
          </a:r>
        </a:p>
      </dsp:txBody>
      <dsp:txXfrm>
        <a:off x="829207" y="105355"/>
        <a:ext cx="541860" cy="220044"/>
      </dsp:txXfrm>
    </dsp:sp>
    <dsp:sp modelId="{0781852F-B987-48D5-8875-C0495057B4C4}">
      <dsp:nvSpPr>
        <dsp:cNvPr id="0" name=""/>
        <dsp:cNvSpPr/>
      </dsp:nvSpPr>
      <dsp:spPr>
        <a:xfrm rot="19119663">
          <a:off x="1282980" y="626993"/>
          <a:ext cx="508631" cy="16666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40A886-7768-4103-B3E6-F4CA9117A8EE}">
      <dsp:nvSpPr>
        <dsp:cNvPr id="0" name=""/>
        <dsp:cNvSpPr/>
      </dsp:nvSpPr>
      <dsp:spPr>
        <a:xfrm>
          <a:off x="1450464" y="411950"/>
          <a:ext cx="555552" cy="26079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State</a:t>
          </a:r>
        </a:p>
      </dsp:txBody>
      <dsp:txXfrm>
        <a:off x="1458102" y="419588"/>
        <a:ext cx="540276" cy="2455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67E08D0-61E6-4772-801F-D39AFFDDDC6A}" type="datetimeFigureOut">
              <a:rPr lang="en-US" smtClean="0"/>
              <a:t>1/18/2023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128286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E08D0-61E6-4772-801F-D39AFFDDDC6A}"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415440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684178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332623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470081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7E08D0-61E6-4772-801F-D39AFFDDDC6A}"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604436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7E08D0-61E6-4772-801F-D39AFFDDDC6A}" type="datetimeFigureOut">
              <a:rPr lang="en-US" smtClean="0"/>
              <a:t>1/18/2023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693591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67E08D0-61E6-4772-801F-D39AFFDDDC6A}"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4170974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67E08D0-61E6-4772-801F-D39AFFDDDC6A}"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4061984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E08D0-61E6-4772-801F-D39AFFDDDC6A}"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112812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1711002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7E08D0-61E6-4772-801F-D39AFFDDDC6A}"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6816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7E08D0-61E6-4772-801F-D39AFFDDDC6A}"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7413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7E08D0-61E6-4772-801F-D39AFFDDDC6A}"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11065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E08D0-61E6-4772-801F-D39AFFDDDC6A}"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37699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E08D0-61E6-4772-801F-D39AFFDDDC6A}"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78468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E08D0-61E6-4772-801F-D39AFFDDDC6A}"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35711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67E08D0-61E6-4772-801F-D39AFFDDDC6A}" type="datetimeFigureOut">
              <a:rPr lang="en-US" smtClean="0"/>
              <a:t>1/18/2023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713FD42-F896-4B03-9793-3ACFC5D77D76}" type="slidenum">
              <a:rPr lang="en-US" smtClean="0"/>
              <a:t>‹#›</a:t>
            </a:fld>
            <a:endParaRPr lang="en-US"/>
          </a:p>
        </p:txBody>
      </p:sp>
    </p:spTree>
    <p:extLst>
      <p:ext uri="{BB962C8B-B14F-4D97-AF65-F5344CB8AC3E}">
        <p14:creationId xmlns:p14="http://schemas.microsoft.com/office/powerpoint/2010/main" val="570743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slide" Target="slide37.xml"/><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40.xml"/><Relationship Id="rId4" Type="http://schemas.openxmlformats.org/officeDocument/2006/relationships/slide" Target="slide3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18" Type="http://schemas.openxmlformats.org/officeDocument/2006/relationships/diagramLayout" Target="../diagrams/layout6.xml"/><Relationship Id="rId3" Type="http://schemas.openxmlformats.org/officeDocument/2006/relationships/diagramLayout" Target="../diagrams/layout3.xml"/><Relationship Id="rId21" Type="http://schemas.microsoft.com/office/2007/relationships/diagramDrawing" Target="../diagrams/drawing6.xml"/><Relationship Id="rId7" Type="http://schemas.openxmlformats.org/officeDocument/2006/relationships/diagramData" Target="../diagrams/data4.xml"/><Relationship Id="rId12" Type="http://schemas.openxmlformats.org/officeDocument/2006/relationships/diagramData" Target="../diagrams/data5.xml"/><Relationship Id="rId17" Type="http://schemas.openxmlformats.org/officeDocument/2006/relationships/diagramData" Target="../diagrams/data6.xml"/><Relationship Id="rId2" Type="http://schemas.openxmlformats.org/officeDocument/2006/relationships/diagramData" Target="../diagrams/data3.xml"/><Relationship Id="rId16" Type="http://schemas.microsoft.com/office/2007/relationships/diagramDrawing" Target="../diagrams/drawing5.xml"/><Relationship Id="rId20" Type="http://schemas.openxmlformats.org/officeDocument/2006/relationships/diagramColors" Target="../diagrams/colors6.xml"/><Relationship Id="rId1" Type="http://schemas.openxmlformats.org/officeDocument/2006/relationships/slideLayout" Target="../slideLayouts/slideLayout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19" Type="http://schemas.openxmlformats.org/officeDocument/2006/relationships/diagramQuickStyle" Target="../diagrams/quickStyle6.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BF43-F6C2-FDD7-C34B-FBD999778B01}"/>
              </a:ext>
            </a:extLst>
          </p:cNvPr>
          <p:cNvSpPr>
            <a:spLocks noGrp="1"/>
          </p:cNvSpPr>
          <p:nvPr>
            <p:ph type="title"/>
          </p:nvPr>
        </p:nvSpPr>
        <p:spPr>
          <a:xfrm>
            <a:off x="838200" y="356498"/>
            <a:ext cx="10515600" cy="1325563"/>
          </a:xfrm>
        </p:spPr>
        <p:txBody>
          <a:bodyPr>
            <a:normAutofit/>
          </a:bodyPr>
          <a:lstStyle/>
          <a:p>
            <a:pPr algn="ctr"/>
            <a:r>
              <a:rPr lang="en-US" sz="6000" b="1" u="sng" dirty="0" err="1">
                <a:effectLst>
                  <a:outerShdw blurRad="38100" dist="38100" dir="2700000" algn="tl">
                    <a:srgbClr val="000000">
                      <a:alpha val="43137"/>
                    </a:srgbClr>
                  </a:outerShdw>
                </a:effectLst>
              </a:rPr>
              <a:t>React&amp;react-Hooks</a:t>
            </a:r>
            <a:endParaRPr lang="en-US" sz="6000" b="1"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2340F44F-6E04-246B-9136-7C7E32A7A2D8}"/>
              </a:ext>
            </a:extLst>
          </p:cNvPr>
          <p:cNvSpPr txBox="1"/>
          <p:nvPr/>
        </p:nvSpPr>
        <p:spPr>
          <a:xfrm>
            <a:off x="838200" y="2648309"/>
            <a:ext cx="10669438" cy="3046988"/>
          </a:xfrm>
          <a:prstGeom prst="rect">
            <a:avLst/>
          </a:prstGeom>
          <a:ln/>
        </p:spPr>
        <p:style>
          <a:lnRef idx="2">
            <a:schemeClr val="accent1"/>
          </a:lnRef>
          <a:fillRef idx="1">
            <a:schemeClr val="lt1"/>
          </a:fillRef>
          <a:effectRef idx="0">
            <a:schemeClr val="accent1"/>
          </a:effectRef>
          <a:fontRef idx="minor">
            <a:schemeClr val="dk1"/>
          </a:fontRef>
        </p:style>
        <p:txBody>
          <a:bodyPr wrap="square" numCol="2" rtlCol="0">
            <a:spAutoFit/>
          </a:bodyPr>
          <a:lstStyle/>
          <a:p>
            <a:pPr marL="285750" indent="-285750">
              <a:lnSpc>
                <a:spcPct val="200000"/>
              </a:lnSpc>
              <a:buFont typeface="Arial" panose="020B0604020202020204" pitchFamily="34" charset="0"/>
              <a:buChar char="•"/>
            </a:pPr>
            <a:r>
              <a:rPr lang="en-US" sz="1600" b="1" u="sng" dirty="0">
                <a:solidFill>
                  <a:srgbClr val="FF0000"/>
                </a:solidFill>
                <a:effectLst>
                  <a:outerShdw blurRad="38100" dist="38100" dir="2700000" algn="tl">
                    <a:srgbClr val="000000">
                      <a:alpha val="43137"/>
                    </a:srgbClr>
                  </a:outerShdw>
                </a:effectLst>
              </a:rPr>
              <a:t>useRef</a:t>
            </a:r>
          </a:p>
          <a:p>
            <a:pPr marL="285750" indent="-285750">
              <a:lnSpc>
                <a:spcPct val="200000"/>
              </a:lnSpc>
              <a:buFont typeface="Arial" panose="020B0604020202020204" pitchFamily="34" charset="0"/>
              <a:buChar char="•"/>
            </a:pPr>
            <a:r>
              <a:rPr lang="en-US" sz="1600" b="1" u="sng" dirty="0">
                <a:solidFill>
                  <a:srgbClr val="FF0000"/>
                </a:solidFill>
                <a:effectLst>
                  <a:outerShdw blurRad="38100" dist="38100" dir="2700000" algn="tl">
                    <a:srgbClr val="000000">
                      <a:alpha val="43137"/>
                    </a:srgbClr>
                  </a:outerShdw>
                </a:effectLst>
              </a:rPr>
              <a:t>React Portals</a:t>
            </a: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useEffect</a:t>
            </a:r>
            <a:endParaRPr lang="ar-EG"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useReducer</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React.forwordRef</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useContext</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glow rad="38100">
                    <a:srgbClr val="B31166">
                      <a:alpha val="40000"/>
                    </a:srgbClr>
                  </a:glow>
                  <a:outerShdw blurRad="38100" dist="38100" dir="2700000" algn="tl">
                    <a:srgbClr val="000000">
                      <a:alpha val="43137"/>
                    </a:srgbClr>
                  </a:outerShdw>
                </a:effectLst>
              </a:rPr>
              <a:t>useImperativeHandle</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a:solidFill>
                  <a:srgbClr val="FF0000"/>
                </a:solidFill>
                <a:effectLst>
                  <a:outerShdw blurRad="38100" dist="38100" dir="2700000" algn="tl">
                    <a:srgbClr val="000000">
                      <a:alpha val="43137"/>
                    </a:srgbClr>
                  </a:outerShdw>
                </a:effectLst>
              </a:rPr>
              <a:t>Fetch and sed with redux</a:t>
            </a:r>
          </a:p>
          <a:p>
            <a:pPr marL="285750" indent="-285750">
              <a:lnSpc>
                <a:spcPct val="200000"/>
              </a:lnSpc>
              <a:buFont typeface="Arial" panose="020B0604020202020204" pitchFamily="34" charset="0"/>
              <a:buChar char="•"/>
            </a:pPr>
            <a:endParaRPr lang="en-US" sz="1600" b="1" u="sng" dirty="0">
              <a:solidFill>
                <a:srgbClr val="FF0000"/>
              </a:solidFill>
              <a:effectLst>
                <a:glow rad="38100">
                  <a:srgbClr val="B31166">
                    <a:alpha val="40000"/>
                  </a:srgbClr>
                </a:glow>
                <a:outerShdw blurRad="38100" dist="38100" dir="2700000" algn="tl">
                  <a:srgbClr val="000000">
                    <a:alpha val="43137"/>
                  </a:srgbClr>
                </a:outerShdw>
              </a:effectLst>
            </a:endParaRPr>
          </a:p>
          <a:p>
            <a:endParaRPr lang="en-US" sz="1600" b="1" u="sng" dirty="0">
              <a:solidFill>
                <a:srgbClr val="FF0000"/>
              </a:solidFill>
              <a:effectLst>
                <a:glow rad="38100">
                  <a:srgbClr val="B31166">
                    <a:alpha val="40000"/>
                  </a:srgb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2792649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2D96AF-4AFA-143E-CB72-B89720614FE0}"/>
              </a:ext>
            </a:extLst>
          </p:cNvPr>
          <p:cNvSpPr txBox="1"/>
          <p:nvPr/>
        </p:nvSpPr>
        <p:spPr>
          <a:xfrm>
            <a:off x="6457951" y="558284"/>
            <a:ext cx="3905250" cy="954107"/>
          </a:xfrm>
          <a:prstGeom prst="rect">
            <a:avLst/>
          </a:prstGeom>
          <a:noFill/>
        </p:spPr>
        <p:txBody>
          <a:bodyPr wrap="square">
            <a:spAutoFit/>
          </a:bodyPr>
          <a:lstStyle/>
          <a:p>
            <a:r>
              <a:rPr lang="en-US" sz="2800" b="1" dirty="0">
                <a:solidFill>
                  <a:schemeClr val="bg1"/>
                </a:solidFill>
                <a:effectLst>
                  <a:glow rad="38100">
                    <a:srgbClr val="B31166">
                      <a:alpha val="40000"/>
                    </a:srgbClr>
                  </a:glow>
                </a:effectLst>
              </a:rPr>
              <a:t>useImperativeHandle</a:t>
            </a:r>
          </a:p>
          <a:p>
            <a:r>
              <a:rPr lang="en-US" sz="2800" b="1" dirty="0">
                <a:solidFill>
                  <a:schemeClr val="bg1"/>
                </a:solidFill>
                <a:effectLst>
                  <a:glow rad="38100">
                    <a:srgbClr val="B31166">
                      <a:alpha val="40000"/>
                    </a:srgbClr>
                  </a:glow>
                </a:effectLst>
              </a:rPr>
              <a:t>UI input</a:t>
            </a:r>
          </a:p>
        </p:txBody>
      </p:sp>
      <p:sp>
        <p:nvSpPr>
          <p:cNvPr id="8" name="TextBox 7">
            <a:extLst>
              <a:ext uri="{FF2B5EF4-FFF2-40B4-BE49-F238E27FC236}">
                <a16:creationId xmlns:a16="http://schemas.microsoft.com/office/drawing/2014/main" id="{AAF4FC97-F669-C467-5776-9BBE0EC237E8}"/>
              </a:ext>
            </a:extLst>
          </p:cNvPr>
          <p:cNvSpPr txBox="1"/>
          <p:nvPr/>
        </p:nvSpPr>
        <p:spPr>
          <a:xfrm>
            <a:off x="714375" y="749693"/>
            <a:ext cx="2543176" cy="2939266"/>
          </a:xfrm>
          <a:prstGeom prst="rect">
            <a:avLst/>
          </a:prstGeom>
          <a:ln w="12700"/>
        </p:spPr>
        <p:style>
          <a:lnRef idx="3">
            <a:schemeClr val="lt1"/>
          </a:lnRef>
          <a:fillRef idx="1">
            <a:schemeClr val="dk1"/>
          </a:fillRef>
          <a:effectRef idx="1">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useRef, useImperativeHandle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'./Input.module.css'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Input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React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forwardRef</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ref</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activate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inputRef.current.</a:t>
            </a:r>
            <a:r>
              <a:rPr lang="en-US" sz="500" b="0" dirty="0" err="1">
                <a:solidFill>
                  <a:srgbClr val="A6E22E"/>
                </a:solidFill>
                <a:effectLst/>
                <a:latin typeface="Consolas" panose="020B0609020204030204" pitchFamily="49" charset="0"/>
              </a:rPr>
              <a:t>focus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useImperativeHandle</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ref</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focus</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activate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classes.control</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.isValid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classes.invalid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.label</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input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inputRef</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Input;</a:t>
            </a:r>
          </a:p>
        </p:txBody>
      </p:sp>
      <p:graphicFrame>
        <p:nvGraphicFramePr>
          <p:cNvPr id="10" name="Diagram 9">
            <a:extLst>
              <a:ext uri="{FF2B5EF4-FFF2-40B4-BE49-F238E27FC236}">
                <a16:creationId xmlns:a16="http://schemas.microsoft.com/office/drawing/2014/main" id="{4229DC9F-E203-E5DC-3939-4B6DB1160041}"/>
              </a:ext>
            </a:extLst>
          </p:cNvPr>
          <p:cNvGraphicFramePr/>
          <p:nvPr>
            <p:extLst>
              <p:ext uri="{D42A27DB-BD31-4B8C-83A1-F6EECF244321}">
                <p14:modId xmlns:p14="http://schemas.microsoft.com/office/powerpoint/2010/main" val="2530382839"/>
              </p:ext>
            </p:extLst>
          </p:nvPr>
        </p:nvGraphicFramePr>
        <p:xfrm>
          <a:off x="9001124" y="2686051"/>
          <a:ext cx="2381250" cy="1209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 name="Connector: Elbow 11">
            <a:extLst>
              <a:ext uri="{FF2B5EF4-FFF2-40B4-BE49-F238E27FC236}">
                <a16:creationId xmlns:a16="http://schemas.microsoft.com/office/drawing/2014/main" id="{74B8E45C-9E88-B697-EA0D-FD01F88E6593}"/>
              </a:ext>
            </a:extLst>
          </p:cNvPr>
          <p:cNvCxnSpPr>
            <a:cxnSpLocks/>
            <a:stCxn id="10" idx="0"/>
          </p:cNvCxnSpPr>
          <p:nvPr/>
        </p:nvCxnSpPr>
        <p:spPr>
          <a:xfrm rot="16200000" flipV="1">
            <a:off x="6419850" y="-1085849"/>
            <a:ext cx="609601" cy="6934199"/>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A3C87E3-52DD-6747-BDC0-24E9B789F4A4}"/>
              </a:ext>
            </a:extLst>
          </p:cNvPr>
          <p:cNvSpPr txBox="1"/>
          <p:nvPr/>
        </p:nvSpPr>
        <p:spPr>
          <a:xfrm>
            <a:off x="781050" y="3768849"/>
            <a:ext cx="2476501" cy="2554545"/>
          </a:xfrm>
          <a:prstGeom prst="rect">
            <a:avLst/>
          </a:prstGeom>
          <a:ln w="9525"/>
        </p:spPr>
        <p:style>
          <a:lnRef idx="3">
            <a:schemeClr val="lt1"/>
          </a:lnRef>
          <a:fillRef idx="1">
            <a:schemeClr val="dk1"/>
          </a:fillRef>
          <a:effectRef idx="1">
            <a:schemeClr val="dk1"/>
          </a:effectRef>
          <a:fontRef idx="minor">
            <a:schemeClr val="lt1"/>
          </a:fontRef>
        </p:style>
        <p:txBody>
          <a:bodyPr wrap="square">
            <a:spAutoFit/>
          </a:bodyPr>
          <a:lstStyle/>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classes.login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onSubmit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submitHandler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Input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label</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isValid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emailIsValid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emailState.value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emailChangeHandler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validateEmailHandler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Input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"password"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label</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"Password"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"password"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isValid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passwordIsValid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passwordState.value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passwordChangeHandler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validatePasswordHandler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classes.actions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"submit"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classes.btn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Login</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p:txBody>
      </p:sp>
      <p:cxnSp>
        <p:nvCxnSpPr>
          <p:cNvPr id="20" name="Connector: Elbow 19">
            <a:extLst>
              <a:ext uri="{FF2B5EF4-FFF2-40B4-BE49-F238E27FC236}">
                <a16:creationId xmlns:a16="http://schemas.microsoft.com/office/drawing/2014/main" id="{4AF33071-F2ED-CC75-0D3B-65675822E929}"/>
              </a:ext>
            </a:extLst>
          </p:cNvPr>
          <p:cNvCxnSpPr>
            <a:cxnSpLocks/>
            <a:stCxn id="10" idx="2"/>
            <a:endCxn id="17" idx="3"/>
          </p:cNvCxnSpPr>
          <p:nvPr/>
        </p:nvCxnSpPr>
        <p:spPr>
          <a:xfrm rot="5400000">
            <a:off x="6149452" y="1003824"/>
            <a:ext cx="1150397" cy="693419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Left Brace 24">
            <a:extLst>
              <a:ext uri="{FF2B5EF4-FFF2-40B4-BE49-F238E27FC236}">
                <a16:creationId xmlns:a16="http://schemas.microsoft.com/office/drawing/2014/main" id="{8CFE490B-6BF6-2CFA-E65B-0AFA228D35FE}"/>
              </a:ext>
            </a:extLst>
          </p:cNvPr>
          <p:cNvSpPr/>
          <p:nvPr/>
        </p:nvSpPr>
        <p:spPr>
          <a:xfrm>
            <a:off x="900114" y="2819400"/>
            <a:ext cx="138112" cy="319088"/>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1D168879-BFDF-BD29-628A-4FC3DD839D27}"/>
              </a:ext>
            </a:extLst>
          </p:cNvPr>
          <p:cNvSpPr/>
          <p:nvPr/>
        </p:nvSpPr>
        <p:spPr>
          <a:xfrm>
            <a:off x="1014414" y="4342708"/>
            <a:ext cx="171450" cy="438842"/>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692ACB92-3990-9C8A-F269-D5A9E5DBA98F}"/>
              </a:ext>
            </a:extLst>
          </p:cNvPr>
          <p:cNvSpPr/>
          <p:nvPr/>
        </p:nvSpPr>
        <p:spPr>
          <a:xfrm>
            <a:off x="1004888" y="5081589"/>
            <a:ext cx="171450" cy="438842"/>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cxnSp>
        <p:nvCxnSpPr>
          <p:cNvPr id="40" name="Connector: Elbow 39">
            <a:extLst>
              <a:ext uri="{FF2B5EF4-FFF2-40B4-BE49-F238E27FC236}">
                <a16:creationId xmlns:a16="http://schemas.microsoft.com/office/drawing/2014/main" id="{8D459D66-13C7-5FB5-7484-2FFAE9F34AFF}"/>
              </a:ext>
            </a:extLst>
          </p:cNvPr>
          <p:cNvCxnSpPr>
            <a:cxnSpLocks/>
            <a:stCxn id="27" idx="1"/>
            <a:endCxn id="25" idx="1"/>
          </p:cNvCxnSpPr>
          <p:nvPr/>
        </p:nvCxnSpPr>
        <p:spPr>
          <a:xfrm rot="10800000">
            <a:off x="900114" y="2978944"/>
            <a:ext cx="104774" cy="2322066"/>
          </a:xfrm>
          <a:prstGeom prst="bentConnector3">
            <a:avLst>
              <a:gd name="adj1" fmla="val 318184"/>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3" name="Straight Connector 42">
            <a:extLst>
              <a:ext uri="{FF2B5EF4-FFF2-40B4-BE49-F238E27FC236}">
                <a16:creationId xmlns:a16="http://schemas.microsoft.com/office/drawing/2014/main" id="{09A5475E-113B-7BF1-1802-03629B0C268A}"/>
              </a:ext>
            </a:extLst>
          </p:cNvPr>
          <p:cNvCxnSpPr>
            <a:cxnSpLocks/>
            <a:stCxn id="26" idx="1"/>
          </p:cNvCxnSpPr>
          <p:nvPr/>
        </p:nvCxnSpPr>
        <p:spPr>
          <a:xfrm flipH="1">
            <a:off x="660400" y="4562129"/>
            <a:ext cx="35401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48" name="Straight Connector 47">
            <a:extLst>
              <a:ext uri="{FF2B5EF4-FFF2-40B4-BE49-F238E27FC236}">
                <a16:creationId xmlns:a16="http://schemas.microsoft.com/office/drawing/2014/main" id="{FA56D96D-2279-EA5F-B685-2AE7EE3F99FE}"/>
              </a:ext>
            </a:extLst>
          </p:cNvPr>
          <p:cNvCxnSpPr/>
          <p:nvPr/>
        </p:nvCxnSpPr>
        <p:spPr>
          <a:xfrm flipH="1">
            <a:off x="650875" y="2752725"/>
            <a:ext cx="43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9BB6AD1E-8188-9C3A-E9F3-44CE7A547089}"/>
              </a:ext>
            </a:extLst>
          </p:cNvPr>
          <p:cNvCxnSpPr>
            <a:cxnSpLocks/>
          </p:cNvCxnSpPr>
          <p:nvPr/>
        </p:nvCxnSpPr>
        <p:spPr>
          <a:xfrm rot="5400000" flipH="1" flipV="1">
            <a:off x="-12700" y="1898651"/>
            <a:ext cx="1530351" cy="184150"/>
          </a:xfrm>
          <a:prstGeom prst="bentConnector3">
            <a:avLst>
              <a:gd name="adj1" fmla="val 1004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11F6B8F3-9F16-6987-90F0-D75AE7A06483}"/>
              </a:ext>
            </a:extLst>
          </p:cNvPr>
          <p:cNvCxnSpPr>
            <a:cxnSpLocks/>
          </p:cNvCxnSpPr>
          <p:nvPr/>
        </p:nvCxnSpPr>
        <p:spPr>
          <a:xfrm rot="10800000">
            <a:off x="1774827" y="1444627"/>
            <a:ext cx="565148"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56F0CF1A-ED6B-8B46-D66B-40F2A63A4158}"/>
              </a:ext>
            </a:extLst>
          </p:cNvPr>
          <p:cNvCxnSpPr/>
          <p:nvPr/>
        </p:nvCxnSpPr>
        <p:spPr>
          <a:xfrm>
            <a:off x="1828799" y="1225550"/>
            <a:ext cx="482601" cy="219077"/>
          </a:xfrm>
          <a:prstGeom prst="bentConnector3">
            <a:avLst>
              <a:gd name="adj1" fmla="val 104605"/>
            </a:avLst>
          </a:prstGeom>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F8A718C0-568D-3ADA-1D60-7BF7497124E8}"/>
              </a:ext>
            </a:extLst>
          </p:cNvPr>
          <p:cNvSpPr/>
          <p:nvPr/>
        </p:nvSpPr>
        <p:spPr>
          <a:xfrm>
            <a:off x="809626" y="1616075"/>
            <a:ext cx="1530349" cy="32693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FBF72F13-3D1C-74E5-7F1A-2E49FCDFFF87}"/>
              </a:ext>
            </a:extLst>
          </p:cNvPr>
          <p:cNvCxnSpPr>
            <a:stCxn id="72" idx="0"/>
          </p:cNvCxnSpPr>
          <p:nvPr/>
        </p:nvCxnSpPr>
        <p:spPr>
          <a:xfrm flipH="1" flipV="1">
            <a:off x="1571625" y="1482725"/>
            <a:ext cx="3176" cy="133350"/>
          </a:xfrm>
          <a:prstGeom prst="straightConnector1">
            <a:avLst/>
          </a:prstGeom>
          <a:ln>
            <a:solidFill>
              <a:srgbClr val="FFFF00"/>
            </a:solidFill>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69442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71CB49-1167-342F-33D2-CE5038702D4C}"/>
              </a:ext>
            </a:extLst>
          </p:cNvPr>
          <p:cNvSpPr txBox="1"/>
          <p:nvPr/>
        </p:nvSpPr>
        <p:spPr>
          <a:xfrm>
            <a:off x="7844566" y="486205"/>
            <a:ext cx="2686274" cy="8309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dirty="0">
                <a:solidFill>
                  <a:prstClr val="white"/>
                </a:solidFill>
                <a:effectLst>
                  <a:glow rad="38100">
                    <a:srgbClr val="B31166">
                      <a:alpha val="40000"/>
                    </a:srgbClr>
                  </a:glow>
                </a:effectLst>
                <a:latin typeface="Century Gothic" panose="020B0502020202020204"/>
              </a:rPr>
              <a:t>What React And How Does Work</a:t>
            </a: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8" name="TextBox 7">
            <a:extLst>
              <a:ext uri="{FF2B5EF4-FFF2-40B4-BE49-F238E27FC236}">
                <a16:creationId xmlns:a16="http://schemas.microsoft.com/office/drawing/2014/main" id="{5FE3CD5D-7EE9-7A08-93DD-A2793DC43016}"/>
              </a:ext>
            </a:extLst>
          </p:cNvPr>
          <p:cNvSpPr txBox="1"/>
          <p:nvPr/>
        </p:nvSpPr>
        <p:spPr>
          <a:xfrm>
            <a:off x="655317" y="2948396"/>
            <a:ext cx="2270760" cy="20005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“A JavaScript library for building user interfaces”</a:t>
            </a:r>
            <a:endParaRPr lang="en-US" sz="700" dirty="0">
              <a:solidFill>
                <a:srgbClr val="FF0000"/>
              </a:solidFill>
            </a:endParaRPr>
          </a:p>
        </p:txBody>
      </p:sp>
      <p:sp>
        <p:nvSpPr>
          <p:cNvPr id="9" name="TextBox 8">
            <a:extLst>
              <a:ext uri="{FF2B5EF4-FFF2-40B4-BE49-F238E27FC236}">
                <a16:creationId xmlns:a16="http://schemas.microsoft.com/office/drawing/2014/main" id="{5F5C6755-329B-97DD-4591-8DA20561A230}"/>
              </a:ext>
            </a:extLst>
          </p:cNvPr>
          <p:cNvSpPr txBox="1"/>
          <p:nvPr/>
        </p:nvSpPr>
        <p:spPr>
          <a:xfrm>
            <a:off x="1405886" y="2582874"/>
            <a:ext cx="872490" cy="36933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React</a:t>
            </a:r>
          </a:p>
        </p:txBody>
      </p:sp>
      <p:graphicFrame>
        <p:nvGraphicFramePr>
          <p:cNvPr id="15" name="Diagram 14">
            <a:extLst>
              <a:ext uri="{FF2B5EF4-FFF2-40B4-BE49-F238E27FC236}">
                <a16:creationId xmlns:a16="http://schemas.microsoft.com/office/drawing/2014/main" id="{16000331-F474-B2A6-531D-566E1E48A6ED}"/>
              </a:ext>
            </a:extLst>
          </p:cNvPr>
          <p:cNvGraphicFramePr/>
          <p:nvPr>
            <p:extLst>
              <p:ext uri="{D42A27DB-BD31-4B8C-83A1-F6EECF244321}">
                <p14:modId xmlns:p14="http://schemas.microsoft.com/office/powerpoint/2010/main" val="3546333888"/>
              </p:ext>
            </p:extLst>
          </p:nvPr>
        </p:nvGraphicFramePr>
        <p:xfrm>
          <a:off x="710561" y="682328"/>
          <a:ext cx="2200275" cy="1281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a:extLst>
              <a:ext uri="{FF2B5EF4-FFF2-40B4-BE49-F238E27FC236}">
                <a16:creationId xmlns:a16="http://schemas.microsoft.com/office/drawing/2014/main" id="{495E4633-29A8-C07D-4283-87B1EE287877}"/>
              </a:ext>
            </a:extLst>
          </p:cNvPr>
          <p:cNvSpPr txBox="1"/>
          <p:nvPr/>
        </p:nvSpPr>
        <p:spPr>
          <a:xfrm>
            <a:off x="5023142" y="2933007"/>
            <a:ext cx="1455420" cy="21544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800" dirty="0"/>
              <a:t>Interface to the web</a:t>
            </a:r>
            <a:endParaRPr lang="en-US" sz="700" dirty="0">
              <a:solidFill>
                <a:srgbClr val="FF0000"/>
              </a:solidFill>
            </a:endParaRPr>
          </a:p>
        </p:txBody>
      </p:sp>
      <p:sp>
        <p:nvSpPr>
          <p:cNvPr id="17" name="TextBox 16">
            <a:extLst>
              <a:ext uri="{FF2B5EF4-FFF2-40B4-BE49-F238E27FC236}">
                <a16:creationId xmlns:a16="http://schemas.microsoft.com/office/drawing/2014/main" id="{F425AD38-0E28-0371-A81E-1716334FEE3A}"/>
              </a:ext>
            </a:extLst>
          </p:cNvPr>
          <p:cNvSpPr txBox="1"/>
          <p:nvPr/>
        </p:nvSpPr>
        <p:spPr>
          <a:xfrm>
            <a:off x="5023142" y="2567485"/>
            <a:ext cx="1455420" cy="36933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ReactDom</a:t>
            </a:r>
          </a:p>
        </p:txBody>
      </p:sp>
      <p:sp>
        <p:nvSpPr>
          <p:cNvPr id="20" name="TextBox 19">
            <a:extLst>
              <a:ext uri="{FF2B5EF4-FFF2-40B4-BE49-F238E27FC236}">
                <a16:creationId xmlns:a16="http://schemas.microsoft.com/office/drawing/2014/main" id="{9F49C1D2-137E-C8A9-31B5-6653FE8BDC06}"/>
              </a:ext>
            </a:extLst>
          </p:cNvPr>
          <p:cNvSpPr txBox="1"/>
          <p:nvPr/>
        </p:nvSpPr>
        <p:spPr>
          <a:xfrm>
            <a:off x="893375" y="855637"/>
            <a:ext cx="594360" cy="2462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500" dirty="0"/>
              <a:t>Component-wide data</a:t>
            </a:r>
          </a:p>
        </p:txBody>
      </p:sp>
      <p:sp>
        <p:nvSpPr>
          <p:cNvPr id="21" name="TextBox 20">
            <a:extLst>
              <a:ext uri="{FF2B5EF4-FFF2-40B4-BE49-F238E27FC236}">
                <a16:creationId xmlns:a16="http://schemas.microsoft.com/office/drawing/2014/main" id="{3FF97194-0EA6-9ED7-75FE-166C83249AF4}"/>
              </a:ext>
            </a:extLst>
          </p:cNvPr>
          <p:cNvSpPr txBox="1"/>
          <p:nvPr/>
        </p:nvSpPr>
        <p:spPr>
          <a:xfrm>
            <a:off x="1238356" y="596667"/>
            <a:ext cx="1177067" cy="1692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500" dirty="0"/>
              <a:t>Data from parent component</a:t>
            </a:r>
            <a:endParaRPr lang="en-US" sz="200" dirty="0"/>
          </a:p>
        </p:txBody>
      </p:sp>
      <p:sp>
        <p:nvSpPr>
          <p:cNvPr id="23" name="TextBox 22">
            <a:extLst>
              <a:ext uri="{FF2B5EF4-FFF2-40B4-BE49-F238E27FC236}">
                <a16:creationId xmlns:a16="http://schemas.microsoft.com/office/drawing/2014/main" id="{20BD512A-3BBC-56D6-092A-E4AEAD8D933B}"/>
              </a:ext>
            </a:extLst>
          </p:cNvPr>
          <p:cNvSpPr txBox="1"/>
          <p:nvPr/>
        </p:nvSpPr>
        <p:spPr>
          <a:xfrm>
            <a:off x="2177298" y="921608"/>
            <a:ext cx="594360" cy="1692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500" dirty="0"/>
              <a:t>Internal data </a:t>
            </a:r>
            <a:endParaRPr lang="en-US" sz="200" dirty="0"/>
          </a:p>
        </p:txBody>
      </p:sp>
      <p:grpSp>
        <p:nvGrpSpPr>
          <p:cNvPr id="25" name="Group 24">
            <a:extLst>
              <a:ext uri="{FF2B5EF4-FFF2-40B4-BE49-F238E27FC236}">
                <a16:creationId xmlns:a16="http://schemas.microsoft.com/office/drawing/2014/main" id="{198E3F73-C21E-9606-D93C-430A07AD0656}"/>
              </a:ext>
            </a:extLst>
          </p:cNvPr>
          <p:cNvGrpSpPr/>
          <p:nvPr/>
        </p:nvGrpSpPr>
        <p:grpSpPr>
          <a:xfrm>
            <a:off x="5141198" y="1529273"/>
            <a:ext cx="1173583" cy="470641"/>
            <a:chOff x="582878" y="923326"/>
            <a:chExt cx="1173583" cy="470641"/>
          </a:xfrm>
        </p:grpSpPr>
        <p:sp>
          <p:nvSpPr>
            <p:cNvPr id="26" name="Oval 25">
              <a:extLst>
                <a:ext uri="{FF2B5EF4-FFF2-40B4-BE49-F238E27FC236}">
                  <a16:creationId xmlns:a16="http://schemas.microsoft.com/office/drawing/2014/main" id="{0F5B4065-DDEC-57A9-8623-2D5E5364E45F}"/>
                </a:ext>
              </a:extLst>
            </p:cNvPr>
            <p:cNvSpPr/>
            <p:nvPr/>
          </p:nvSpPr>
          <p:spPr>
            <a:xfrm>
              <a:off x="582878" y="923326"/>
              <a:ext cx="1173583" cy="470641"/>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sp>
        <p:sp>
          <p:nvSpPr>
            <p:cNvPr id="27" name="Oval 4">
              <a:extLst>
                <a:ext uri="{FF2B5EF4-FFF2-40B4-BE49-F238E27FC236}">
                  <a16:creationId xmlns:a16="http://schemas.microsoft.com/office/drawing/2014/main" id="{D9C8037B-A3E1-CA97-98C7-ECF5A83FE03E}"/>
                </a:ext>
              </a:extLst>
            </p:cNvPr>
            <p:cNvSpPr txBox="1"/>
            <p:nvPr/>
          </p:nvSpPr>
          <p:spPr>
            <a:xfrm>
              <a:off x="754745" y="992250"/>
              <a:ext cx="829849" cy="3327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dirty="0"/>
                <a:t>Real DOM What the user sees</a:t>
              </a:r>
              <a:endParaRPr lang="en-US" sz="900" kern="1200" dirty="0"/>
            </a:p>
          </p:txBody>
        </p:sp>
      </p:grpSp>
      <p:cxnSp>
        <p:nvCxnSpPr>
          <p:cNvPr id="34" name="Straight Connector 33">
            <a:extLst>
              <a:ext uri="{FF2B5EF4-FFF2-40B4-BE49-F238E27FC236}">
                <a16:creationId xmlns:a16="http://schemas.microsoft.com/office/drawing/2014/main" id="{4D6A53D5-1C2F-A2F2-521C-4225E618D920}"/>
              </a:ext>
            </a:extLst>
          </p:cNvPr>
          <p:cNvCxnSpPr/>
          <p:nvPr/>
        </p:nvCxnSpPr>
        <p:spPr>
          <a:xfrm>
            <a:off x="1285328" y="1763832"/>
            <a:ext cx="57697" cy="0"/>
          </a:xfrm>
          <a:prstGeom prst="line">
            <a:avLst/>
          </a:prstGeom>
          <a:ln w="9525" cap="flat" cmpd="sng" algn="ctr">
            <a:solidFill>
              <a:schemeClr val="tx1">
                <a:lumMod val="50000"/>
                <a:lumOff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Arrow: Left 27">
            <a:extLst>
              <a:ext uri="{FF2B5EF4-FFF2-40B4-BE49-F238E27FC236}">
                <a16:creationId xmlns:a16="http://schemas.microsoft.com/office/drawing/2014/main" id="{A17538FF-E1C3-B46F-DE6F-CA0F28530F3A}"/>
              </a:ext>
            </a:extLst>
          </p:cNvPr>
          <p:cNvSpPr/>
          <p:nvPr/>
        </p:nvSpPr>
        <p:spPr>
          <a:xfrm rot="16200000">
            <a:off x="1517401" y="2175768"/>
            <a:ext cx="618985" cy="195223"/>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Arrow: Left 28">
            <a:extLst>
              <a:ext uri="{FF2B5EF4-FFF2-40B4-BE49-F238E27FC236}">
                <a16:creationId xmlns:a16="http://schemas.microsoft.com/office/drawing/2014/main" id="{515C3AA6-DFA2-823E-E785-904039809E8E}"/>
              </a:ext>
            </a:extLst>
          </p:cNvPr>
          <p:cNvSpPr/>
          <p:nvPr/>
        </p:nvSpPr>
        <p:spPr>
          <a:xfrm rot="10800000">
            <a:off x="2424866" y="2702185"/>
            <a:ext cx="2510837" cy="169249"/>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0" name="Arrow: Left 29">
            <a:extLst>
              <a:ext uri="{FF2B5EF4-FFF2-40B4-BE49-F238E27FC236}">
                <a16:creationId xmlns:a16="http://schemas.microsoft.com/office/drawing/2014/main" id="{712804DE-FF21-9227-D711-CF23E40EB02F}"/>
              </a:ext>
            </a:extLst>
          </p:cNvPr>
          <p:cNvSpPr/>
          <p:nvPr/>
        </p:nvSpPr>
        <p:spPr>
          <a:xfrm rot="5400000">
            <a:off x="5444205" y="2186089"/>
            <a:ext cx="567569" cy="195223"/>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TextBox 31">
            <a:extLst>
              <a:ext uri="{FF2B5EF4-FFF2-40B4-BE49-F238E27FC236}">
                <a16:creationId xmlns:a16="http://schemas.microsoft.com/office/drawing/2014/main" id="{1A0FAE19-9EA4-F41D-FB71-6FEB808DB3D4}"/>
              </a:ext>
            </a:extLst>
          </p:cNvPr>
          <p:cNvSpPr txBox="1"/>
          <p:nvPr/>
        </p:nvSpPr>
        <p:spPr>
          <a:xfrm>
            <a:off x="690968" y="1563777"/>
            <a:ext cx="594360" cy="400110"/>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00" dirty="0"/>
              <a:t>Re-evaluated whenever props,</a:t>
            </a:r>
          </a:p>
          <a:p>
            <a:pPr algn="ctr"/>
            <a:r>
              <a:rPr lang="en-US" sz="400" dirty="0"/>
              <a:t>state or context changes</a:t>
            </a:r>
            <a:endParaRPr lang="en-US" sz="100" dirty="0"/>
          </a:p>
        </p:txBody>
      </p:sp>
      <p:sp>
        <p:nvSpPr>
          <p:cNvPr id="35" name="TextBox 34">
            <a:extLst>
              <a:ext uri="{FF2B5EF4-FFF2-40B4-BE49-F238E27FC236}">
                <a16:creationId xmlns:a16="http://schemas.microsoft.com/office/drawing/2014/main" id="{5E3DD59E-2798-AA1E-8C1C-7D24E04D081D}"/>
              </a:ext>
            </a:extLst>
          </p:cNvPr>
          <p:cNvSpPr txBox="1"/>
          <p:nvPr/>
        </p:nvSpPr>
        <p:spPr>
          <a:xfrm>
            <a:off x="574639" y="2532897"/>
            <a:ext cx="768385" cy="400110"/>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500" dirty="0"/>
              <a:t>React determines how the</a:t>
            </a:r>
          </a:p>
          <a:p>
            <a:r>
              <a:rPr lang="en-US" sz="500" dirty="0"/>
              <a:t>component tree currently looks like</a:t>
            </a:r>
          </a:p>
        </p:txBody>
      </p:sp>
      <p:cxnSp>
        <p:nvCxnSpPr>
          <p:cNvPr id="37" name="Straight Connector 36">
            <a:extLst>
              <a:ext uri="{FF2B5EF4-FFF2-40B4-BE49-F238E27FC236}">
                <a16:creationId xmlns:a16="http://schemas.microsoft.com/office/drawing/2014/main" id="{31B97837-1B15-9DFA-F06F-1FE6C7747518}"/>
              </a:ext>
            </a:extLst>
          </p:cNvPr>
          <p:cNvCxnSpPr>
            <a:stCxn id="35" idx="3"/>
            <a:endCxn id="9" idx="1"/>
          </p:cNvCxnSpPr>
          <p:nvPr/>
        </p:nvCxnSpPr>
        <p:spPr>
          <a:xfrm>
            <a:off x="1343024" y="2732952"/>
            <a:ext cx="62862" cy="34588"/>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CDDD4873-D659-30AD-7CFE-A6C89DE3E7B2}"/>
              </a:ext>
            </a:extLst>
          </p:cNvPr>
          <p:cNvSpPr txBox="1"/>
          <p:nvPr/>
        </p:nvSpPr>
        <p:spPr>
          <a:xfrm>
            <a:off x="4473018" y="2042370"/>
            <a:ext cx="976079" cy="477054"/>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500" dirty="0" err="1"/>
              <a:t>ReactDOM</a:t>
            </a:r>
            <a:r>
              <a:rPr lang="en-US" sz="500" dirty="0"/>
              <a:t> receives the differences (i.e. required changes) and then manipulates the real DOM</a:t>
            </a:r>
            <a:endParaRPr lang="en-US" sz="200" dirty="0"/>
          </a:p>
        </p:txBody>
      </p:sp>
      <p:sp>
        <p:nvSpPr>
          <p:cNvPr id="53" name="Arrow: Left 52">
            <a:extLst>
              <a:ext uri="{FF2B5EF4-FFF2-40B4-BE49-F238E27FC236}">
                <a16:creationId xmlns:a16="http://schemas.microsoft.com/office/drawing/2014/main" id="{642D090D-64DC-61D7-BB5C-C536FAB39593}"/>
              </a:ext>
            </a:extLst>
          </p:cNvPr>
          <p:cNvSpPr/>
          <p:nvPr/>
        </p:nvSpPr>
        <p:spPr>
          <a:xfrm rot="10800000">
            <a:off x="2475805" y="1656936"/>
            <a:ext cx="2607718" cy="169250"/>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4" name="Arrow: Left 53">
            <a:extLst>
              <a:ext uri="{FF2B5EF4-FFF2-40B4-BE49-F238E27FC236}">
                <a16:creationId xmlns:a16="http://schemas.microsoft.com/office/drawing/2014/main" id="{A8C07B54-C505-DB7C-40ED-D0BDA969A035}"/>
              </a:ext>
            </a:extLst>
          </p:cNvPr>
          <p:cNvSpPr/>
          <p:nvPr/>
        </p:nvSpPr>
        <p:spPr>
          <a:xfrm>
            <a:off x="2327986" y="1658414"/>
            <a:ext cx="2607718" cy="169250"/>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1" name="TextBox 60">
            <a:extLst>
              <a:ext uri="{FF2B5EF4-FFF2-40B4-BE49-F238E27FC236}">
                <a16:creationId xmlns:a16="http://schemas.microsoft.com/office/drawing/2014/main" id="{EE33EFA0-7CDF-0ECA-8133-B38E49953D0F}"/>
              </a:ext>
            </a:extLst>
          </p:cNvPr>
          <p:cNvSpPr txBox="1"/>
          <p:nvPr/>
        </p:nvSpPr>
        <p:spPr>
          <a:xfrm>
            <a:off x="7009976" y="1529273"/>
            <a:ext cx="1024935"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800" dirty="0"/>
              <a:t>Previous Evaluation Result</a:t>
            </a:r>
          </a:p>
        </p:txBody>
      </p:sp>
      <p:sp>
        <p:nvSpPr>
          <p:cNvPr id="62" name="TextBox 61">
            <a:extLst>
              <a:ext uri="{FF2B5EF4-FFF2-40B4-BE49-F238E27FC236}">
                <a16:creationId xmlns:a16="http://schemas.microsoft.com/office/drawing/2014/main" id="{22FD0DDC-2A9E-1EC4-4282-4D82358E964F}"/>
              </a:ext>
            </a:extLst>
          </p:cNvPr>
          <p:cNvSpPr txBox="1"/>
          <p:nvPr/>
        </p:nvSpPr>
        <p:spPr>
          <a:xfrm>
            <a:off x="7042154" y="3043953"/>
            <a:ext cx="1052421"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800" dirty="0"/>
              <a:t>Current Evaluation Result</a:t>
            </a:r>
          </a:p>
        </p:txBody>
      </p:sp>
      <p:sp>
        <p:nvSpPr>
          <p:cNvPr id="63" name="Arrow: Left-Right 62">
            <a:extLst>
              <a:ext uri="{FF2B5EF4-FFF2-40B4-BE49-F238E27FC236}">
                <a16:creationId xmlns:a16="http://schemas.microsoft.com/office/drawing/2014/main" id="{E70125C9-9C32-C472-FF2C-26CD6610163F}"/>
              </a:ext>
            </a:extLst>
          </p:cNvPr>
          <p:cNvSpPr/>
          <p:nvPr/>
        </p:nvSpPr>
        <p:spPr>
          <a:xfrm rot="5400000">
            <a:off x="6884990" y="2387555"/>
            <a:ext cx="1176126" cy="136673"/>
          </a:xfrm>
          <a:prstGeom prst="leftRightArrow">
            <a:avLst/>
          </a:prstGeom>
          <a:solidFill>
            <a:schemeClr val="accent4">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Connector: Elbow 64">
            <a:extLst>
              <a:ext uri="{FF2B5EF4-FFF2-40B4-BE49-F238E27FC236}">
                <a16:creationId xmlns:a16="http://schemas.microsoft.com/office/drawing/2014/main" id="{B322494A-CA52-7FA6-3A42-5ABD49353A56}"/>
              </a:ext>
            </a:extLst>
          </p:cNvPr>
          <p:cNvCxnSpPr>
            <a:cxnSpLocks/>
            <a:stCxn id="61" idx="1"/>
            <a:endCxn id="17" idx="3"/>
          </p:cNvCxnSpPr>
          <p:nvPr/>
        </p:nvCxnSpPr>
        <p:spPr>
          <a:xfrm rot="10800000" flipV="1">
            <a:off x="6478562" y="1698549"/>
            <a:ext cx="531414" cy="1053601"/>
          </a:xfrm>
          <a:prstGeom prst="bentConnector3">
            <a:avLst>
              <a:gd name="adj1" fmla="val 50000"/>
            </a:avLst>
          </a:prstGeom>
        </p:spPr>
        <p:style>
          <a:lnRef idx="2">
            <a:schemeClr val="accent3"/>
          </a:lnRef>
          <a:fillRef idx="0">
            <a:schemeClr val="accent3"/>
          </a:fillRef>
          <a:effectRef idx="1">
            <a:schemeClr val="accent3"/>
          </a:effectRef>
          <a:fontRef idx="minor">
            <a:schemeClr val="tx1"/>
          </a:fontRef>
        </p:style>
      </p:cxnSp>
      <p:cxnSp>
        <p:nvCxnSpPr>
          <p:cNvPr id="67" name="Connector: Elbow 66">
            <a:extLst>
              <a:ext uri="{FF2B5EF4-FFF2-40B4-BE49-F238E27FC236}">
                <a16:creationId xmlns:a16="http://schemas.microsoft.com/office/drawing/2014/main" id="{045C6C20-B5BA-C17D-F6BC-B2DFE59C61DB}"/>
              </a:ext>
            </a:extLst>
          </p:cNvPr>
          <p:cNvCxnSpPr>
            <a:cxnSpLocks/>
            <a:stCxn id="17" idx="3"/>
          </p:cNvCxnSpPr>
          <p:nvPr/>
        </p:nvCxnSpPr>
        <p:spPr>
          <a:xfrm>
            <a:off x="6478562" y="2752151"/>
            <a:ext cx="531414" cy="461079"/>
          </a:xfrm>
          <a:prstGeom prst="bentConnector3">
            <a:avLst>
              <a:gd name="adj1" fmla="val 50000"/>
            </a:avLst>
          </a:prstGeom>
        </p:spPr>
        <p:style>
          <a:lnRef idx="2">
            <a:schemeClr val="accent3"/>
          </a:lnRef>
          <a:fillRef idx="0">
            <a:schemeClr val="accent3"/>
          </a:fillRef>
          <a:effectRef idx="1">
            <a:schemeClr val="accent3"/>
          </a:effectRef>
          <a:fontRef idx="minor">
            <a:schemeClr val="tx1"/>
          </a:fontRef>
        </p:style>
      </p:cxnSp>
      <p:sp>
        <p:nvSpPr>
          <p:cNvPr id="69" name="TextBox 68">
            <a:extLst>
              <a:ext uri="{FF2B5EF4-FFF2-40B4-BE49-F238E27FC236}">
                <a16:creationId xmlns:a16="http://schemas.microsoft.com/office/drawing/2014/main" id="{5D9E9DBB-EC22-B2E6-FF79-98A3BA8028B3}"/>
              </a:ext>
            </a:extLst>
          </p:cNvPr>
          <p:cNvSpPr txBox="1"/>
          <p:nvPr/>
        </p:nvSpPr>
        <p:spPr>
          <a:xfrm>
            <a:off x="8030409" y="1498495"/>
            <a:ext cx="124333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a:p>
            <a:r>
              <a:rPr lang="pt-BR" sz="600" b="0" dirty="0">
                <a:solidFill>
                  <a:srgbClr val="F8F8F2"/>
                </a:solidFill>
                <a:effectLst/>
                <a:latin typeface="Consolas" panose="020B0609020204030204" pitchFamily="49" charset="0"/>
              </a:rPr>
              <a:t>  &lt;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&gt;Hi there!&lt;/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a:t>
            </a:r>
          </a:p>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p:txBody>
      </p:sp>
      <p:sp>
        <p:nvSpPr>
          <p:cNvPr id="70" name="TextBox 69">
            <a:extLst>
              <a:ext uri="{FF2B5EF4-FFF2-40B4-BE49-F238E27FC236}">
                <a16:creationId xmlns:a16="http://schemas.microsoft.com/office/drawing/2014/main" id="{AD70F398-BD4A-26E5-1927-F6B5C703A3FB}"/>
              </a:ext>
            </a:extLst>
          </p:cNvPr>
          <p:cNvSpPr txBox="1"/>
          <p:nvPr/>
        </p:nvSpPr>
        <p:spPr>
          <a:xfrm>
            <a:off x="8094574" y="2714349"/>
            <a:ext cx="1179171"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a:p>
            <a:r>
              <a:rPr lang="pt-BR" sz="600" b="0" dirty="0">
                <a:solidFill>
                  <a:srgbClr val="F8F8F2"/>
                </a:solidFill>
                <a:effectLst/>
                <a:latin typeface="Consolas" panose="020B0609020204030204" pitchFamily="49" charset="0"/>
              </a:rPr>
              <a:t>  &lt;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&gt;Hi there!&lt;/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&gt;This is new!&lt;/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a:t>
            </a:r>
            <a:endParaRPr lang="pt-BR" sz="600" b="0" dirty="0">
              <a:solidFill>
                <a:srgbClr val="F8F8F2"/>
              </a:solidFill>
              <a:effectLst/>
              <a:latin typeface="Consolas" panose="020B0609020204030204" pitchFamily="49" charset="0"/>
            </a:endParaRPr>
          </a:p>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p:txBody>
      </p:sp>
      <p:sp>
        <p:nvSpPr>
          <p:cNvPr id="71" name="TextBox 70">
            <a:extLst>
              <a:ext uri="{FF2B5EF4-FFF2-40B4-BE49-F238E27FC236}">
                <a16:creationId xmlns:a16="http://schemas.microsoft.com/office/drawing/2014/main" id="{C0534C75-942D-A66A-3356-A925689FC148}"/>
              </a:ext>
            </a:extLst>
          </p:cNvPr>
          <p:cNvSpPr txBox="1"/>
          <p:nvPr/>
        </p:nvSpPr>
        <p:spPr>
          <a:xfrm>
            <a:off x="8094575" y="3270981"/>
            <a:ext cx="1179171" cy="52322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700" dirty="0"/>
              <a:t>Changes are required should be inserted in DOM (the rest should stay unchanged)</a:t>
            </a:r>
          </a:p>
        </p:txBody>
      </p:sp>
      <p:sp>
        <p:nvSpPr>
          <p:cNvPr id="72" name="Rectangle 71">
            <a:extLst>
              <a:ext uri="{FF2B5EF4-FFF2-40B4-BE49-F238E27FC236}">
                <a16:creationId xmlns:a16="http://schemas.microsoft.com/office/drawing/2014/main" id="{0D8D1900-0B3E-E1A5-D0A1-53F816B2ED78}"/>
              </a:ext>
            </a:extLst>
          </p:cNvPr>
          <p:cNvSpPr/>
          <p:nvPr/>
        </p:nvSpPr>
        <p:spPr>
          <a:xfrm>
            <a:off x="8257881" y="2945181"/>
            <a:ext cx="857250" cy="93625"/>
          </a:xfrm>
          <a:prstGeom prst="rect">
            <a:avLst/>
          </a:prstGeom>
          <a:noFill/>
          <a:ln>
            <a:solidFill>
              <a:srgbClr val="AE6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Connector: Elbow 73">
            <a:extLst>
              <a:ext uri="{FF2B5EF4-FFF2-40B4-BE49-F238E27FC236}">
                <a16:creationId xmlns:a16="http://schemas.microsoft.com/office/drawing/2014/main" id="{A2D91046-DCC6-EE27-92DC-6A8B34D7CAC4}"/>
              </a:ext>
            </a:extLst>
          </p:cNvPr>
          <p:cNvCxnSpPr>
            <a:stCxn id="72" idx="2"/>
            <a:endCxn id="71" idx="0"/>
          </p:cNvCxnSpPr>
          <p:nvPr/>
        </p:nvCxnSpPr>
        <p:spPr>
          <a:xfrm rot="5400000">
            <a:off x="8569247" y="3153721"/>
            <a:ext cx="232175" cy="2345"/>
          </a:xfrm>
          <a:prstGeom prst="bentConnector3">
            <a:avLst/>
          </a:prstGeom>
          <a:ln w="19050">
            <a:solidFill>
              <a:srgbClr val="AE635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9ADA7B78-6894-67EB-75E0-1230C8FA8572}"/>
              </a:ext>
            </a:extLst>
          </p:cNvPr>
          <p:cNvSpPr txBox="1"/>
          <p:nvPr/>
        </p:nvSpPr>
        <p:spPr>
          <a:xfrm>
            <a:off x="9285110" y="2750246"/>
            <a:ext cx="1889494" cy="846386"/>
          </a:xfrm>
          <a:prstGeom prst="rect">
            <a:avLst/>
          </a:prstGeom>
          <a:solidFill>
            <a:schemeClr val="bg1">
              <a:lumMod val="9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l"/>
            <a:r>
              <a:rPr lang="en-US" sz="700" b="0" i="0" dirty="0" err="1">
                <a:solidFill>
                  <a:srgbClr val="1C1D1F"/>
                </a:solidFill>
                <a:effectLst/>
                <a:latin typeface="udemy sans"/>
              </a:rPr>
              <a:t>ReactDOM</a:t>
            </a:r>
            <a:r>
              <a:rPr lang="en-US" sz="700" b="0" i="0" dirty="0">
                <a:solidFill>
                  <a:srgbClr val="1C1D1F"/>
                </a:solidFill>
                <a:effectLst/>
                <a:latin typeface="udemy sans"/>
              </a:rPr>
              <a:t> would not </a:t>
            </a:r>
            <a:r>
              <a:rPr lang="en-US" sz="700" b="0" i="0" dirty="0" err="1">
                <a:solidFill>
                  <a:srgbClr val="1C1D1F"/>
                </a:solidFill>
                <a:effectLst/>
                <a:latin typeface="udemy sans"/>
              </a:rPr>
              <a:t>rerender</a:t>
            </a:r>
            <a:r>
              <a:rPr lang="en-US" sz="700" b="0" i="0" dirty="0">
                <a:solidFill>
                  <a:srgbClr val="1C1D1F"/>
                </a:solidFill>
                <a:effectLst/>
                <a:latin typeface="udemy sans"/>
              </a:rPr>
              <a:t> the entire DOM.</a:t>
            </a:r>
          </a:p>
          <a:p>
            <a:pPr algn="l"/>
            <a:r>
              <a:rPr lang="en-US" sz="700" b="0" i="0" dirty="0">
                <a:solidFill>
                  <a:srgbClr val="1C1D1F"/>
                </a:solidFill>
                <a:effectLst/>
                <a:latin typeface="udemy sans"/>
              </a:rPr>
              <a:t>It would not touch this existing h1 or div element.</a:t>
            </a:r>
          </a:p>
          <a:p>
            <a:pPr algn="l"/>
            <a:r>
              <a:rPr lang="en-US" sz="700" b="0" i="0" dirty="0">
                <a:solidFill>
                  <a:srgbClr val="1C1D1F"/>
                </a:solidFill>
                <a:effectLst/>
                <a:latin typeface="udemy sans"/>
              </a:rPr>
              <a:t>It would only insert the paragraph</a:t>
            </a:r>
          </a:p>
          <a:p>
            <a:pPr algn="l"/>
            <a:r>
              <a:rPr lang="en-US" sz="700" b="0" i="0" dirty="0">
                <a:solidFill>
                  <a:srgbClr val="1C1D1F"/>
                </a:solidFill>
                <a:effectLst/>
                <a:latin typeface="udemy sans"/>
              </a:rPr>
              <a:t>after the h1 element inside of the div.</a:t>
            </a:r>
          </a:p>
          <a:p>
            <a:endParaRPr lang="en-US" sz="700" dirty="0"/>
          </a:p>
        </p:txBody>
      </p:sp>
      <p:sp>
        <p:nvSpPr>
          <p:cNvPr id="24" name="TextBox 23">
            <a:extLst>
              <a:ext uri="{FF2B5EF4-FFF2-40B4-BE49-F238E27FC236}">
                <a16:creationId xmlns:a16="http://schemas.microsoft.com/office/drawing/2014/main" id="{C428D14D-9A96-B828-4898-4CBDD6535EB8}"/>
              </a:ext>
            </a:extLst>
          </p:cNvPr>
          <p:cNvSpPr txBox="1"/>
          <p:nvPr/>
        </p:nvSpPr>
        <p:spPr>
          <a:xfrm>
            <a:off x="3922286" y="3621087"/>
            <a:ext cx="1766505" cy="1338828"/>
          </a:xfrm>
          <a:prstGeom prst="rect">
            <a:avLst/>
          </a:prstGeom>
          <a:ln w="6350"/>
        </p:spPr>
        <p:style>
          <a:lnRef idx="3">
            <a:schemeClr val="lt1"/>
          </a:lnRef>
          <a:fillRef idx="1">
            <a:schemeClr val="dk1"/>
          </a:fillRef>
          <a:effectRef idx="1">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React, { </a:t>
            </a:r>
            <a:r>
              <a:rPr lang="en-US" sz="300" b="0" dirty="0" err="1">
                <a:solidFill>
                  <a:srgbClr val="F8F8F2"/>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Button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'./components/UI/Button/Button'</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'./App.css'</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DemoOutPut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'./components/Demo/</a:t>
            </a:r>
            <a:r>
              <a:rPr lang="en-US" sz="300" b="0" dirty="0" err="1">
                <a:solidFill>
                  <a:srgbClr val="E6DB74"/>
                </a:solidFill>
                <a:effectLst/>
                <a:latin typeface="Consolas" panose="020B0609020204030204" pitchFamily="49" charset="0"/>
              </a:rPr>
              <a:t>DemoOutPut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showParagraph</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setShowParagraph</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console.</a:t>
            </a:r>
            <a:r>
              <a:rPr lang="en-US" sz="300" b="0" dirty="0">
                <a:solidFill>
                  <a:srgbClr val="A6E22E"/>
                </a:solidFill>
                <a:effectLst/>
                <a:latin typeface="Consolas" panose="020B0609020204030204" pitchFamily="49" charset="0"/>
              </a:rPr>
              <a:t>log</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 RUNNING'</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toggleParagraphHandler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setShowParagraph</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prevShowParagraph</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prevShowParagraph</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"app"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&gt;Hi there!&lt;/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DemoOutPut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show</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showParagraph</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onClick</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toggleParagraphHandler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&gt;Toggle Paragraph!&lt;/</a:t>
            </a:r>
            <a:r>
              <a:rPr lang="en-US" sz="300" b="0" i="1" dirty="0">
                <a:solidFill>
                  <a:srgbClr val="66D9EF"/>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endParaRPr lang="en-US" sz="300" b="0" dirty="0">
              <a:solidFill>
                <a:srgbClr val="F8F8F2"/>
              </a:solidFill>
              <a:effectLst/>
              <a:latin typeface="Consolas" panose="020B0609020204030204" pitchFamily="49" charset="0"/>
            </a:endParaRPr>
          </a:p>
        </p:txBody>
      </p:sp>
      <p:sp>
        <p:nvSpPr>
          <p:cNvPr id="31" name="TextBox 30">
            <a:extLst>
              <a:ext uri="{FF2B5EF4-FFF2-40B4-BE49-F238E27FC236}">
                <a16:creationId xmlns:a16="http://schemas.microsoft.com/office/drawing/2014/main" id="{9B92A923-EDCC-C054-D2E0-D012BEA72ED5}"/>
              </a:ext>
            </a:extLst>
          </p:cNvPr>
          <p:cNvSpPr txBox="1"/>
          <p:nvPr/>
        </p:nvSpPr>
        <p:spPr>
          <a:xfrm>
            <a:off x="3900864" y="5045099"/>
            <a:ext cx="1766505" cy="1323439"/>
          </a:xfrm>
          <a:prstGeom prst="rect">
            <a:avLst/>
          </a:prstGeom>
          <a:ln w="6350"/>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'./Button.module.css'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'---Button--- RUNNING'</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.className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.onClick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disabled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.disabled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memo</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p>
        </p:txBody>
      </p:sp>
      <p:sp>
        <p:nvSpPr>
          <p:cNvPr id="33" name="TextBox 32">
            <a:extLst>
              <a:ext uri="{FF2B5EF4-FFF2-40B4-BE49-F238E27FC236}">
                <a16:creationId xmlns:a16="http://schemas.microsoft.com/office/drawing/2014/main" id="{398B3E45-745D-D889-5203-D50873600EA7}"/>
              </a:ext>
            </a:extLst>
          </p:cNvPr>
          <p:cNvSpPr txBox="1"/>
          <p:nvPr/>
        </p:nvSpPr>
        <p:spPr>
          <a:xfrm>
            <a:off x="545317" y="4025526"/>
            <a:ext cx="1766505" cy="769441"/>
          </a:xfrm>
          <a:prstGeom prst="rect">
            <a:avLst/>
          </a:prstGeom>
          <a:ln w="6350"/>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DemoOutPut</a:t>
            </a:r>
            <a:r>
              <a:rPr lang="en-US" sz="400" b="0" dirty="0">
                <a:solidFill>
                  <a:srgbClr val="E6DB74"/>
                </a:solidFill>
                <a:effectLst/>
                <a:latin typeface="Consolas" panose="020B0609020204030204" pitchFamily="49" charset="0"/>
              </a:rPr>
              <a:t>--- RUNNING'</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.show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'This is new!'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a:t>
            </a:r>
          </a:p>
        </p:txBody>
      </p:sp>
      <p:sp>
        <p:nvSpPr>
          <p:cNvPr id="36" name="TextBox 35">
            <a:extLst>
              <a:ext uri="{FF2B5EF4-FFF2-40B4-BE49-F238E27FC236}">
                <a16:creationId xmlns:a16="http://schemas.microsoft.com/office/drawing/2014/main" id="{50B1158E-DDC8-25FB-7D1A-993A6A38AED0}"/>
              </a:ext>
            </a:extLst>
          </p:cNvPr>
          <p:cNvSpPr txBox="1"/>
          <p:nvPr/>
        </p:nvSpPr>
        <p:spPr>
          <a:xfrm>
            <a:off x="5160718" y="4741451"/>
            <a:ext cx="491479" cy="2000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700" dirty="0"/>
              <a:t>App.js</a:t>
            </a:r>
          </a:p>
        </p:txBody>
      </p:sp>
      <p:sp>
        <p:nvSpPr>
          <p:cNvPr id="38" name="TextBox 37">
            <a:extLst>
              <a:ext uri="{FF2B5EF4-FFF2-40B4-BE49-F238E27FC236}">
                <a16:creationId xmlns:a16="http://schemas.microsoft.com/office/drawing/2014/main" id="{05693B06-C7B5-5705-18A5-1E2EA43885B1}"/>
              </a:ext>
            </a:extLst>
          </p:cNvPr>
          <p:cNvSpPr txBox="1"/>
          <p:nvPr/>
        </p:nvSpPr>
        <p:spPr>
          <a:xfrm>
            <a:off x="5052818" y="6125195"/>
            <a:ext cx="584874" cy="2000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700" dirty="0"/>
              <a:t>Button.js</a:t>
            </a:r>
          </a:p>
        </p:txBody>
      </p:sp>
      <p:sp>
        <p:nvSpPr>
          <p:cNvPr id="42" name="TextBox 41">
            <a:extLst>
              <a:ext uri="{FF2B5EF4-FFF2-40B4-BE49-F238E27FC236}">
                <a16:creationId xmlns:a16="http://schemas.microsoft.com/office/drawing/2014/main" id="{69F7FF60-8821-A742-AC72-B99F40CF9FD1}"/>
              </a:ext>
            </a:extLst>
          </p:cNvPr>
          <p:cNvSpPr txBox="1"/>
          <p:nvPr/>
        </p:nvSpPr>
        <p:spPr>
          <a:xfrm>
            <a:off x="1679691" y="4881316"/>
            <a:ext cx="584874" cy="18466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600" dirty="0"/>
              <a:t>OutPut.js</a:t>
            </a:r>
          </a:p>
        </p:txBody>
      </p:sp>
      <p:sp>
        <p:nvSpPr>
          <p:cNvPr id="83" name="Rectangle 82">
            <a:extLst>
              <a:ext uri="{FF2B5EF4-FFF2-40B4-BE49-F238E27FC236}">
                <a16:creationId xmlns:a16="http://schemas.microsoft.com/office/drawing/2014/main" id="{8CEF6014-5438-FF2A-09B3-57469839E7BD}"/>
              </a:ext>
            </a:extLst>
          </p:cNvPr>
          <p:cNvSpPr/>
          <p:nvPr/>
        </p:nvSpPr>
        <p:spPr>
          <a:xfrm>
            <a:off x="2415423" y="4171478"/>
            <a:ext cx="1369715" cy="141967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aphicFrame>
        <p:nvGraphicFramePr>
          <p:cNvPr id="44" name="Diagram 43">
            <a:extLst>
              <a:ext uri="{FF2B5EF4-FFF2-40B4-BE49-F238E27FC236}">
                <a16:creationId xmlns:a16="http://schemas.microsoft.com/office/drawing/2014/main" id="{583C6412-0E47-7EA4-6B7B-C01FA9E4E2C0}"/>
              </a:ext>
            </a:extLst>
          </p:cNvPr>
          <p:cNvGraphicFramePr/>
          <p:nvPr>
            <p:extLst>
              <p:ext uri="{D42A27DB-BD31-4B8C-83A1-F6EECF244321}">
                <p14:modId xmlns:p14="http://schemas.microsoft.com/office/powerpoint/2010/main" val="2539230208"/>
              </p:ext>
            </p:extLst>
          </p:nvPr>
        </p:nvGraphicFramePr>
        <p:xfrm>
          <a:off x="2292804" y="4171478"/>
          <a:ext cx="1369715" cy="13388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5" name="TextBox 84">
            <a:extLst>
              <a:ext uri="{FF2B5EF4-FFF2-40B4-BE49-F238E27FC236}">
                <a16:creationId xmlns:a16="http://schemas.microsoft.com/office/drawing/2014/main" id="{DCC900A2-547C-BA9E-B18E-13C5000E3575}"/>
              </a:ext>
            </a:extLst>
          </p:cNvPr>
          <p:cNvSpPr txBox="1"/>
          <p:nvPr/>
        </p:nvSpPr>
        <p:spPr>
          <a:xfrm>
            <a:off x="2424867" y="3648012"/>
            <a:ext cx="575508" cy="3231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300" b="0" i="0" dirty="0">
                <a:solidFill>
                  <a:schemeClr val="tx1"/>
                </a:solidFill>
                <a:effectLst/>
                <a:latin typeface="udemy sans"/>
              </a:rPr>
              <a:t>if a component is re-executed</a:t>
            </a:r>
          </a:p>
          <a:p>
            <a:pPr algn="ctr"/>
            <a:r>
              <a:rPr lang="en-US" sz="300" b="0" i="0" u="sng" dirty="0">
                <a:solidFill>
                  <a:schemeClr val="tx1"/>
                </a:solidFill>
                <a:effectLst/>
                <a:latin typeface="udemy sans"/>
              </a:rPr>
              <a:t>all its child components</a:t>
            </a:r>
          </a:p>
          <a:p>
            <a:pPr algn="ctr"/>
            <a:r>
              <a:rPr lang="en-US" sz="300" b="0" i="0" dirty="0">
                <a:solidFill>
                  <a:schemeClr val="tx1"/>
                </a:solidFill>
                <a:effectLst/>
                <a:latin typeface="udemy sans"/>
              </a:rPr>
              <a:t>will also be re-executed and re-evaluated.</a:t>
            </a:r>
          </a:p>
        </p:txBody>
      </p:sp>
      <p:sp>
        <p:nvSpPr>
          <p:cNvPr id="86" name="TextBox 85">
            <a:extLst>
              <a:ext uri="{FF2B5EF4-FFF2-40B4-BE49-F238E27FC236}">
                <a16:creationId xmlns:a16="http://schemas.microsoft.com/office/drawing/2014/main" id="{2BF862A5-8D71-57E8-CE0F-59E317AC06F4}"/>
              </a:ext>
            </a:extLst>
          </p:cNvPr>
          <p:cNvSpPr txBox="1"/>
          <p:nvPr/>
        </p:nvSpPr>
        <p:spPr>
          <a:xfrm>
            <a:off x="5430809" y="886769"/>
            <a:ext cx="594360" cy="523220"/>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00" dirty="0"/>
              <a:t>Changes to the real DOM are</a:t>
            </a:r>
          </a:p>
          <a:p>
            <a:pPr algn="ctr"/>
            <a:r>
              <a:rPr lang="en-US" sz="400" dirty="0"/>
              <a:t>only made for differences</a:t>
            </a:r>
          </a:p>
          <a:p>
            <a:pPr algn="ctr"/>
            <a:r>
              <a:rPr lang="en-US" sz="400" dirty="0"/>
              <a:t>between evaluations</a:t>
            </a:r>
          </a:p>
          <a:p>
            <a:pPr algn="ctr"/>
            <a:r>
              <a:rPr lang="en-US" sz="400" dirty="0"/>
              <a:t> </a:t>
            </a:r>
          </a:p>
        </p:txBody>
      </p:sp>
      <p:cxnSp>
        <p:nvCxnSpPr>
          <p:cNvPr id="88" name="Straight Connector 87">
            <a:extLst>
              <a:ext uri="{FF2B5EF4-FFF2-40B4-BE49-F238E27FC236}">
                <a16:creationId xmlns:a16="http://schemas.microsoft.com/office/drawing/2014/main" id="{A3D5D8FA-711E-8F04-E832-6F94DF415ECC}"/>
              </a:ext>
            </a:extLst>
          </p:cNvPr>
          <p:cNvCxnSpPr>
            <a:stCxn id="86" idx="2"/>
            <a:endCxn id="26" idx="0"/>
          </p:cNvCxnSpPr>
          <p:nvPr/>
        </p:nvCxnSpPr>
        <p:spPr>
          <a:xfrm>
            <a:off x="5727989" y="1409989"/>
            <a:ext cx="1" cy="11928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07A657F-B687-71CF-D191-535236BC898F}"/>
              </a:ext>
            </a:extLst>
          </p:cNvPr>
          <p:cNvCxnSpPr>
            <a:stCxn id="39" idx="2"/>
            <a:endCxn id="17" idx="1"/>
          </p:cNvCxnSpPr>
          <p:nvPr/>
        </p:nvCxnSpPr>
        <p:spPr>
          <a:xfrm>
            <a:off x="4961058" y="2519424"/>
            <a:ext cx="62084" cy="23272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5FF3CAB3-B90A-6527-0692-C2796F8B3C3D}"/>
              </a:ext>
            </a:extLst>
          </p:cNvPr>
          <p:cNvSpPr txBox="1"/>
          <p:nvPr/>
        </p:nvSpPr>
        <p:spPr>
          <a:xfrm>
            <a:off x="3213326" y="3648012"/>
            <a:ext cx="575508" cy="3231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300" dirty="0">
                <a:solidFill>
                  <a:schemeClr val="tx1"/>
                </a:solidFill>
              </a:rPr>
              <a:t>Changes are required should be inserted in DOM (the rest should stay unchanged)</a:t>
            </a:r>
          </a:p>
        </p:txBody>
      </p:sp>
      <p:cxnSp>
        <p:nvCxnSpPr>
          <p:cNvPr id="99" name="Straight Connector 98">
            <a:extLst>
              <a:ext uri="{FF2B5EF4-FFF2-40B4-BE49-F238E27FC236}">
                <a16:creationId xmlns:a16="http://schemas.microsoft.com/office/drawing/2014/main" id="{984C276E-FB45-44BF-E35B-C00D08E6C577}"/>
              </a:ext>
            </a:extLst>
          </p:cNvPr>
          <p:cNvCxnSpPr>
            <a:stCxn id="83" idx="0"/>
          </p:cNvCxnSpPr>
          <p:nvPr/>
        </p:nvCxnSpPr>
        <p:spPr>
          <a:xfrm flipH="1" flipV="1">
            <a:off x="3100280" y="4079875"/>
            <a:ext cx="1" cy="91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0C82DDE4-CFD0-88D8-D41D-07AC5AFC1707}"/>
              </a:ext>
            </a:extLst>
          </p:cNvPr>
          <p:cNvCxnSpPr>
            <a:endCxn id="93" idx="2"/>
          </p:cNvCxnSpPr>
          <p:nvPr/>
        </p:nvCxnSpPr>
        <p:spPr>
          <a:xfrm flipV="1">
            <a:off x="3100280" y="3971177"/>
            <a:ext cx="400800" cy="1086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682481D7-7D4C-EC62-5E8B-08EB3BEFBD9A}"/>
              </a:ext>
            </a:extLst>
          </p:cNvPr>
          <p:cNvCxnSpPr>
            <a:endCxn id="85" idx="2"/>
          </p:cNvCxnSpPr>
          <p:nvPr/>
        </p:nvCxnSpPr>
        <p:spPr>
          <a:xfrm rot="10800000">
            <a:off x="2712622" y="3971177"/>
            <a:ext cx="387659" cy="1086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D0246DCD-D1C9-A9F7-F0D0-B1EAC50A8B1A}"/>
              </a:ext>
            </a:extLst>
          </p:cNvPr>
          <p:cNvCxnSpPr>
            <a:stCxn id="85" idx="0"/>
            <a:endCxn id="8" idx="2"/>
          </p:cNvCxnSpPr>
          <p:nvPr/>
        </p:nvCxnSpPr>
        <p:spPr>
          <a:xfrm rot="16200000" flipV="1">
            <a:off x="2001879" y="2937270"/>
            <a:ext cx="499561" cy="921924"/>
          </a:xfrm>
          <a:prstGeom prst="bentConnector3">
            <a:avLst>
              <a:gd name="adj1" fmla="val 32840"/>
            </a:avLst>
          </a:prstGeom>
          <a:ln w="76200">
            <a:solidFill>
              <a:srgbClr val="D6AAB8"/>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477CBB06-1F33-92C7-C2DF-B15A684D061F}"/>
              </a:ext>
            </a:extLst>
          </p:cNvPr>
          <p:cNvCxnSpPr>
            <a:stCxn id="93" idx="0"/>
            <a:endCxn id="16" idx="2"/>
          </p:cNvCxnSpPr>
          <p:nvPr/>
        </p:nvCxnSpPr>
        <p:spPr>
          <a:xfrm rot="5400000" flipH="1" flipV="1">
            <a:off x="4376186" y="2273346"/>
            <a:ext cx="499561" cy="2249772"/>
          </a:xfrm>
          <a:prstGeom prst="bentConnector3">
            <a:avLst>
              <a:gd name="adj1" fmla="val 34746"/>
            </a:avLst>
          </a:prstGeom>
          <a:ln w="76200">
            <a:solidFill>
              <a:srgbClr val="D6AAB8"/>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9A278506-CB33-BAED-6D82-7166BBCFD85F}"/>
              </a:ext>
            </a:extLst>
          </p:cNvPr>
          <p:cNvSpPr/>
          <p:nvPr/>
        </p:nvSpPr>
        <p:spPr>
          <a:xfrm>
            <a:off x="4354825" y="6222361"/>
            <a:ext cx="668317" cy="100028"/>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3" name="TextBox 112">
            <a:extLst>
              <a:ext uri="{FF2B5EF4-FFF2-40B4-BE49-F238E27FC236}">
                <a16:creationId xmlns:a16="http://schemas.microsoft.com/office/drawing/2014/main" id="{37994249-4AA0-8B00-72B3-DD3F3E9448C5}"/>
              </a:ext>
            </a:extLst>
          </p:cNvPr>
          <p:cNvSpPr txBox="1"/>
          <p:nvPr/>
        </p:nvSpPr>
        <p:spPr>
          <a:xfrm>
            <a:off x="2474478" y="5637027"/>
            <a:ext cx="773547" cy="73866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300" b="0" i="0" dirty="0">
                <a:solidFill>
                  <a:schemeClr val="bg1">
                    <a:lumMod val="75000"/>
                  </a:schemeClr>
                </a:solidFill>
                <a:effectLst/>
                <a:latin typeface="udemy sans"/>
              </a:rPr>
              <a:t>The memo method here tells React</a:t>
            </a:r>
          </a:p>
          <a:p>
            <a:pPr algn="ctr"/>
            <a:r>
              <a:rPr lang="en-US" sz="300" b="0" i="0" dirty="0">
                <a:solidFill>
                  <a:schemeClr val="bg1">
                    <a:lumMod val="75000"/>
                  </a:schemeClr>
                </a:solidFill>
                <a:effectLst/>
                <a:latin typeface="udemy sans"/>
              </a:rPr>
              <a:t>that whenever the App component changed,</a:t>
            </a:r>
          </a:p>
          <a:p>
            <a:pPr algn="ctr"/>
            <a:r>
              <a:rPr lang="en-US" sz="300" b="0" i="0" dirty="0">
                <a:solidFill>
                  <a:schemeClr val="bg1">
                    <a:lumMod val="75000"/>
                  </a:schemeClr>
                </a:solidFill>
                <a:effectLst/>
                <a:latin typeface="udemy sans"/>
              </a:rPr>
              <a:t>it should go to this component here</a:t>
            </a:r>
          </a:p>
          <a:p>
            <a:pPr algn="ctr"/>
            <a:r>
              <a:rPr lang="en-US" sz="300" b="0" i="0" dirty="0">
                <a:solidFill>
                  <a:schemeClr val="bg1">
                    <a:lumMod val="75000"/>
                  </a:schemeClr>
                </a:solidFill>
                <a:effectLst/>
                <a:latin typeface="udemy sans"/>
              </a:rPr>
              <a:t>and compare the new prop values to the previous prop values,</a:t>
            </a:r>
          </a:p>
          <a:p>
            <a:pPr algn="ctr"/>
            <a:r>
              <a:rPr lang="en-US" sz="300" b="0" i="0" dirty="0">
                <a:solidFill>
                  <a:schemeClr val="bg1">
                    <a:lumMod val="75000"/>
                  </a:schemeClr>
                </a:solidFill>
                <a:effectLst/>
                <a:latin typeface="udemy sans"/>
              </a:rPr>
              <a:t>so therefore React needs to do two things.</a:t>
            </a:r>
          </a:p>
          <a:p>
            <a:pPr algn="ctr"/>
            <a:r>
              <a:rPr lang="en-US" sz="300" b="0" i="0" dirty="0">
                <a:solidFill>
                  <a:schemeClr val="bg1">
                    <a:lumMod val="75000"/>
                  </a:schemeClr>
                </a:solidFill>
                <a:effectLst/>
                <a:latin typeface="udemy sans"/>
              </a:rPr>
              <a:t>It needs to store the previous prop values,</a:t>
            </a:r>
          </a:p>
          <a:p>
            <a:pPr algn="ctr"/>
            <a:r>
              <a:rPr lang="en-US" sz="300" b="0" i="0" dirty="0">
                <a:solidFill>
                  <a:schemeClr val="bg1">
                    <a:lumMod val="75000"/>
                  </a:schemeClr>
                </a:solidFill>
                <a:effectLst/>
                <a:latin typeface="udemy sans"/>
              </a:rPr>
              <a:t>and it needs to make that comparison.</a:t>
            </a:r>
          </a:p>
          <a:p>
            <a:pPr algn="ctr"/>
            <a:r>
              <a:rPr lang="en-US" sz="300" b="0" i="0" dirty="0">
                <a:solidFill>
                  <a:schemeClr val="bg1">
                    <a:lumMod val="75000"/>
                  </a:schemeClr>
                </a:solidFill>
                <a:effectLst/>
                <a:latin typeface="udemy sans"/>
              </a:rPr>
              <a:t>And that, of course, also has its own performance cost.</a:t>
            </a:r>
          </a:p>
        </p:txBody>
      </p:sp>
      <p:cxnSp>
        <p:nvCxnSpPr>
          <p:cNvPr id="129" name="Connector: Elbow 128">
            <a:extLst>
              <a:ext uri="{FF2B5EF4-FFF2-40B4-BE49-F238E27FC236}">
                <a16:creationId xmlns:a16="http://schemas.microsoft.com/office/drawing/2014/main" id="{781D2EF3-732B-B2DF-7F14-A16ADFE14370}"/>
              </a:ext>
            </a:extLst>
          </p:cNvPr>
          <p:cNvCxnSpPr>
            <a:cxnSpLocks/>
            <a:stCxn id="112" idx="2"/>
            <a:endCxn id="123" idx="1"/>
          </p:cNvCxnSpPr>
          <p:nvPr/>
        </p:nvCxnSpPr>
        <p:spPr>
          <a:xfrm rot="10800000">
            <a:off x="4018413" y="5000329"/>
            <a:ext cx="336413" cy="1272046"/>
          </a:xfrm>
          <a:prstGeom prst="bentConnector3">
            <a:avLst>
              <a:gd name="adj1" fmla="val 167952"/>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12B8A711-6ED4-1D59-69D3-C18F37D3EBD0}"/>
              </a:ext>
            </a:extLst>
          </p:cNvPr>
          <p:cNvSpPr txBox="1"/>
          <p:nvPr/>
        </p:nvSpPr>
        <p:spPr>
          <a:xfrm>
            <a:off x="4018412" y="4907996"/>
            <a:ext cx="978388" cy="184666"/>
          </a:xfrm>
          <a:prstGeom prst="rect">
            <a:avLst/>
          </a:prstGeom>
          <a:ln>
            <a:solidFill>
              <a:srgbClr val="EEA192"/>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300" b="0" dirty="0" err="1">
                <a:solidFill>
                  <a:schemeClr val="tx1"/>
                </a:solidFill>
                <a:effectLst/>
                <a:latin typeface="Consolas" panose="020B0609020204030204" pitchFamily="49" charset="0"/>
              </a:rPr>
              <a:t>toggleParagraphHandler</a:t>
            </a:r>
            <a:r>
              <a:rPr lang="en-US" sz="300" b="0" dirty="0">
                <a:solidFill>
                  <a:schemeClr val="tx1"/>
                </a:solidFill>
                <a:effectLst/>
                <a:latin typeface="Consolas" panose="020B0609020204030204" pitchFamily="49" charset="0"/>
              </a:rPr>
              <a:t>!==</a:t>
            </a:r>
            <a:r>
              <a:rPr lang="en-US" sz="300" b="0" dirty="0" err="1">
                <a:solidFill>
                  <a:schemeClr val="tx1"/>
                </a:solidFill>
                <a:effectLst/>
                <a:latin typeface="Consolas" panose="020B0609020204030204" pitchFamily="49" charset="0"/>
              </a:rPr>
              <a:t>previos.toggleParagraphHandler</a:t>
            </a:r>
            <a:endParaRPr lang="en-US" sz="300" b="0" dirty="0">
              <a:solidFill>
                <a:schemeClr val="tx1"/>
              </a:solidFill>
              <a:effectLst/>
              <a:latin typeface="Consolas" panose="020B0609020204030204" pitchFamily="49" charset="0"/>
            </a:endParaRPr>
          </a:p>
        </p:txBody>
      </p:sp>
      <p:cxnSp>
        <p:nvCxnSpPr>
          <p:cNvPr id="151" name="Straight Arrow Connector 150">
            <a:extLst>
              <a:ext uri="{FF2B5EF4-FFF2-40B4-BE49-F238E27FC236}">
                <a16:creationId xmlns:a16="http://schemas.microsoft.com/office/drawing/2014/main" id="{B7F6754F-72EC-BE28-D73A-4BFB1820A29F}"/>
              </a:ext>
            </a:extLst>
          </p:cNvPr>
          <p:cNvCxnSpPr>
            <a:cxnSpLocks/>
            <a:stCxn id="123" idx="0"/>
          </p:cNvCxnSpPr>
          <p:nvPr/>
        </p:nvCxnSpPr>
        <p:spPr>
          <a:xfrm flipV="1">
            <a:off x="4507606" y="4597110"/>
            <a:ext cx="181377" cy="3108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2" name="Multiplication Sign 121">
            <a:extLst>
              <a:ext uri="{FF2B5EF4-FFF2-40B4-BE49-F238E27FC236}">
                <a16:creationId xmlns:a16="http://schemas.microsoft.com/office/drawing/2014/main" id="{76A52E11-595F-A33A-A02B-46AE8780144E}"/>
              </a:ext>
            </a:extLst>
          </p:cNvPr>
          <p:cNvSpPr/>
          <p:nvPr/>
        </p:nvSpPr>
        <p:spPr>
          <a:xfrm>
            <a:off x="3701410" y="5706818"/>
            <a:ext cx="165634" cy="152664"/>
          </a:xfrm>
          <a:prstGeom prst="mathMultiply">
            <a:avLst/>
          </a:prstGeom>
          <a:solidFill>
            <a:srgbClr val="B31166"/>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53" name="Straight Arrow Connector 152">
            <a:extLst>
              <a:ext uri="{FF2B5EF4-FFF2-40B4-BE49-F238E27FC236}">
                <a16:creationId xmlns:a16="http://schemas.microsoft.com/office/drawing/2014/main" id="{5060B624-549E-55A6-E812-CA4E2FCB4752}"/>
              </a:ext>
            </a:extLst>
          </p:cNvPr>
          <p:cNvCxnSpPr>
            <a:cxnSpLocks/>
            <a:endCxn id="113" idx="3"/>
          </p:cNvCxnSpPr>
          <p:nvPr/>
        </p:nvCxnSpPr>
        <p:spPr>
          <a:xfrm flipH="1">
            <a:off x="3248025" y="6006359"/>
            <a:ext cx="5371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B84092B4-3ABF-B900-3372-7056EB9B688B}"/>
              </a:ext>
            </a:extLst>
          </p:cNvPr>
          <p:cNvSpPr txBox="1"/>
          <p:nvPr/>
        </p:nvSpPr>
        <p:spPr>
          <a:xfrm>
            <a:off x="6534360" y="4663921"/>
            <a:ext cx="2401914" cy="1692771"/>
          </a:xfrm>
          <a:prstGeom prst="rect">
            <a:avLst/>
          </a:prstGeom>
          <a:ln w="9525">
            <a:solidFill>
              <a:srgbClr val="00B050"/>
            </a:solid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'./components/UI/Button/Button'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'./components/Demo/</a:t>
            </a:r>
            <a:r>
              <a:rPr lang="en-US" sz="400" b="0" dirty="0" err="1">
                <a:solidFill>
                  <a:srgbClr val="E6DB74"/>
                </a:solidFill>
                <a:effectLst/>
                <a:latin typeface="Consolas" panose="020B0609020204030204" pitchFamily="49" charset="0"/>
              </a:rPr>
              <a:t>DemoOutPut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showParagraph</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setShowParagraph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 RUNNING'</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toggleParagraphHandler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setShowParagraph</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prevShowParagraph</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prevShowParagraph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h1</a:t>
            </a:r>
            <a:r>
              <a:rPr lang="en-US" sz="400" b="0" dirty="0">
                <a:solidFill>
                  <a:srgbClr val="F8F8F2"/>
                </a:solidFill>
                <a:effectLst/>
                <a:latin typeface="Consolas" panose="020B0609020204030204" pitchFamily="49" charset="0"/>
              </a:rPr>
              <a:t>&gt;Hi there!&lt;/</a:t>
            </a:r>
            <a:r>
              <a:rPr lang="en-US" sz="400" b="0" dirty="0">
                <a:solidFill>
                  <a:srgbClr val="F92672"/>
                </a:solidFill>
                <a:effectLst/>
                <a:latin typeface="Consolas" panose="020B0609020204030204" pitchFamily="49" charset="0"/>
              </a:rPr>
              <a:t>h1</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show</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showParagraph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toggleParagraphHandler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&gt;Toggle Paragraph!&lt;/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endParaRPr lang="en-US" sz="400" dirty="0"/>
          </a:p>
        </p:txBody>
      </p:sp>
      <p:sp>
        <p:nvSpPr>
          <p:cNvPr id="160" name="TextBox 159">
            <a:extLst>
              <a:ext uri="{FF2B5EF4-FFF2-40B4-BE49-F238E27FC236}">
                <a16:creationId xmlns:a16="http://schemas.microsoft.com/office/drawing/2014/main" id="{5236F57F-C5B9-8C99-3FFB-79CFD798D376}"/>
              </a:ext>
            </a:extLst>
          </p:cNvPr>
          <p:cNvSpPr txBox="1"/>
          <p:nvPr/>
        </p:nvSpPr>
        <p:spPr>
          <a:xfrm>
            <a:off x="8113475" y="6024712"/>
            <a:ext cx="795202"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700" dirty="0"/>
              <a:t>App.js</a:t>
            </a:r>
          </a:p>
          <a:p>
            <a:pPr algn="ctr"/>
            <a:r>
              <a:rPr lang="en-US" sz="700" dirty="0" err="1"/>
              <a:t>useCallback</a:t>
            </a:r>
            <a:endParaRPr lang="en-US" sz="700" dirty="0"/>
          </a:p>
        </p:txBody>
      </p:sp>
      <p:sp>
        <p:nvSpPr>
          <p:cNvPr id="161" name="Rectangle 160">
            <a:extLst>
              <a:ext uri="{FF2B5EF4-FFF2-40B4-BE49-F238E27FC236}">
                <a16:creationId xmlns:a16="http://schemas.microsoft.com/office/drawing/2014/main" id="{37CCACD9-4E3B-C8F1-A22F-CBAF73134F9D}"/>
              </a:ext>
            </a:extLst>
          </p:cNvPr>
          <p:cNvSpPr/>
          <p:nvPr/>
        </p:nvSpPr>
        <p:spPr>
          <a:xfrm>
            <a:off x="6636484" y="5358320"/>
            <a:ext cx="2032000" cy="254698"/>
          </a:xfrm>
          <a:prstGeom prst="rect">
            <a:avLst/>
          </a:prstGeom>
          <a:solidFill>
            <a:srgbClr val="B31166">
              <a:alpha val="30196"/>
            </a:srgbClr>
          </a:solidFill>
          <a:ln>
            <a:solidFill>
              <a:srgbClr val="EEA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Connector: Elbow 162">
            <a:extLst>
              <a:ext uri="{FF2B5EF4-FFF2-40B4-BE49-F238E27FC236}">
                <a16:creationId xmlns:a16="http://schemas.microsoft.com/office/drawing/2014/main" id="{71088B3C-04FF-1CED-BE88-F8EAAD6F2CF8}"/>
              </a:ext>
            </a:extLst>
          </p:cNvPr>
          <p:cNvCxnSpPr>
            <a:stCxn id="112" idx="0"/>
            <a:endCxn id="161" idx="2"/>
          </p:cNvCxnSpPr>
          <p:nvPr/>
        </p:nvCxnSpPr>
        <p:spPr>
          <a:xfrm rot="5400000" flipH="1" flipV="1">
            <a:off x="5866063" y="4435940"/>
            <a:ext cx="609343" cy="2963500"/>
          </a:xfrm>
          <a:prstGeom prst="bentConnector3">
            <a:avLst>
              <a:gd name="adj1" fmla="val 2749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Connector: Elbow 171">
            <a:extLst>
              <a:ext uri="{FF2B5EF4-FFF2-40B4-BE49-F238E27FC236}">
                <a16:creationId xmlns:a16="http://schemas.microsoft.com/office/drawing/2014/main" id="{F21C6E1D-DF7B-760E-528F-B933BD2B1393}"/>
              </a:ext>
            </a:extLst>
          </p:cNvPr>
          <p:cNvCxnSpPr>
            <a:cxnSpLocks/>
            <a:stCxn id="159" idx="0"/>
            <a:endCxn id="16" idx="2"/>
          </p:cNvCxnSpPr>
          <p:nvPr/>
        </p:nvCxnSpPr>
        <p:spPr>
          <a:xfrm rot="16200000" flipV="1">
            <a:off x="5985350" y="2913953"/>
            <a:ext cx="1515470" cy="1984465"/>
          </a:xfrm>
          <a:prstGeom prst="bentConnector3">
            <a:avLst>
              <a:gd name="adj1" fmla="val 78158"/>
            </a:avLst>
          </a:prstGeom>
          <a:ln w="76200">
            <a:solidFill>
              <a:srgbClr val="D6AAB8"/>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C69681C8-859A-4D4F-71D3-3BEA4DCBAF1A}"/>
              </a:ext>
            </a:extLst>
          </p:cNvPr>
          <p:cNvSpPr txBox="1"/>
          <p:nvPr/>
        </p:nvSpPr>
        <p:spPr>
          <a:xfrm>
            <a:off x="7292189" y="3859729"/>
            <a:ext cx="886260" cy="738664"/>
          </a:xfrm>
          <a:prstGeom prst="rect">
            <a:avLst/>
          </a:prstGeom>
          <a:solidFill>
            <a:srgbClr val="92D05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300" b="0" i="0" dirty="0">
                <a:solidFill>
                  <a:schemeClr val="accent5">
                    <a:lumMod val="75000"/>
                  </a:schemeClr>
                </a:solidFill>
                <a:effectLst/>
                <a:latin typeface="udemy sans"/>
              </a:rPr>
              <a:t>tells React that this callback function</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this function here which we </a:t>
            </a:r>
            <a:r>
              <a:rPr lang="en-US" sz="300" b="0" i="0" dirty="0" err="1">
                <a:solidFill>
                  <a:schemeClr val="accent5">
                    <a:lumMod val="75000"/>
                  </a:schemeClr>
                </a:solidFill>
                <a:effectLst/>
                <a:latin typeface="udemy sans"/>
              </a:rPr>
              <a:t>wanna</a:t>
            </a:r>
            <a:r>
              <a:rPr lang="en-US" sz="300" b="0" i="0" dirty="0">
                <a:solidFill>
                  <a:schemeClr val="accent5">
                    <a:lumMod val="75000"/>
                  </a:schemeClr>
                </a:solidFill>
                <a:effectLst/>
                <a:latin typeface="udemy sans"/>
              </a:rPr>
              <a:t> store it</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in toggle paragraph handler ultimately will never change</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that it has no dependencies</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and the data for always the same function object</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should be reused when the app component </a:t>
            </a:r>
            <a:r>
              <a:rPr lang="en-US" sz="300" b="0" i="0" dirty="0" err="1">
                <a:solidFill>
                  <a:schemeClr val="accent5">
                    <a:lumMod val="75000"/>
                  </a:schemeClr>
                </a:solidFill>
                <a:effectLst/>
                <a:latin typeface="udemy sans"/>
              </a:rPr>
              <a:t>rerenders</a:t>
            </a:r>
            <a:r>
              <a:rPr lang="en-US" sz="300" b="0" i="0" dirty="0">
                <a:solidFill>
                  <a:schemeClr val="accent5">
                    <a:lumMod val="75000"/>
                  </a:schemeClr>
                </a:solidFill>
                <a:effectLst/>
                <a:latin typeface="udemy sans"/>
              </a:rPr>
              <a:t>.</a:t>
            </a:r>
          </a:p>
        </p:txBody>
      </p:sp>
    </p:spTree>
    <p:extLst>
      <p:ext uri="{BB962C8B-B14F-4D97-AF65-F5344CB8AC3E}">
        <p14:creationId xmlns:p14="http://schemas.microsoft.com/office/powerpoint/2010/main" val="251109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B9A625-E80D-3FF7-EC48-2146875499AF}"/>
              </a:ext>
            </a:extLst>
          </p:cNvPr>
          <p:cNvSpPr txBox="1"/>
          <p:nvPr/>
        </p:nvSpPr>
        <p:spPr>
          <a:xfrm>
            <a:off x="8248426" y="519748"/>
            <a:ext cx="2244314"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useMemo</a:t>
            </a:r>
            <a:endPar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0B169AA2-BC42-CF5D-8C81-F2C1CF5A229C}"/>
              </a:ext>
            </a:extLst>
          </p:cNvPr>
          <p:cNvSpPr txBox="1"/>
          <p:nvPr/>
        </p:nvSpPr>
        <p:spPr>
          <a:xfrm>
            <a:off x="655320" y="519748"/>
            <a:ext cx="3558540" cy="1938992"/>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useCallback</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'./App.css'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'./components/Demo/</a:t>
            </a:r>
            <a:r>
              <a:rPr lang="en-US" sz="500" b="0" dirty="0" err="1">
                <a:solidFill>
                  <a:srgbClr val="E6DB74"/>
                </a:solidFill>
                <a:effectLst/>
                <a:latin typeface="Consolas" panose="020B0609020204030204" pitchFamily="49" charset="0"/>
              </a:rPr>
              <a:t>DemoList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Button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'./components/UI/Button/Button'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listTitle</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setListTitle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'My List'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changeTitleHandler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useCallback</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setListTitle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'New Title'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listItems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a:t>
            </a:r>
            <a:r>
              <a:rPr lang="en-US" sz="500" b="0" dirty="0">
                <a:solidFill>
                  <a:srgbClr val="AE81FF"/>
                </a:solidFill>
                <a:effectLst/>
                <a:latin typeface="Consolas" panose="020B0609020204030204" pitchFamily="49" charset="0"/>
              </a:rPr>
              <a:t>5</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3</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10</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9</a:t>
            </a:r>
            <a:r>
              <a:rPr lang="en-US" sz="500" b="0" dirty="0">
                <a:solidFill>
                  <a:srgbClr val="F8F8F2"/>
                </a:solidFill>
                <a:effectLst/>
                <a:latin typeface="Consolas" panose="020B0609020204030204" pitchFamily="49" charset="0"/>
              </a:rPr>
              <a:t> ],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"app"</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title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listTitle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items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listItems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changeTitleHandler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&gt;Change List Title&lt;/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945EC7E-CD33-E90E-32CB-A2A4E16B8740}"/>
              </a:ext>
            </a:extLst>
          </p:cNvPr>
          <p:cNvSpPr txBox="1"/>
          <p:nvPr/>
        </p:nvSpPr>
        <p:spPr>
          <a:xfrm>
            <a:off x="655320" y="2539216"/>
            <a:ext cx="3558540" cy="2092881"/>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'./DemoList.module.css'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items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sortedList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'Items sorted'</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items.</a:t>
            </a:r>
            <a:r>
              <a:rPr lang="en-US" sz="500" b="0" dirty="0" err="1">
                <a:solidFill>
                  <a:srgbClr val="A6E22E"/>
                </a:solidFill>
                <a:effectLst/>
                <a:latin typeface="Consolas" panose="020B0609020204030204" pitchFamily="49" charset="0"/>
              </a:rPr>
              <a:t>sort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items ]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DemoList</a:t>
            </a:r>
            <a:r>
              <a:rPr lang="en-US" sz="500" b="0" dirty="0">
                <a:solidFill>
                  <a:srgbClr val="E6DB74"/>
                </a:solidFill>
                <a:effectLst/>
                <a:latin typeface="Consolas" panose="020B0609020204030204" pitchFamily="49" charset="0"/>
              </a:rPr>
              <a:t> RUNNING'</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h2</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h2</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sortedList.</a:t>
            </a:r>
            <a:r>
              <a:rPr lang="en-US" sz="500" b="0" dirty="0" err="1">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key</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React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memo</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AD7D0CF8-5F31-71CF-EC30-3EC1370D2D3E}"/>
              </a:ext>
            </a:extLst>
          </p:cNvPr>
          <p:cNvSpPr txBox="1"/>
          <p:nvPr/>
        </p:nvSpPr>
        <p:spPr>
          <a:xfrm>
            <a:off x="655320" y="4712573"/>
            <a:ext cx="3558540" cy="1554272"/>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'./Button.module.css'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'Button RUNNING'</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.type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classes.button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.className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.onClick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disabled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.disabled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.children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React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memo</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0018FB9B-CD15-5710-F0C7-3711F579D413}"/>
              </a:ext>
            </a:extLst>
          </p:cNvPr>
          <p:cNvSpPr txBox="1"/>
          <p:nvPr/>
        </p:nvSpPr>
        <p:spPr>
          <a:xfrm>
            <a:off x="3299460" y="2137807"/>
            <a:ext cx="89916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solidFill>
                  <a:schemeClr val="accent5">
                    <a:lumMod val="75000"/>
                  </a:schemeClr>
                </a:solidFill>
              </a:rPr>
              <a:t>App</a:t>
            </a:r>
          </a:p>
        </p:txBody>
      </p:sp>
      <p:sp>
        <p:nvSpPr>
          <p:cNvPr id="11" name="TextBox 10">
            <a:extLst>
              <a:ext uri="{FF2B5EF4-FFF2-40B4-BE49-F238E27FC236}">
                <a16:creationId xmlns:a16="http://schemas.microsoft.com/office/drawing/2014/main" id="{A8FE6446-8A6E-BD3A-6843-2E59D4759EC9}"/>
              </a:ext>
            </a:extLst>
          </p:cNvPr>
          <p:cNvSpPr txBox="1"/>
          <p:nvPr/>
        </p:nvSpPr>
        <p:spPr>
          <a:xfrm>
            <a:off x="3299460" y="4339560"/>
            <a:ext cx="89916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0" dirty="0" err="1">
                <a:solidFill>
                  <a:schemeClr val="accent5">
                    <a:lumMod val="75000"/>
                  </a:schemeClr>
                </a:solidFill>
                <a:effectLst/>
                <a:latin typeface="Consolas" panose="020B0609020204030204" pitchFamily="49" charset="0"/>
              </a:rPr>
              <a:t>DemoList</a:t>
            </a:r>
            <a:endParaRPr lang="en-US" sz="2800" dirty="0">
              <a:solidFill>
                <a:schemeClr val="accent5">
                  <a:lumMod val="75000"/>
                </a:schemeClr>
              </a:solidFill>
            </a:endParaRPr>
          </a:p>
        </p:txBody>
      </p:sp>
      <p:sp>
        <p:nvSpPr>
          <p:cNvPr id="12" name="TextBox 11">
            <a:extLst>
              <a:ext uri="{FF2B5EF4-FFF2-40B4-BE49-F238E27FC236}">
                <a16:creationId xmlns:a16="http://schemas.microsoft.com/office/drawing/2014/main" id="{0EA262FB-0616-50A5-CAEB-6244ADF46F61}"/>
              </a:ext>
            </a:extLst>
          </p:cNvPr>
          <p:cNvSpPr txBox="1"/>
          <p:nvPr/>
        </p:nvSpPr>
        <p:spPr>
          <a:xfrm>
            <a:off x="3307080" y="5974606"/>
            <a:ext cx="89916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0" dirty="0">
                <a:solidFill>
                  <a:schemeClr val="accent5">
                    <a:lumMod val="75000"/>
                  </a:schemeClr>
                </a:solidFill>
                <a:effectLst/>
                <a:latin typeface="Consolas" panose="020B0609020204030204" pitchFamily="49" charset="0"/>
              </a:rPr>
              <a:t>Button</a:t>
            </a:r>
            <a:endParaRPr lang="en-US" sz="2800" dirty="0">
              <a:solidFill>
                <a:schemeClr val="accent5">
                  <a:lumMod val="75000"/>
                </a:schemeClr>
              </a:solidFill>
            </a:endParaRPr>
          </a:p>
        </p:txBody>
      </p:sp>
      <p:sp>
        <p:nvSpPr>
          <p:cNvPr id="14" name="Rectangle 13">
            <a:extLst>
              <a:ext uri="{FF2B5EF4-FFF2-40B4-BE49-F238E27FC236}">
                <a16:creationId xmlns:a16="http://schemas.microsoft.com/office/drawing/2014/main" id="{0DAEF000-55D6-024C-D329-C3D41FE736B6}"/>
              </a:ext>
            </a:extLst>
          </p:cNvPr>
          <p:cNvSpPr/>
          <p:nvPr/>
        </p:nvSpPr>
        <p:spPr>
          <a:xfrm>
            <a:off x="800100" y="1529482"/>
            <a:ext cx="2114550" cy="13739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57EC7A-A4E9-BA98-8F72-55E9712C01B5}"/>
              </a:ext>
            </a:extLst>
          </p:cNvPr>
          <p:cNvSpPr/>
          <p:nvPr/>
        </p:nvSpPr>
        <p:spPr>
          <a:xfrm>
            <a:off x="800100" y="3097932"/>
            <a:ext cx="2114550" cy="45489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A208F9-FFF2-87B4-4FFF-0CB4913BE133}"/>
              </a:ext>
            </a:extLst>
          </p:cNvPr>
          <p:cNvSpPr/>
          <p:nvPr/>
        </p:nvSpPr>
        <p:spPr>
          <a:xfrm>
            <a:off x="698500" y="4478059"/>
            <a:ext cx="2114550" cy="11434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8C79BD-C1C1-D918-620C-6D32E0227DDC}"/>
              </a:ext>
            </a:extLst>
          </p:cNvPr>
          <p:cNvSpPr/>
          <p:nvPr/>
        </p:nvSpPr>
        <p:spPr>
          <a:xfrm>
            <a:off x="720725" y="6113105"/>
            <a:ext cx="2114550" cy="11434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11C8F80-96D6-6DF0-1F9A-CE4A9EFE1C5D}"/>
              </a:ext>
            </a:extLst>
          </p:cNvPr>
          <p:cNvSpPr/>
          <p:nvPr/>
        </p:nvSpPr>
        <p:spPr>
          <a:xfrm>
            <a:off x="800099" y="1243593"/>
            <a:ext cx="2114550" cy="24619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7D1D9E6-44F0-A5D3-D549-87ED2A636F2A}"/>
              </a:ext>
            </a:extLst>
          </p:cNvPr>
          <p:cNvSpPr/>
          <p:nvPr/>
        </p:nvSpPr>
        <p:spPr>
          <a:xfrm>
            <a:off x="1558924" y="1933575"/>
            <a:ext cx="676275" cy="11181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57170162-B157-47A2-1773-0702B1D17644}"/>
              </a:ext>
            </a:extLst>
          </p:cNvPr>
          <p:cNvCxnSpPr>
            <a:cxnSpLocks/>
            <a:stCxn id="19" idx="0"/>
            <a:endCxn id="46" idx="0"/>
          </p:cNvCxnSpPr>
          <p:nvPr/>
        </p:nvCxnSpPr>
        <p:spPr>
          <a:xfrm rot="16200000" flipH="1">
            <a:off x="4568467" y="-1467500"/>
            <a:ext cx="769824" cy="6192011"/>
          </a:xfrm>
          <a:prstGeom prst="bentConnector3">
            <a:avLst>
              <a:gd name="adj1" fmla="val -29695"/>
            </a:avLst>
          </a:prstGeom>
          <a:ln>
            <a:solidFill>
              <a:srgbClr val="FFFF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88D7047-E949-9A8E-4B96-F2851481EFE7}"/>
              </a:ext>
            </a:extLst>
          </p:cNvPr>
          <p:cNvCxnSpPr>
            <a:cxnSpLocks/>
            <a:stCxn id="46" idx="1"/>
            <a:endCxn id="24" idx="2"/>
          </p:cNvCxnSpPr>
          <p:nvPr/>
        </p:nvCxnSpPr>
        <p:spPr>
          <a:xfrm rot="10800000">
            <a:off x="1897063" y="2045394"/>
            <a:ext cx="4832481" cy="283494"/>
          </a:xfrm>
          <a:prstGeom prst="bentConnector2">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127B820A-D4A2-952F-F5A1-13C5EF668C96}"/>
              </a:ext>
            </a:extLst>
          </p:cNvPr>
          <p:cNvCxnSpPr>
            <a:cxnSpLocks/>
            <a:stCxn id="17" idx="0"/>
            <a:endCxn id="42" idx="2"/>
          </p:cNvCxnSpPr>
          <p:nvPr/>
        </p:nvCxnSpPr>
        <p:spPr>
          <a:xfrm rot="5400000" flipH="1" flipV="1">
            <a:off x="4508562" y="2459065"/>
            <a:ext cx="923479" cy="6384602"/>
          </a:xfrm>
          <a:prstGeom prst="bentConnector3">
            <a:avLst>
              <a:gd name="adj1" fmla="val 50000"/>
            </a:avLst>
          </a:prstGeom>
          <a:ln>
            <a:solidFill>
              <a:srgbClr val="FFFF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C2B084C-DCF5-9719-A4ED-F2C97EE9AF48}"/>
              </a:ext>
            </a:extLst>
          </p:cNvPr>
          <p:cNvSpPr txBox="1"/>
          <p:nvPr/>
        </p:nvSpPr>
        <p:spPr>
          <a:xfrm>
            <a:off x="6842760" y="4235519"/>
            <a:ext cx="2639683" cy="95410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700" b="0" i="0" dirty="0">
                <a:solidFill>
                  <a:schemeClr val="bg1"/>
                </a:solidFill>
                <a:effectLst/>
                <a:latin typeface="udemy sans"/>
              </a:rPr>
              <a:t>The memo method here tells React</a:t>
            </a:r>
          </a:p>
          <a:p>
            <a:pPr algn="ctr"/>
            <a:r>
              <a:rPr lang="en-US" sz="700" b="0" i="0" dirty="0">
                <a:solidFill>
                  <a:schemeClr val="bg1"/>
                </a:solidFill>
                <a:effectLst/>
                <a:latin typeface="udemy sans"/>
              </a:rPr>
              <a:t>that whenever the App component changed,</a:t>
            </a:r>
          </a:p>
          <a:p>
            <a:pPr algn="ctr"/>
            <a:r>
              <a:rPr lang="en-US" sz="700" b="0" i="0" dirty="0">
                <a:solidFill>
                  <a:schemeClr val="bg1"/>
                </a:solidFill>
                <a:effectLst/>
                <a:latin typeface="udemy sans"/>
              </a:rPr>
              <a:t>it should go to this component here</a:t>
            </a:r>
          </a:p>
          <a:p>
            <a:pPr algn="ctr"/>
            <a:r>
              <a:rPr lang="en-US" sz="700" b="0" i="0" dirty="0">
                <a:solidFill>
                  <a:schemeClr val="bg1"/>
                </a:solidFill>
                <a:effectLst/>
                <a:latin typeface="udemy sans"/>
              </a:rPr>
              <a:t>and compare the new prop values to the previous prop values,</a:t>
            </a:r>
          </a:p>
          <a:p>
            <a:pPr algn="ctr"/>
            <a:r>
              <a:rPr lang="en-US" sz="700" b="0" i="0" dirty="0">
                <a:solidFill>
                  <a:schemeClr val="bg1"/>
                </a:solidFill>
                <a:effectLst/>
                <a:latin typeface="udemy sans"/>
              </a:rPr>
              <a:t>so therefore React needs to do two things.</a:t>
            </a:r>
          </a:p>
          <a:p>
            <a:pPr algn="ctr"/>
            <a:r>
              <a:rPr lang="en-US" sz="700" b="0" i="0" dirty="0">
                <a:solidFill>
                  <a:schemeClr val="bg1"/>
                </a:solidFill>
                <a:effectLst/>
                <a:latin typeface="udemy sans"/>
              </a:rPr>
              <a:t>It needs to store the previous prop values,</a:t>
            </a:r>
          </a:p>
          <a:p>
            <a:pPr algn="ctr"/>
            <a:r>
              <a:rPr lang="en-US" sz="700" b="0" i="0" dirty="0">
                <a:solidFill>
                  <a:schemeClr val="bg1"/>
                </a:solidFill>
                <a:effectLst/>
                <a:latin typeface="udemy sans"/>
              </a:rPr>
              <a:t>and it needs to make that comparison.</a:t>
            </a:r>
          </a:p>
          <a:p>
            <a:pPr algn="ctr"/>
            <a:r>
              <a:rPr lang="en-US" sz="700" b="0" i="0" dirty="0">
                <a:solidFill>
                  <a:schemeClr val="bg1"/>
                </a:solidFill>
                <a:effectLst/>
                <a:latin typeface="udemy sans"/>
              </a:rPr>
              <a:t>And that, of course, also has its own performance cost.</a:t>
            </a:r>
          </a:p>
        </p:txBody>
      </p:sp>
      <p:sp>
        <p:nvSpPr>
          <p:cNvPr id="46" name="TextBox 45">
            <a:extLst>
              <a:ext uri="{FF2B5EF4-FFF2-40B4-BE49-F238E27FC236}">
                <a16:creationId xmlns:a16="http://schemas.microsoft.com/office/drawing/2014/main" id="{A2F56BB0-2D0A-C0D1-05CD-3430D42CD17C}"/>
              </a:ext>
            </a:extLst>
          </p:cNvPr>
          <p:cNvSpPr txBox="1"/>
          <p:nvPr/>
        </p:nvSpPr>
        <p:spPr>
          <a:xfrm>
            <a:off x="6729543" y="2013417"/>
            <a:ext cx="2639683" cy="63094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700" b="0" i="0" dirty="0">
                <a:solidFill>
                  <a:schemeClr val="bg1">
                    <a:lumMod val="95000"/>
                  </a:schemeClr>
                </a:solidFill>
                <a:effectLst/>
                <a:latin typeface="udemy sans"/>
              </a:rPr>
              <a:t>tells React that this callback function</a:t>
            </a:r>
          </a:p>
          <a:p>
            <a:pPr algn="ctr"/>
            <a:endParaRPr lang="en-US" sz="700" b="0" i="0" dirty="0">
              <a:solidFill>
                <a:schemeClr val="bg1">
                  <a:lumMod val="95000"/>
                </a:schemeClr>
              </a:solidFill>
              <a:effectLst/>
              <a:latin typeface="udemy sans"/>
            </a:endParaRPr>
          </a:p>
          <a:p>
            <a:pPr algn="ctr"/>
            <a:r>
              <a:rPr lang="en-US" sz="700" b="0" i="0" dirty="0">
                <a:solidFill>
                  <a:schemeClr val="bg1">
                    <a:lumMod val="95000"/>
                  </a:schemeClr>
                </a:solidFill>
                <a:effectLst/>
                <a:latin typeface="udemy sans"/>
              </a:rPr>
              <a:t>this function here which we </a:t>
            </a:r>
            <a:r>
              <a:rPr lang="en-US" sz="700" b="0" i="0" dirty="0" err="1">
                <a:solidFill>
                  <a:schemeClr val="bg1">
                    <a:lumMod val="95000"/>
                  </a:schemeClr>
                </a:solidFill>
                <a:effectLst/>
                <a:latin typeface="udemy sans"/>
              </a:rPr>
              <a:t>wanna</a:t>
            </a:r>
            <a:r>
              <a:rPr lang="en-US" sz="700" b="0" i="0" dirty="0">
                <a:solidFill>
                  <a:schemeClr val="bg1">
                    <a:lumMod val="95000"/>
                  </a:schemeClr>
                </a:solidFill>
                <a:effectLst/>
                <a:latin typeface="udemy sans"/>
              </a:rPr>
              <a:t> store it</a:t>
            </a:r>
          </a:p>
          <a:p>
            <a:pPr algn="ctr"/>
            <a:endParaRPr lang="en-US" sz="700" b="0" i="0" dirty="0">
              <a:solidFill>
                <a:schemeClr val="bg1">
                  <a:lumMod val="95000"/>
                </a:schemeClr>
              </a:solidFill>
              <a:effectLst/>
              <a:latin typeface="udemy sans"/>
            </a:endParaRPr>
          </a:p>
          <a:p>
            <a:pPr algn="ctr"/>
            <a:r>
              <a:rPr lang="en-US" sz="700" b="0" i="0" dirty="0">
                <a:solidFill>
                  <a:schemeClr val="bg1">
                    <a:lumMod val="95000"/>
                  </a:schemeClr>
                </a:solidFill>
                <a:effectLst/>
                <a:latin typeface="udemy sans"/>
              </a:rPr>
              <a:t>in toggle button title handler ultimately will never change</a:t>
            </a:r>
          </a:p>
        </p:txBody>
      </p:sp>
      <p:cxnSp>
        <p:nvCxnSpPr>
          <p:cNvPr id="58" name="Connector: Elbow 57">
            <a:extLst>
              <a:ext uri="{FF2B5EF4-FFF2-40B4-BE49-F238E27FC236}">
                <a16:creationId xmlns:a16="http://schemas.microsoft.com/office/drawing/2014/main" id="{367AD9E1-F255-FA78-136B-C546EC37C40E}"/>
              </a:ext>
            </a:extLst>
          </p:cNvPr>
          <p:cNvCxnSpPr>
            <a:stCxn id="46" idx="1"/>
            <a:endCxn id="42" idx="1"/>
          </p:cNvCxnSpPr>
          <p:nvPr/>
        </p:nvCxnSpPr>
        <p:spPr>
          <a:xfrm rot="10800000" flipH="1" flipV="1">
            <a:off x="6729542" y="2328887"/>
            <a:ext cx="113217" cy="2383685"/>
          </a:xfrm>
          <a:prstGeom prst="bentConnector3">
            <a:avLst>
              <a:gd name="adj1" fmla="val -201913"/>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447A6AE6-9664-E86E-1CB0-4866734F5287}"/>
              </a:ext>
            </a:extLst>
          </p:cNvPr>
          <p:cNvCxnSpPr>
            <a:cxnSpLocks/>
            <a:stCxn id="16" idx="2"/>
            <a:endCxn id="42" idx="2"/>
          </p:cNvCxnSpPr>
          <p:nvPr/>
        </p:nvCxnSpPr>
        <p:spPr>
          <a:xfrm rot="16200000" flipH="1">
            <a:off x="4660578" y="1687602"/>
            <a:ext cx="597220" cy="6406827"/>
          </a:xfrm>
          <a:prstGeom prst="bentConnector3">
            <a:avLst>
              <a:gd name="adj1" fmla="val 138277"/>
            </a:avLst>
          </a:prstGeom>
          <a:ln w="1905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6C24AD5B-772C-E8C8-0B34-1085F3D3CB64}"/>
              </a:ext>
            </a:extLst>
          </p:cNvPr>
          <p:cNvSpPr txBox="1"/>
          <p:nvPr/>
        </p:nvSpPr>
        <p:spPr>
          <a:xfrm>
            <a:off x="4389372" y="3005807"/>
            <a:ext cx="1635592" cy="707886"/>
          </a:xfrm>
          <a:prstGeom prst="rect">
            <a:avLst/>
          </a:prstGeom>
          <a:solidFill>
            <a:srgbClr val="0070C0"/>
          </a:solidFill>
          <a:ln>
            <a:solidFill>
              <a:srgbClr val="0070C0"/>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000" b="0" i="0" dirty="0">
                <a:solidFill>
                  <a:srgbClr val="000000"/>
                </a:solidFill>
                <a:effectLst/>
                <a:latin typeface="Verdana" panose="020B0604030504040204" pitchFamily="34" charset="0"/>
              </a:rPr>
              <a:t>keep expensive, resource intensive functions from needlessly running</a:t>
            </a:r>
            <a:endParaRPr lang="en-US" sz="900" b="0" i="0" dirty="0">
              <a:solidFill>
                <a:schemeClr val="bg1">
                  <a:lumMod val="95000"/>
                </a:schemeClr>
              </a:solidFill>
              <a:effectLst/>
              <a:latin typeface="udemy sans"/>
            </a:endParaRPr>
          </a:p>
        </p:txBody>
      </p:sp>
      <p:cxnSp>
        <p:nvCxnSpPr>
          <p:cNvPr id="85" name="Connector: Elbow 84">
            <a:extLst>
              <a:ext uri="{FF2B5EF4-FFF2-40B4-BE49-F238E27FC236}">
                <a16:creationId xmlns:a16="http://schemas.microsoft.com/office/drawing/2014/main" id="{EAA8005F-F665-F281-7FF1-38CDEC49F8F4}"/>
              </a:ext>
            </a:extLst>
          </p:cNvPr>
          <p:cNvCxnSpPr>
            <a:stCxn id="15" idx="3"/>
            <a:endCxn id="81" idx="1"/>
          </p:cNvCxnSpPr>
          <p:nvPr/>
        </p:nvCxnSpPr>
        <p:spPr>
          <a:xfrm>
            <a:off x="2914650" y="3325379"/>
            <a:ext cx="1474722" cy="34371"/>
          </a:xfrm>
          <a:prstGeom prst="bentConnector3">
            <a:avLst>
              <a:gd name="adj1" fmla="val 50000"/>
            </a:avLst>
          </a:prstGeom>
          <a:ln>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480E1A04-8770-D4ED-1790-AEE94C7CD69E}"/>
              </a:ext>
            </a:extLst>
          </p:cNvPr>
          <p:cNvSpPr/>
          <p:nvPr/>
        </p:nvSpPr>
        <p:spPr>
          <a:xfrm>
            <a:off x="868358" y="1853099"/>
            <a:ext cx="2114550" cy="9751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Connector: Elbow 92">
            <a:extLst>
              <a:ext uri="{FF2B5EF4-FFF2-40B4-BE49-F238E27FC236}">
                <a16:creationId xmlns:a16="http://schemas.microsoft.com/office/drawing/2014/main" id="{14C97F65-0C7D-4526-31E4-C6FDA1C08D2F}"/>
              </a:ext>
            </a:extLst>
          </p:cNvPr>
          <p:cNvCxnSpPr>
            <a:stCxn id="81" idx="0"/>
            <a:endCxn id="88" idx="3"/>
          </p:cNvCxnSpPr>
          <p:nvPr/>
        </p:nvCxnSpPr>
        <p:spPr>
          <a:xfrm rot="16200000" flipV="1">
            <a:off x="3543062" y="1341701"/>
            <a:ext cx="1103952" cy="2224260"/>
          </a:xfrm>
          <a:prstGeom prst="bent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13697B86-AC2C-4267-7141-1BEDAAAEF5C3}"/>
              </a:ext>
            </a:extLst>
          </p:cNvPr>
          <p:cNvSpPr txBox="1"/>
          <p:nvPr/>
        </p:nvSpPr>
        <p:spPr>
          <a:xfrm>
            <a:off x="4384039" y="1196838"/>
            <a:ext cx="1635592" cy="553998"/>
          </a:xfrm>
          <a:prstGeom prst="rect">
            <a:avLst/>
          </a:prstGeom>
          <a:solidFill>
            <a:srgbClr val="0070C0"/>
          </a:solidFill>
          <a:ln>
            <a:solidFill>
              <a:srgbClr val="0070C0"/>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l"/>
            <a:r>
              <a:rPr lang="en-US" sz="1000" b="1" i="0" dirty="0">
                <a:solidFill>
                  <a:srgbClr val="1C1D1F"/>
                </a:solidFill>
                <a:effectLst/>
                <a:latin typeface="udemy sans"/>
              </a:rPr>
              <a:t>to ensure that we don't unnecessarily pass</a:t>
            </a:r>
          </a:p>
          <a:p>
            <a:pPr algn="l"/>
            <a:r>
              <a:rPr lang="en-US" sz="1000" b="1" i="0" dirty="0">
                <a:solidFill>
                  <a:srgbClr val="1C1D1F"/>
                </a:solidFill>
                <a:effectLst/>
                <a:latin typeface="udemy sans"/>
              </a:rPr>
              <a:t>a new array here,</a:t>
            </a:r>
          </a:p>
        </p:txBody>
      </p:sp>
      <p:cxnSp>
        <p:nvCxnSpPr>
          <p:cNvPr id="101" name="Connector: Elbow 100">
            <a:extLst>
              <a:ext uri="{FF2B5EF4-FFF2-40B4-BE49-F238E27FC236}">
                <a16:creationId xmlns:a16="http://schemas.microsoft.com/office/drawing/2014/main" id="{C1ACCA50-0E4D-C9BE-55E8-27D27F49583E}"/>
              </a:ext>
            </a:extLst>
          </p:cNvPr>
          <p:cNvCxnSpPr>
            <a:stCxn id="97" idx="2"/>
            <a:endCxn id="88" idx="3"/>
          </p:cNvCxnSpPr>
          <p:nvPr/>
        </p:nvCxnSpPr>
        <p:spPr>
          <a:xfrm rot="5400000">
            <a:off x="4016863" y="716882"/>
            <a:ext cx="151019" cy="2218927"/>
          </a:xfrm>
          <a:prstGeom prst="bentConnector2">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FE33F9AF-A678-E254-8281-B4B32CC5EBFB}"/>
              </a:ext>
            </a:extLst>
          </p:cNvPr>
          <p:cNvCxnSpPr>
            <a:cxnSpLocks/>
            <a:stCxn id="14" idx="3"/>
            <a:endCxn id="97" idx="1"/>
          </p:cNvCxnSpPr>
          <p:nvPr/>
        </p:nvCxnSpPr>
        <p:spPr>
          <a:xfrm flipV="1">
            <a:off x="2914650" y="1473837"/>
            <a:ext cx="1469389" cy="124342"/>
          </a:xfrm>
          <a:prstGeom prst="bentConnector3">
            <a:avLst/>
          </a:prstGeom>
          <a:ln>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603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C11F97-2322-EED0-8067-8149676CC85C}"/>
              </a:ext>
            </a:extLst>
          </p:cNvPr>
          <p:cNvSpPr txBox="1"/>
          <p:nvPr/>
        </p:nvSpPr>
        <p:spPr>
          <a:xfrm>
            <a:off x="578689" y="752832"/>
            <a:ext cx="4235570" cy="5047536"/>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kumimoji="0" lang="en-US" sz="8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a:t>
            </a: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MoviesList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a:t>
            </a:r>
            <a:r>
              <a:rPr lang="en-US" sz="800" b="0" dirty="0" err="1">
                <a:solidFill>
                  <a:srgbClr val="E6DB74"/>
                </a:solidFill>
                <a:effectLst/>
                <a:latin typeface="Consolas" panose="020B0609020204030204" pitchFamily="49" charset="0"/>
              </a:rPr>
              <a:t>MoviesList</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'./App.css'</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[movies, </a:t>
            </a:r>
            <a:r>
              <a:rPr lang="en-US" sz="800" b="0" dirty="0" err="1">
                <a:solidFill>
                  <a:srgbClr val="A6E22E"/>
                </a:solidFill>
                <a:effectLst/>
                <a:latin typeface="Consolas" panose="020B0609020204030204" pitchFamily="49" charset="0"/>
              </a:rPr>
              <a:t>setMovies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fetchMoviesHandler</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66D9EF"/>
                </a:solidFill>
                <a:effectLst/>
                <a:latin typeface="Consolas" panose="020B0609020204030204" pitchFamily="49" charset="0"/>
              </a:rPr>
              <a:t>fetch</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'https://swapi.dev/api/films/'</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then</a:t>
            </a:r>
            <a:r>
              <a:rPr lang="en-US" sz="800" b="0" dirty="0">
                <a:solidFill>
                  <a:srgbClr val="F8F8F2"/>
                </a:solidFill>
                <a:effectLst/>
                <a:latin typeface="Consolas" panose="020B0609020204030204" pitchFamily="49" charset="0"/>
              </a:rPr>
              <a:t>((</a:t>
            </a:r>
            <a:r>
              <a:rPr lang="en-US" sz="800" b="0" i="1" dirty="0">
                <a:solidFill>
                  <a:srgbClr val="FD971F"/>
                </a:solidFill>
                <a:effectLst/>
                <a:latin typeface="Consolas" panose="020B0609020204030204" pitchFamily="49" charset="0"/>
              </a:rPr>
              <a:t>response</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response</a:t>
            </a:r>
            <a:r>
              <a:rPr lang="en-US" sz="800" b="0" dirty="0" err="1">
                <a:solidFill>
                  <a:srgbClr val="F8F8F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json</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then</a:t>
            </a:r>
            <a:r>
              <a:rPr lang="en-US" sz="800" b="0" dirty="0">
                <a:solidFill>
                  <a:srgbClr val="F8F8F2"/>
                </a:solidFill>
                <a:effectLst/>
                <a:latin typeface="Consolas" panose="020B0609020204030204" pitchFamily="49" charset="0"/>
              </a:rPr>
              <a:t>((</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transformedMovies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data</a:t>
            </a:r>
            <a:r>
              <a:rPr lang="en-US" sz="800" b="0" dirty="0" err="1">
                <a:solidFill>
                  <a:srgbClr val="F8F8F2"/>
                </a:solidFill>
                <a:effectLst/>
                <a:latin typeface="Consolas" panose="020B0609020204030204" pitchFamily="49" charset="0"/>
              </a:rPr>
              <a:t>.results.</a:t>
            </a:r>
            <a:r>
              <a:rPr lang="en-US" sz="800" b="0" dirty="0" err="1">
                <a:solidFill>
                  <a:srgbClr val="A6E22E"/>
                </a:solidFill>
                <a:effectLst/>
                <a:latin typeface="Consolas" panose="020B0609020204030204" pitchFamily="49" charset="0"/>
              </a:rPr>
              <a:t>map</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movieData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id: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.episode_id</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title: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.title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openingText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.opening_crawl</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releaseDate</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.release_date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setMovies</a:t>
            </a:r>
            <a:r>
              <a:rPr lang="en-US" sz="800" b="0" dirty="0">
                <a:solidFill>
                  <a:srgbClr val="F8F8F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transformedMovies</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onClick</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fetchMoviesHandler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&gt;Fetch Movies&lt;/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MoviesList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movies</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movies</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296EC56-8CF5-55D0-9D68-81BCEC60297F}"/>
              </a:ext>
            </a:extLst>
          </p:cNvPr>
          <p:cNvSpPr txBox="1"/>
          <p:nvPr/>
        </p:nvSpPr>
        <p:spPr>
          <a:xfrm>
            <a:off x="8334400" y="352108"/>
            <a:ext cx="277642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fetchData</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
        <p:nvSpPr>
          <p:cNvPr id="10" name="Rectangle 9">
            <a:extLst>
              <a:ext uri="{FF2B5EF4-FFF2-40B4-BE49-F238E27FC236}">
                <a16:creationId xmlns:a16="http://schemas.microsoft.com/office/drawing/2014/main" id="{0870AAC4-92D4-5711-DDC6-28E40F468441}"/>
              </a:ext>
            </a:extLst>
          </p:cNvPr>
          <p:cNvSpPr/>
          <p:nvPr/>
        </p:nvSpPr>
        <p:spPr>
          <a:xfrm>
            <a:off x="890588" y="1905000"/>
            <a:ext cx="2162175" cy="1143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EFEA67-3BBB-ABB0-2D21-22FF617E82C4}"/>
              </a:ext>
            </a:extLst>
          </p:cNvPr>
          <p:cNvSpPr/>
          <p:nvPr/>
        </p:nvSpPr>
        <p:spPr>
          <a:xfrm>
            <a:off x="890588" y="2043111"/>
            <a:ext cx="2162175" cy="33813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F73B5E-483E-C29B-A1E9-5843F5EEF550}"/>
              </a:ext>
            </a:extLst>
          </p:cNvPr>
          <p:cNvSpPr/>
          <p:nvPr/>
        </p:nvSpPr>
        <p:spPr>
          <a:xfrm>
            <a:off x="890588" y="2405060"/>
            <a:ext cx="3609975" cy="134779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E318F147-3509-C0FD-4FB4-FEA841A8C20A}"/>
              </a:ext>
            </a:extLst>
          </p:cNvPr>
          <p:cNvCxnSpPr>
            <a:cxnSpLocks/>
            <a:stCxn id="10" idx="3"/>
            <a:endCxn id="44" idx="1"/>
          </p:cNvCxnSpPr>
          <p:nvPr/>
        </p:nvCxnSpPr>
        <p:spPr>
          <a:xfrm flipV="1">
            <a:off x="3052763" y="1762384"/>
            <a:ext cx="2363908" cy="199766"/>
          </a:xfrm>
          <a:prstGeom prst="bentConnector3">
            <a:avLst/>
          </a:prstGeom>
          <a:ln w="19050">
            <a:solidFill>
              <a:srgbClr val="651BEB"/>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73D33EA7-ACE7-33F6-0850-43323CC5F128}"/>
              </a:ext>
            </a:extLst>
          </p:cNvPr>
          <p:cNvCxnSpPr>
            <a:cxnSpLocks/>
            <a:stCxn id="11" idx="3"/>
            <a:endCxn id="45" idx="1"/>
          </p:cNvCxnSpPr>
          <p:nvPr/>
        </p:nvCxnSpPr>
        <p:spPr>
          <a:xfrm>
            <a:off x="3052763" y="2212180"/>
            <a:ext cx="2363908" cy="23651"/>
          </a:xfrm>
          <a:prstGeom prst="bentConnector3">
            <a:avLst>
              <a:gd name="adj1" fmla="val 50000"/>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a:extLst>
              <a:ext uri="{FF2B5EF4-FFF2-40B4-BE49-F238E27FC236}">
                <a16:creationId xmlns:a16="http://schemas.microsoft.com/office/drawing/2014/main" id="{4AE77322-13B9-AF08-D66F-D4FD7A21E6D2}"/>
              </a:ext>
            </a:extLst>
          </p:cNvPr>
          <p:cNvCxnSpPr>
            <a:cxnSpLocks/>
            <a:stCxn id="12" idx="3"/>
            <a:endCxn id="46" idx="1"/>
          </p:cNvCxnSpPr>
          <p:nvPr/>
        </p:nvCxnSpPr>
        <p:spPr>
          <a:xfrm flipV="1">
            <a:off x="4500563" y="2762479"/>
            <a:ext cx="922337" cy="31647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TextBox 27">
            <a:extLst>
              <a:ext uri="{FF2B5EF4-FFF2-40B4-BE49-F238E27FC236}">
                <a16:creationId xmlns:a16="http://schemas.microsoft.com/office/drawing/2014/main" id="{136B739B-6D33-4C5F-3F9B-439835908FC0}"/>
              </a:ext>
            </a:extLst>
          </p:cNvPr>
          <p:cNvSpPr txBox="1"/>
          <p:nvPr/>
        </p:nvSpPr>
        <p:spPr>
          <a:xfrm>
            <a:off x="7583039" y="1070610"/>
            <a:ext cx="4087421" cy="526297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 </a:t>
            </a:r>
            <a:r>
              <a:rPr lang="en-US" sz="700" b="0" dirty="0" err="1">
                <a:solidFill>
                  <a:srgbClr val="F8F8F2"/>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MoviesList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a:t>
            </a:r>
            <a:r>
              <a:rPr lang="en-US" sz="700" b="0" dirty="0" err="1">
                <a:solidFill>
                  <a:srgbClr val="E6DB74"/>
                </a:solidFill>
                <a:effectLst/>
                <a:latin typeface="Consolas" panose="020B0609020204030204" pitchFamily="49" charset="0"/>
              </a:rPr>
              <a:t>MoviesList</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'./App.css'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movies, </a:t>
            </a:r>
            <a:r>
              <a:rPr lang="en-US" sz="700" b="0" dirty="0" err="1">
                <a:solidFill>
                  <a:srgbClr val="A6E22E"/>
                </a:solidFill>
                <a:effectLst/>
                <a:latin typeface="Consolas" panose="020B0609020204030204" pitchFamily="49" charset="0"/>
              </a:rPr>
              <a:t>setMovies</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setIsLoading</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fetchMoviesHandler</a:t>
            </a:r>
            <a:r>
              <a:rPr lang="en-US" sz="700" b="0" dirty="0">
                <a:solidFill>
                  <a:srgbClr val="F8F8F2"/>
                </a:solidFill>
                <a:effectLst/>
                <a:latin typeface="Consolas" panose="020B0609020204030204" pitchFamily="49" charset="0"/>
              </a:rPr>
              <a:t> ()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setIsLoading</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response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a:solidFill>
                  <a:srgbClr val="66D9EF"/>
                </a:solidFill>
                <a:effectLst/>
                <a:latin typeface="Consolas" panose="020B0609020204030204" pitchFamily="49" charset="0"/>
              </a:rPr>
              <a:t>fetch</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'https://swapi.dev/api/films/’</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data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response.</a:t>
            </a:r>
            <a:r>
              <a:rPr lang="en-US" sz="700" b="0" dirty="0" err="1">
                <a:solidFill>
                  <a:srgbClr val="A6E22E"/>
                </a:solidFill>
                <a:effectLst/>
                <a:latin typeface="Consolas" panose="020B0609020204030204" pitchFamily="49" charset="0"/>
              </a:rPr>
              <a:t>json</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transformedMovies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data.results.</a:t>
            </a:r>
            <a:r>
              <a:rPr lang="en-US" sz="700" b="0" dirty="0" err="1">
                <a:solidFill>
                  <a:srgbClr val="A6E22E"/>
                </a:solidFill>
                <a:effectLst/>
                <a:latin typeface="Consolas" panose="020B0609020204030204" pitchFamily="49" charset="0"/>
              </a:rPr>
              <a:t>map</a:t>
            </a:r>
            <a:r>
              <a:rPr lang="en-US" sz="700" b="0" dirty="0">
                <a:solidFill>
                  <a:srgbClr val="F8F8F2"/>
                </a:solidFill>
                <a:effectLst/>
                <a:latin typeface="Consolas" panose="020B0609020204030204" pitchFamily="49" charset="0"/>
              </a:rPr>
              <a:t>( ( </a:t>
            </a:r>
            <a:r>
              <a:rPr lang="en-US" sz="700" b="0" i="1" dirty="0" err="1">
                <a:solidFill>
                  <a:srgbClr val="FD971F"/>
                </a:solidFill>
                <a:effectLst/>
                <a:latin typeface="Consolas" panose="020B0609020204030204" pitchFamily="49" charset="0"/>
              </a:rPr>
              <a:t>movieData</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id: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.episode_id</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title: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.title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openingText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.opening_crawl</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releaseDate</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.release_date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setMovies</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transformedMovies</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setIsLoading</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React.Fragment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button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onClick</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fetchMoviesHandler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&gt;Fetch Movies&lt;/</a:t>
            </a:r>
            <a:r>
              <a:rPr lang="en-US" sz="700" b="0" dirty="0">
                <a:solidFill>
                  <a:srgbClr val="F92672"/>
                </a:solidFill>
                <a:effectLst/>
                <a:latin typeface="Consolas" panose="020B0609020204030204" pitchFamily="49" charset="0"/>
              </a:rPr>
              <a:t>button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movies.length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MoviesList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movies</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movies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movies.length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&gt;Found no movies.&lt;/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&gt;Loading...&lt;/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React.Fragment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33" name="Rectangle 32">
            <a:extLst>
              <a:ext uri="{FF2B5EF4-FFF2-40B4-BE49-F238E27FC236}">
                <a16:creationId xmlns:a16="http://schemas.microsoft.com/office/drawing/2014/main" id="{EC3FA556-E4E6-6C54-34A8-8F026555F87C}"/>
              </a:ext>
            </a:extLst>
          </p:cNvPr>
          <p:cNvSpPr/>
          <p:nvPr/>
        </p:nvSpPr>
        <p:spPr>
          <a:xfrm>
            <a:off x="7799254" y="2514439"/>
            <a:ext cx="3152775" cy="1143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1AB87AD-BF88-F855-2AB5-621A7357AB59}"/>
              </a:ext>
            </a:extLst>
          </p:cNvPr>
          <p:cNvSpPr/>
          <p:nvPr/>
        </p:nvSpPr>
        <p:spPr>
          <a:xfrm>
            <a:off x="7799255" y="2710247"/>
            <a:ext cx="1806551" cy="1143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EB91428-C783-9065-96A3-C59B3083B00C}"/>
              </a:ext>
            </a:extLst>
          </p:cNvPr>
          <p:cNvSpPr/>
          <p:nvPr/>
        </p:nvSpPr>
        <p:spPr>
          <a:xfrm>
            <a:off x="7799255" y="2906055"/>
            <a:ext cx="3152775" cy="91813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B5F84D98-80FB-AF81-87C2-EFE01B2C9788}"/>
              </a:ext>
            </a:extLst>
          </p:cNvPr>
          <p:cNvSpPr/>
          <p:nvPr/>
        </p:nvSpPr>
        <p:spPr>
          <a:xfrm>
            <a:off x="7724775" y="2043111"/>
            <a:ext cx="330200" cy="169069"/>
          </a:xfrm>
          <a:prstGeom prst="roundRect">
            <a:avLst/>
          </a:prstGeom>
          <a:noFill/>
          <a:ln>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374A376-2EC2-3322-52F7-762D3BAAE87E}"/>
              </a:ext>
            </a:extLst>
          </p:cNvPr>
          <p:cNvSpPr/>
          <p:nvPr/>
        </p:nvSpPr>
        <p:spPr>
          <a:xfrm>
            <a:off x="7799254" y="2281801"/>
            <a:ext cx="1379671" cy="13924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8F83250-EFC8-32D9-5993-0F41138D18FB}"/>
              </a:ext>
            </a:extLst>
          </p:cNvPr>
          <p:cNvSpPr/>
          <p:nvPr/>
        </p:nvSpPr>
        <p:spPr>
          <a:xfrm>
            <a:off x="7799254" y="3892550"/>
            <a:ext cx="1643196" cy="13533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5E1ACB-CDF4-1B31-2737-EC5D1A52B667}"/>
              </a:ext>
            </a:extLst>
          </p:cNvPr>
          <p:cNvSpPr/>
          <p:nvPr/>
        </p:nvSpPr>
        <p:spPr>
          <a:xfrm>
            <a:off x="7799254" y="4096247"/>
            <a:ext cx="1643196" cy="13533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2AA6E12B-A11D-96B5-7731-03C35337E192}"/>
              </a:ext>
            </a:extLst>
          </p:cNvPr>
          <p:cNvSpPr txBox="1"/>
          <p:nvPr/>
        </p:nvSpPr>
        <p:spPr>
          <a:xfrm>
            <a:off x="5416671" y="907594"/>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 add async to function handler fetch data</a:t>
            </a:r>
          </a:p>
        </p:txBody>
      </p:sp>
      <p:sp>
        <p:nvSpPr>
          <p:cNvPr id="43" name="TextBox 42">
            <a:extLst>
              <a:ext uri="{FF2B5EF4-FFF2-40B4-BE49-F238E27FC236}">
                <a16:creationId xmlns:a16="http://schemas.microsoft.com/office/drawing/2014/main" id="{86D23736-A9F5-D1C3-F2D3-EA5EDA5AFF44}"/>
              </a:ext>
            </a:extLst>
          </p:cNvPr>
          <p:cNvSpPr txBox="1"/>
          <p:nvPr/>
        </p:nvSpPr>
        <p:spPr>
          <a:xfrm>
            <a:off x="5422900" y="1313994"/>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2- active loader</a:t>
            </a:r>
          </a:p>
        </p:txBody>
      </p:sp>
      <p:sp>
        <p:nvSpPr>
          <p:cNvPr id="44" name="TextBox 43">
            <a:extLst>
              <a:ext uri="{FF2B5EF4-FFF2-40B4-BE49-F238E27FC236}">
                <a16:creationId xmlns:a16="http://schemas.microsoft.com/office/drawing/2014/main" id="{081DD666-7687-11F3-D439-E3BCCA628FF8}"/>
              </a:ext>
            </a:extLst>
          </p:cNvPr>
          <p:cNvSpPr txBox="1"/>
          <p:nvPr/>
        </p:nvSpPr>
        <p:spPr>
          <a:xfrm>
            <a:off x="5416671" y="1593107"/>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3 – init response const and add await to fetch</a:t>
            </a:r>
          </a:p>
        </p:txBody>
      </p:sp>
      <p:sp>
        <p:nvSpPr>
          <p:cNvPr id="45" name="TextBox 44">
            <a:extLst>
              <a:ext uri="{FF2B5EF4-FFF2-40B4-BE49-F238E27FC236}">
                <a16:creationId xmlns:a16="http://schemas.microsoft.com/office/drawing/2014/main" id="{F4314A2E-0A9A-9AA8-07EE-10CBB55B68E5}"/>
              </a:ext>
            </a:extLst>
          </p:cNvPr>
          <p:cNvSpPr txBox="1"/>
          <p:nvPr/>
        </p:nvSpPr>
        <p:spPr>
          <a:xfrm>
            <a:off x="5416671" y="2004998"/>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4- convert response to </a:t>
            </a:r>
            <a:r>
              <a:rPr lang="en-US" sz="800" b="1" dirty="0" err="1"/>
              <a:t>json</a:t>
            </a:r>
            <a:r>
              <a:rPr lang="en-US" sz="800" b="1" dirty="0"/>
              <a:t> and store it in data const</a:t>
            </a:r>
          </a:p>
        </p:txBody>
      </p:sp>
      <p:sp>
        <p:nvSpPr>
          <p:cNvPr id="46" name="TextBox 45">
            <a:extLst>
              <a:ext uri="{FF2B5EF4-FFF2-40B4-BE49-F238E27FC236}">
                <a16:creationId xmlns:a16="http://schemas.microsoft.com/office/drawing/2014/main" id="{37B0B89F-CFD3-13B4-3DEE-5800271A2E95}"/>
              </a:ext>
            </a:extLst>
          </p:cNvPr>
          <p:cNvSpPr txBox="1"/>
          <p:nvPr/>
        </p:nvSpPr>
        <p:spPr>
          <a:xfrm>
            <a:off x="5422900" y="2531646"/>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5- build my object by my property and new data </a:t>
            </a:r>
            <a:r>
              <a:rPr lang="en-US" sz="800" b="1" dirty="0" err="1"/>
              <a:t>json</a:t>
            </a:r>
            <a:endParaRPr lang="en-US" sz="800" b="1" dirty="0"/>
          </a:p>
        </p:txBody>
      </p:sp>
      <p:sp>
        <p:nvSpPr>
          <p:cNvPr id="47" name="TextBox 46">
            <a:extLst>
              <a:ext uri="{FF2B5EF4-FFF2-40B4-BE49-F238E27FC236}">
                <a16:creationId xmlns:a16="http://schemas.microsoft.com/office/drawing/2014/main" id="{F3C9C3CB-C293-E340-2E2D-EE24F8D8332F}"/>
              </a:ext>
            </a:extLst>
          </p:cNvPr>
          <p:cNvSpPr txBox="1"/>
          <p:nvPr/>
        </p:nvSpPr>
        <p:spPr>
          <a:xfrm>
            <a:off x="5416671" y="3058294"/>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6- add data my new object to context for use</a:t>
            </a:r>
          </a:p>
        </p:txBody>
      </p:sp>
      <p:sp>
        <p:nvSpPr>
          <p:cNvPr id="48" name="TextBox 47">
            <a:extLst>
              <a:ext uri="{FF2B5EF4-FFF2-40B4-BE49-F238E27FC236}">
                <a16:creationId xmlns:a16="http://schemas.microsoft.com/office/drawing/2014/main" id="{B485F999-C2C9-A93D-16F5-3282E42F05FB}"/>
              </a:ext>
            </a:extLst>
          </p:cNvPr>
          <p:cNvSpPr txBox="1"/>
          <p:nvPr/>
        </p:nvSpPr>
        <p:spPr>
          <a:xfrm>
            <a:off x="5416671" y="3464695"/>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7- stop and cancel loader</a:t>
            </a:r>
          </a:p>
        </p:txBody>
      </p:sp>
      <p:cxnSp>
        <p:nvCxnSpPr>
          <p:cNvPr id="50" name="Connector: Elbow 49">
            <a:extLst>
              <a:ext uri="{FF2B5EF4-FFF2-40B4-BE49-F238E27FC236}">
                <a16:creationId xmlns:a16="http://schemas.microsoft.com/office/drawing/2014/main" id="{31CB3FA4-1780-A023-F984-08614445F510}"/>
              </a:ext>
            </a:extLst>
          </p:cNvPr>
          <p:cNvCxnSpPr>
            <a:stCxn id="37" idx="1"/>
            <a:endCxn id="42" idx="3"/>
          </p:cNvCxnSpPr>
          <p:nvPr/>
        </p:nvCxnSpPr>
        <p:spPr>
          <a:xfrm rot="10800000">
            <a:off x="6813671" y="1076872"/>
            <a:ext cx="911104" cy="1050775"/>
          </a:xfrm>
          <a:prstGeom prst="bentConnector3">
            <a:avLst>
              <a:gd name="adj1" fmla="val 2769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2BD8CD68-8AF4-18C0-C276-B29EB681F43D}"/>
              </a:ext>
            </a:extLst>
          </p:cNvPr>
          <p:cNvCxnSpPr>
            <a:stCxn id="38" idx="1"/>
            <a:endCxn id="43" idx="3"/>
          </p:cNvCxnSpPr>
          <p:nvPr/>
        </p:nvCxnSpPr>
        <p:spPr>
          <a:xfrm rot="10800000">
            <a:off x="6819900" y="1421717"/>
            <a:ext cx="979354" cy="929707"/>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FB906059-B5ED-C5D2-A923-2C9D9A71368A}"/>
              </a:ext>
            </a:extLst>
          </p:cNvPr>
          <p:cNvCxnSpPr>
            <a:stCxn id="33" idx="1"/>
            <a:endCxn id="44" idx="3"/>
          </p:cNvCxnSpPr>
          <p:nvPr/>
        </p:nvCxnSpPr>
        <p:spPr>
          <a:xfrm rot="10800000">
            <a:off x="6813672" y="1762385"/>
            <a:ext cx="985583" cy="809205"/>
          </a:xfrm>
          <a:prstGeom prst="bentConnector3">
            <a:avLst>
              <a:gd name="adj1" fmla="val 59020"/>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C506ABDA-35B4-3E81-30C2-1113A7F0DDC7}"/>
              </a:ext>
            </a:extLst>
          </p:cNvPr>
          <p:cNvCxnSpPr>
            <a:stCxn id="35" idx="1"/>
            <a:endCxn id="45" idx="3"/>
          </p:cNvCxnSpPr>
          <p:nvPr/>
        </p:nvCxnSpPr>
        <p:spPr>
          <a:xfrm rot="10800000">
            <a:off x="6813671" y="2235831"/>
            <a:ext cx="985584" cy="531566"/>
          </a:xfrm>
          <a:prstGeom prst="bentConnector3">
            <a:avLst>
              <a:gd name="adj1" fmla="val 6675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8052F7C5-4058-7168-2CC6-61AF1C40A89A}"/>
              </a:ext>
            </a:extLst>
          </p:cNvPr>
          <p:cNvCxnSpPr>
            <a:stCxn id="36" idx="1"/>
            <a:endCxn id="46" idx="3"/>
          </p:cNvCxnSpPr>
          <p:nvPr/>
        </p:nvCxnSpPr>
        <p:spPr>
          <a:xfrm rot="10800000">
            <a:off x="6819901" y="2762480"/>
            <a:ext cx="979355" cy="602645"/>
          </a:xfrm>
          <a:prstGeom prst="bentConnector3">
            <a:avLst>
              <a:gd name="adj1" fmla="val 7399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4" name="Connector: Elbow 63">
            <a:extLst>
              <a:ext uri="{FF2B5EF4-FFF2-40B4-BE49-F238E27FC236}">
                <a16:creationId xmlns:a16="http://schemas.microsoft.com/office/drawing/2014/main" id="{54969CFB-7A26-45DA-10BC-7BD162F59149}"/>
              </a:ext>
            </a:extLst>
          </p:cNvPr>
          <p:cNvCxnSpPr>
            <a:stCxn id="40" idx="1"/>
            <a:endCxn id="47" idx="3"/>
          </p:cNvCxnSpPr>
          <p:nvPr/>
        </p:nvCxnSpPr>
        <p:spPr>
          <a:xfrm rot="10800000">
            <a:off x="6813672" y="3227572"/>
            <a:ext cx="985583" cy="732649"/>
          </a:xfrm>
          <a:prstGeom prst="bentConnector3">
            <a:avLst>
              <a:gd name="adj1" fmla="val 8028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84987635-8504-C818-098B-ED7DE93F1AC5}"/>
              </a:ext>
            </a:extLst>
          </p:cNvPr>
          <p:cNvCxnSpPr>
            <a:stCxn id="41" idx="1"/>
            <a:endCxn id="48" idx="2"/>
          </p:cNvCxnSpPr>
          <p:nvPr/>
        </p:nvCxnSpPr>
        <p:spPr>
          <a:xfrm rot="10800000">
            <a:off x="6115172" y="3803249"/>
            <a:ext cx="1684083" cy="360668"/>
          </a:xfrm>
          <a:prstGeom prst="bentConnector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840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FC4192-0614-B71F-5610-23565BD7FDAF}"/>
              </a:ext>
            </a:extLst>
          </p:cNvPr>
          <p:cNvSpPr txBox="1"/>
          <p:nvPr/>
        </p:nvSpPr>
        <p:spPr>
          <a:xfrm>
            <a:off x="8334400" y="352108"/>
            <a:ext cx="277642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fetchData</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-2</a:t>
            </a:r>
          </a:p>
        </p:txBody>
      </p:sp>
      <p:sp>
        <p:nvSpPr>
          <p:cNvPr id="16" name="TextBox 15">
            <a:extLst>
              <a:ext uri="{FF2B5EF4-FFF2-40B4-BE49-F238E27FC236}">
                <a16:creationId xmlns:a16="http://schemas.microsoft.com/office/drawing/2014/main" id="{D71EFADF-010F-CA00-B3FD-F7EA1EAC7B23}"/>
              </a:ext>
            </a:extLst>
          </p:cNvPr>
          <p:cNvSpPr txBox="1"/>
          <p:nvPr/>
        </p:nvSpPr>
        <p:spPr>
          <a:xfrm>
            <a:off x="5416671" y="907594"/>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 add async to function handler fetch data</a:t>
            </a:r>
          </a:p>
        </p:txBody>
      </p:sp>
      <p:sp>
        <p:nvSpPr>
          <p:cNvPr id="17" name="TextBox 16">
            <a:extLst>
              <a:ext uri="{FF2B5EF4-FFF2-40B4-BE49-F238E27FC236}">
                <a16:creationId xmlns:a16="http://schemas.microsoft.com/office/drawing/2014/main" id="{3443658F-6DC5-3941-380E-A4DE9BFA748C}"/>
              </a:ext>
            </a:extLst>
          </p:cNvPr>
          <p:cNvSpPr txBox="1"/>
          <p:nvPr/>
        </p:nvSpPr>
        <p:spPr>
          <a:xfrm>
            <a:off x="5422900" y="1313994"/>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2- active loader</a:t>
            </a:r>
          </a:p>
        </p:txBody>
      </p:sp>
      <p:sp>
        <p:nvSpPr>
          <p:cNvPr id="18" name="TextBox 17">
            <a:extLst>
              <a:ext uri="{FF2B5EF4-FFF2-40B4-BE49-F238E27FC236}">
                <a16:creationId xmlns:a16="http://schemas.microsoft.com/office/drawing/2014/main" id="{686BD042-5AB9-1C48-18CB-8DC12987B33E}"/>
              </a:ext>
            </a:extLst>
          </p:cNvPr>
          <p:cNvSpPr txBox="1"/>
          <p:nvPr/>
        </p:nvSpPr>
        <p:spPr>
          <a:xfrm>
            <a:off x="5416671" y="2293243"/>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5- fetch  data and store it in const response</a:t>
            </a:r>
          </a:p>
        </p:txBody>
      </p:sp>
      <p:sp>
        <p:nvSpPr>
          <p:cNvPr id="19" name="TextBox 18">
            <a:extLst>
              <a:ext uri="{FF2B5EF4-FFF2-40B4-BE49-F238E27FC236}">
                <a16:creationId xmlns:a16="http://schemas.microsoft.com/office/drawing/2014/main" id="{750874C8-E607-47A8-6336-1BE39A35E8DB}"/>
              </a:ext>
            </a:extLst>
          </p:cNvPr>
          <p:cNvSpPr txBox="1"/>
          <p:nvPr/>
        </p:nvSpPr>
        <p:spPr>
          <a:xfrm>
            <a:off x="5416671" y="3245151"/>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7- convert response to </a:t>
            </a:r>
            <a:r>
              <a:rPr lang="en-US" sz="800" b="1" dirty="0" err="1"/>
              <a:t>json</a:t>
            </a:r>
            <a:r>
              <a:rPr lang="en-US" sz="800" b="1" dirty="0"/>
              <a:t> and store it in data const</a:t>
            </a:r>
          </a:p>
        </p:txBody>
      </p:sp>
      <p:sp>
        <p:nvSpPr>
          <p:cNvPr id="20" name="TextBox 19">
            <a:extLst>
              <a:ext uri="{FF2B5EF4-FFF2-40B4-BE49-F238E27FC236}">
                <a16:creationId xmlns:a16="http://schemas.microsoft.com/office/drawing/2014/main" id="{0663E960-5610-4F90-5421-A20B902CA470}"/>
              </a:ext>
            </a:extLst>
          </p:cNvPr>
          <p:cNvSpPr txBox="1"/>
          <p:nvPr/>
        </p:nvSpPr>
        <p:spPr>
          <a:xfrm>
            <a:off x="5416671" y="3778091"/>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8- build my object by my property and new data </a:t>
            </a:r>
            <a:r>
              <a:rPr lang="en-US" sz="800" b="1" dirty="0" err="1"/>
              <a:t>json</a:t>
            </a:r>
            <a:endParaRPr lang="en-US" sz="800" b="1" dirty="0"/>
          </a:p>
        </p:txBody>
      </p:sp>
      <p:sp>
        <p:nvSpPr>
          <p:cNvPr id="21" name="TextBox 20">
            <a:extLst>
              <a:ext uri="{FF2B5EF4-FFF2-40B4-BE49-F238E27FC236}">
                <a16:creationId xmlns:a16="http://schemas.microsoft.com/office/drawing/2014/main" id="{95BECEB6-6050-FDE2-1DE0-E75E3304F42A}"/>
              </a:ext>
            </a:extLst>
          </p:cNvPr>
          <p:cNvSpPr txBox="1"/>
          <p:nvPr/>
        </p:nvSpPr>
        <p:spPr>
          <a:xfrm>
            <a:off x="5397500" y="4319171"/>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9- add data my new object to context for use</a:t>
            </a:r>
          </a:p>
        </p:txBody>
      </p:sp>
      <p:sp>
        <p:nvSpPr>
          <p:cNvPr id="22" name="TextBox 21">
            <a:extLst>
              <a:ext uri="{FF2B5EF4-FFF2-40B4-BE49-F238E27FC236}">
                <a16:creationId xmlns:a16="http://schemas.microsoft.com/office/drawing/2014/main" id="{4A25360D-9AB0-08D8-9880-625128E5D925}"/>
              </a:ext>
            </a:extLst>
          </p:cNvPr>
          <p:cNvSpPr txBox="1"/>
          <p:nvPr/>
        </p:nvSpPr>
        <p:spPr>
          <a:xfrm>
            <a:off x="5397500" y="4731303"/>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10- stop and cancel loader</a:t>
            </a:r>
          </a:p>
        </p:txBody>
      </p:sp>
      <p:sp>
        <p:nvSpPr>
          <p:cNvPr id="13" name="Rectangle 12">
            <a:extLst>
              <a:ext uri="{FF2B5EF4-FFF2-40B4-BE49-F238E27FC236}">
                <a16:creationId xmlns:a16="http://schemas.microsoft.com/office/drawing/2014/main" id="{A44029EE-90CC-5796-287F-159E563D0090}"/>
              </a:ext>
            </a:extLst>
          </p:cNvPr>
          <p:cNvSpPr/>
          <p:nvPr/>
        </p:nvSpPr>
        <p:spPr>
          <a:xfrm>
            <a:off x="727075" y="2136775"/>
            <a:ext cx="2924175" cy="1847850"/>
          </a:xfrm>
          <a:prstGeom prst="rect">
            <a:avLst/>
          </a:prstGeom>
          <a:solidFill>
            <a:srgbClr val="B31166">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8CAD0CD-6C1B-D1D5-58D5-25D026491968}"/>
              </a:ext>
            </a:extLst>
          </p:cNvPr>
          <p:cNvSpPr txBox="1"/>
          <p:nvPr/>
        </p:nvSpPr>
        <p:spPr>
          <a:xfrm>
            <a:off x="5416671" y="5143435"/>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11- Build </a:t>
            </a:r>
            <a:r>
              <a:rPr lang="en-US" sz="800" b="1" dirty="0" err="1"/>
              <a:t>useEffect</a:t>
            </a:r>
            <a:endParaRPr lang="en-US" sz="800" b="1" dirty="0"/>
          </a:p>
        </p:txBody>
      </p:sp>
      <p:sp>
        <p:nvSpPr>
          <p:cNvPr id="5" name="TextBox 4">
            <a:extLst>
              <a:ext uri="{FF2B5EF4-FFF2-40B4-BE49-F238E27FC236}">
                <a16:creationId xmlns:a16="http://schemas.microsoft.com/office/drawing/2014/main" id="{0463136D-E1CA-8AE1-41D8-951199A73043}"/>
              </a:ext>
            </a:extLst>
          </p:cNvPr>
          <p:cNvSpPr txBox="1"/>
          <p:nvPr/>
        </p:nvSpPr>
        <p:spPr>
          <a:xfrm>
            <a:off x="5416671" y="5433533"/>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12- call handler </a:t>
            </a:r>
            <a:r>
              <a:rPr lang="en-US" sz="800" b="1" dirty="0" err="1"/>
              <a:t>func</a:t>
            </a:r>
            <a:r>
              <a:rPr lang="en-US" sz="800" b="1" dirty="0"/>
              <a:t> to </a:t>
            </a:r>
            <a:r>
              <a:rPr lang="en-US" sz="800" b="1" dirty="0" err="1"/>
              <a:t>useEffect</a:t>
            </a:r>
            <a:r>
              <a:rPr lang="en-US" sz="800" b="1" dirty="0"/>
              <a:t> and use it in dependence</a:t>
            </a:r>
          </a:p>
        </p:txBody>
      </p:sp>
      <p:sp>
        <p:nvSpPr>
          <p:cNvPr id="9" name="Rectangle: Rounded Corners 8">
            <a:extLst>
              <a:ext uri="{FF2B5EF4-FFF2-40B4-BE49-F238E27FC236}">
                <a16:creationId xmlns:a16="http://schemas.microsoft.com/office/drawing/2014/main" id="{55F9A406-2880-B3E9-7F5C-D5847360F971}"/>
              </a:ext>
            </a:extLst>
          </p:cNvPr>
          <p:cNvSpPr/>
          <p:nvPr/>
        </p:nvSpPr>
        <p:spPr>
          <a:xfrm>
            <a:off x="824242" y="1965584"/>
            <a:ext cx="883908" cy="130918"/>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AB378C8-F31F-697E-AF55-0278CB7F8478}"/>
              </a:ext>
            </a:extLst>
          </p:cNvPr>
          <p:cNvSpPr/>
          <p:nvPr/>
        </p:nvSpPr>
        <p:spPr>
          <a:xfrm>
            <a:off x="1871992" y="1593107"/>
            <a:ext cx="493383" cy="130918"/>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89E155E-4D4E-44DD-9611-224DFE526757}"/>
              </a:ext>
            </a:extLst>
          </p:cNvPr>
          <p:cNvSpPr/>
          <p:nvPr/>
        </p:nvSpPr>
        <p:spPr>
          <a:xfrm>
            <a:off x="824242" y="1762384"/>
            <a:ext cx="883908" cy="130918"/>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99BB1E3-E8E3-6D0D-3235-5295B1512A60}"/>
              </a:ext>
            </a:extLst>
          </p:cNvPr>
          <p:cNvSpPr/>
          <p:nvPr/>
        </p:nvSpPr>
        <p:spPr>
          <a:xfrm>
            <a:off x="940594" y="2258824"/>
            <a:ext cx="2533650" cy="944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9525">
                <a:solidFill>
                  <a:schemeClr val="tx1"/>
                </a:solidFill>
              </a:ln>
            </a:endParaRPr>
          </a:p>
        </p:txBody>
      </p:sp>
      <p:sp>
        <p:nvSpPr>
          <p:cNvPr id="3" name="TextBox 2">
            <a:extLst>
              <a:ext uri="{FF2B5EF4-FFF2-40B4-BE49-F238E27FC236}">
                <a16:creationId xmlns:a16="http://schemas.microsoft.com/office/drawing/2014/main" id="{D0FEB710-FE29-A1A7-147D-E9561C5134AF}"/>
              </a:ext>
            </a:extLst>
          </p:cNvPr>
          <p:cNvSpPr txBox="1"/>
          <p:nvPr/>
        </p:nvSpPr>
        <p:spPr>
          <a:xfrm>
            <a:off x="615591" y="648446"/>
            <a:ext cx="3611352" cy="526297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a:t>
            </a:r>
            <a:r>
              <a:rPr lang="en-US" sz="600" b="0" dirty="0" err="1">
                <a:solidFill>
                  <a:srgbClr val="F8F8F2"/>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useCallback</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MoviesList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'./components/</a:t>
            </a:r>
            <a:r>
              <a:rPr lang="en-US" sz="600" b="0" dirty="0" err="1">
                <a:solidFill>
                  <a:srgbClr val="E6DB74"/>
                </a:solidFill>
                <a:effectLst/>
                <a:latin typeface="Consolas" panose="020B0609020204030204" pitchFamily="49" charset="0"/>
              </a:rPr>
              <a:t>MoviesList</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'./App.css'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App</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[movies, </a:t>
            </a:r>
            <a:r>
              <a:rPr lang="en-US" sz="600" b="0" dirty="0" err="1">
                <a:solidFill>
                  <a:srgbClr val="A6E22E"/>
                </a:solidFill>
                <a:effectLst/>
                <a:latin typeface="Consolas" panose="020B0609020204030204" pitchFamily="49" charset="0"/>
              </a:rPr>
              <a:t>setMovies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[error, </a:t>
            </a:r>
            <a:r>
              <a:rPr lang="en-US" sz="600" b="0" dirty="0" err="1">
                <a:solidFill>
                  <a:srgbClr val="A6E22E"/>
                </a:solidFill>
                <a:effectLst/>
                <a:latin typeface="Consolas" panose="020B0609020204030204" pitchFamily="49" charset="0"/>
              </a:rPr>
              <a:t>setError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null</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fetchMoviesHandler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useCallback</a:t>
            </a:r>
            <a:r>
              <a:rPr lang="en-US" sz="600" b="0" dirty="0">
                <a:solidFill>
                  <a:srgbClr val="F8F8F2"/>
                </a:solidFill>
                <a:effectLst/>
                <a:latin typeface="Consolas" panose="020B0609020204030204" pitchFamily="49" charset="0"/>
              </a:rPr>
              <a:t>(</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true</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setError</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null</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try</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response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a:t>
            </a:r>
            <a:r>
              <a:rPr lang="en-US" sz="600" b="0" dirty="0">
                <a:solidFill>
                  <a:srgbClr val="E6DB74"/>
                </a:solidFill>
                <a:effectLst/>
                <a:latin typeface="Consolas" panose="020B0609020204030204" pitchFamily="49" charset="0"/>
              </a:rPr>
              <a:t>'https://swapi.dev/api/films/’</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response.</a:t>
            </a:r>
            <a:r>
              <a:rPr lang="en-US" sz="600" b="0" dirty="0" err="1">
                <a:solidFill>
                  <a:srgbClr val="66D9EF"/>
                </a:solidFill>
                <a:effectLst/>
                <a:latin typeface="Consolas" panose="020B0609020204030204" pitchFamily="49" charset="0"/>
              </a:rPr>
              <a:t>ok</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throw</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new</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Error</a:t>
            </a:r>
            <a:r>
              <a:rPr lang="en-US" sz="600" b="0" dirty="0">
                <a:solidFill>
                  <a:srgbClr val="F8F8F2"/>
                </a:solidFill>
                <a:effectLst/>
                <a:latin typeface="Consolas" panose="020B0609020204030204" pitchFamily="49" charset="0"/>
              </a:rPr>
              <a:t>(</a:t>
            </a:r>
            <a:r>
              <a:rPr lang="en-US" sz="600" b="0" dirty="0">
                <a:solidFill>
                  <a:srgbClr val="E6DB74"/>
                </a:solidFill>
                <a:effectLst/>
                <a:latin typeface="Consolas" panose="020B0609020204030204" pitchFamily="49" charset="0"/>
              </a:rPr>
              <a:t>'Something went wrong!'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data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response.</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transformedMovies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data.results.</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a:t>
            </a:r>
            <a:r>
              <a:rPr lang="en-US" sz="600" b="0" i="1" dirty="0" err="1">
                <a:solidFill>
                  <a:srgbClr val="FD971F"/>
                </a:solidFill>
                <a:effectLst/>
                <a:latin typeface="Consolas" panose="020B0609020204030204" pitchFamily="49" charset="0"/>
              </a:rPr>
              <a:t>movieData</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.episode_id</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openingText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.opening_crawl</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releaseDate</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.release_date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setMovies</a:t>
            </a:r>
            <a:r>
              <a:rPr lang="en-US" sz="600" b="0" dirty="0">
                <a:solidFill>
                  <a:srgbClr val="F8F8F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transformedMovies</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catch</a:t>
            </a:r>
            <a:r>
              <a:rPr lang="en-US" sz="600" b="0" dirty="0">
                <a:solidFill>
                  <a:srgbClr val="F8F8F2"/>
                </a:solidFill>
                <a:effectLst/>
                <a:latin typeface="Consolas" panose="020B0609020204030204" pitchFamily="49" charset="0"/>
              </a:rPr>
              <a:t> (error)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setError</a:t>
            </a:r>
            <a:r>
              <a:rPr lang="en-US" sz="600" b="0" dirty="0">
                <a:solidFill>
                  <a:srgbClr val="F8F8F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error.message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p>
          <a:p>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fetchMoviesHandler</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 [</a:t>
            </a:r>
            <a:r>
              <a:rPr lang="en-US" sz="600" b="0" dirty="0" err="1">
                <a:solidFill>
                  <a:srgbClr val="A6E22E"/>
                </a:solidFill>
                <a:effectLst/>
                <a:latin typeface="Consolas" panose="020B0609020204030204" pitchFamily="49" charset="0"/>
              </a:rPr>
              <a:t>fetchMoviesHandler</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let</a:t>
            </a:r>
            <a:r>
              <a:rPr lang="en-US" sz="600" b="0" dirty="0">
                <a:solidFill>
                  <a:srgbClr val="F8F8F2"/>
                </a:solidFill>
                <a:effectLst/>
                <a:latin typeface="Consolas" panose="020B0609020204030204" pitchFamily="49" charset="0"/>
              </a:rPr>
              <a:t> content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&gt;Found no movies.&lt;/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App</a:t>
            </a:r>
            <a:r>
              <a:rPr lang="en-US" sz="600" b="0" dirty="0">
                <a:solidFill>
                  <a:srgbClr val="F8F8F2"/>
                </a:solidFill>
                <a:effectLst/>
                <a:latin typeface="Consolas" panose="020B0609020204030204" pitchFamily="49" charset="0"/>
              </a:rPr>
              <a:t>;</a:t>
            </a:r>
          </a:p>
        </p:txBody>
      </p:sp>
      <p:sp>
        <p:nvSpPr>
          <p:cNvPr id="24" name="Rectangle 23">
            <a:extLst>
              <a:ext uri="{FF2B5EF4-FFF2-40B4-BE49-F238E27FC236}">
                <a16:creationId xmlns:a16="http://schemas.microsoft.com/office/drawing/2014/main" id="{23822501-821A-362D-E012-A63C621686BD}"/>
              </a:ext>
            </a:extLst>
          </p:cNvPr>
          <p:cNvSpPr/>
          <p:nvPr/>
        </p:nvSpPr>
        <p:spPr>
          <a:xfrm>
            <a:off x="824242" y="2136775"/>
            <a:ext cx="2998458" cy="2162175"/>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prstDash val="dash"/>
              </a:ln>
            </a:endParaRPr>
          </a:p>
        </p:txBody>
      </p:sp>
      <p:sp>
        <p:nvSpPr>
          <p:cNvPr id="25" name="Rectangle 24">
            <a:extLst>
              <a:ext uri="{FF2B5EF4-FFF2-40B4-BE49-F238E27FC236}">
                <a16:creationId xmlns:a16="http://schemas.microsoft.com/office/drawing/2014/main" id="{28CC59ED-F2B7-A2AA-6A93-3B5DA1F2E267}"/>
              </a:ext>
            </a:extLst>
          </p:cNvPr>
          <p:cNvSpPr/>
          <p:nvPr/>
        </p:nvSpPr>
        <p:spPr>
          <a:xfrm>
            <a:off x="940594" y="2234029"/>
            <a:ext cx="2618581" cy="13512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CC79514-E9B9-5964-416C-37F6816D3641}"/>
              </a:ext>
            </a:extLst>
          </p:cNvPr>
          <p:cNvSpPr/>
          <p:nvPr/>
        </p:nvSpPr>
        <p:spPr>
          <a:xfrm>
            <a:off x="940594" y="2413000"/>
            <a:ext cx="1942306" cy="33020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80EE9C3-00CE-A67F-6A5C-EE4F885BDE1D}"/>
              </a:ext>
            </a:extLst>
          </p:cNvPr>
          <p:cNvSpPr/>
          <p:nvPr/>
        </p:nvSpPr>
        <p:spPr>
          <a:xfrm>
            <a:off x="940594" y="2790825"/>
            <a:ext cx="1713706" cy="142875"/>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D1E9210-C715-CF46-6A23-A85DF53DD618}"/>
              </a:ext>
            </a:extLst>
          </p:cNvPr>
          <p:cNvSpPr/>
          <p:nvPr/>
        </p:nvSpPr>
        <p:spPr>
          <a:xfrm>
            <a:off x="940594" y="2974975"/>
            <a:ext cx="2533650" cy="759539"/>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B2E1FE4-34DA-47AE-BD7F-AAAAAF248113}"/>
              </a:ext>
            </a:extLst>
          </p:cNvPr>
          <p:cNvSpPr/>
          <p:nvPr/>
        </p:nvSpPr>
        <p:spPr>
          <a:xfrm>
            <a:off x="940594" y="3803249"/>
            <a:ext cx="1259681" cy="12105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00F4037-A496-2DC1-C073-8DB3A6C73856}"/>
              </a:ext>
            </a:extLst>
          </p:cNvPr>
          <p:cNvSpPr/>
          <p:nvPr/>
        </p:nvSpPr>
        <p:spPr>
          <a:xfrm>
            <a:off x="940594" y="4086540"/>
            <a:ext cx="1119981" cy="1076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49BC409-6873-D2E6-695B-51037CE27A78}"/>
              </a:ext>
            </a:extLst>
          </p:cNvPr>
          <p:cNvSpPr/>
          <p:nvPr/>
        </p:nvSpPr>
        <p:spPr>
          <a:xfrm>
            <a:off x="857250" y="4346575"/>
            <a:ext cx="904875" cy="1143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8A3C095-F91A-05F5-95F2-3F152A90F449}"/>
              </a:ext>
            </a:extLst>
          </p:cNvPr>
          <p:cNvSpPr/>
          <p:nvPr/>
        </p:nvSpPr>
        <p:spPr>
          <a:xfrm>
            <a:off x="768350" y="4657725"/>
            <a:ext cx="2063750" cy="581025"/>
          </a:xfrm>
          <a:prstGeom prst="rect">
            <a:avLst/>
          </a:prstGeom>
          <a:noFill/>
          <a:ln>
            <a:solidFill>
              <a:srgbClr val="F9F94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0FE8B1-CD6B-A6F7-8184-353F9B89214A}"/>
              </a:ext>
            </a:extLst>
          </p:cNvPr>
          <p:cNvSpPr/>
          <p:nvPr/>
        </p:nvSpPr>
        <p:spPr>
          <a:xfrm>
            <a:off x="824242" y="4867275"/>
            <a:ext cx="1047750" cy="149225"/>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4346FD4-C228-B9A1-2902-612C0A047665}"/>
              </a:ext>
            </a:extLst>
          </p:cNvPr>
          <p:cNvSpPr/>
          <p:nvPr/>
        </p:nvSpPr>
        <p:spPr>
          <a:xfrm>
            <a:off x="911225" y="5073650"/>
            <a:ext cx="879475" cy="117475"/>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EE12831D-5CEB-4393-A5E4-B07760122754}"/>
              </a:ext>
            </a:extLst>
          </p:cNvPr>
          <p:cNvSpPr/>
          <p:nvPr/>
        </p:nvSpPr>
        <p:spPr>
          <a:xfrm>
            <a:off x="857250" y="1762384"/>
            <a:ext cx="812800" cy="15214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4E5A51B1-A616-1D67-979C-375043E7EC0D}"/>
              </a:ext>
            </a:extLst>
          </p:cNvPr>
          <p:cNvSpPr/>
          <p:nvPr/>
        </p:nvSpPr>
        <p:spPr>
          <a:xfrm>
            <a:off x="857250" y="1958370"/>
            <a:ext cx="752475" cy="13395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62DDA54-F902-2C13-9D92-59768EBADD86}"/>
              </a:ext>
            </a:extLst>
          </p:cNvPr>
          <p:cNvSpPr/>
          <p:nvPr/>
        </p:nvSpPr>
        <p:spPr>
          <a:xfrm>
            <a:off x="768350" y="1577867"/>
            <a:ext cx="3194050" cy="3007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F4E04C5-6DFD-C12B-76D8-92ED9551D49E}"/>
              </a:ext>
            </a:extLst>
          </p:cNvPr>
          <p:cNvSpPr txBox="1"/>
          <p:nvPr/>
        </p:nvSpPr>
        <p:spPr>
          <a:xfrm>
            <a:off x="5416671" y="1599096"/>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3- reset error message</a:t>
            </a:r>
          </a:p>
        </p:txBody>
      </p:sp>
      <p:sp>
        <p:nvSpPr>
          <p:cNvPr id="41" name="TextBox 40">
            <a:extLst>
              <a:ext uri="{FF2B5EF4-FFF2-40B4-BE49-F238E27FC236}">
                <a16:creationId xmlns:a16="http://schemas.microsoft.com/office/drawing/2014/main" id="{A5657D8E-58F4-A58B-7755-B97BE67E4E82}"/>
              </a:ext>
            </a:extLst>
          </p:cNvPr>
          <p:cNvSpPr txBox="1"/>
          <p:nvPr/>
        </p:nvSpPr>
        <p:spPr>
          <a:xfrm>
            <a:off x="5416671" y="1879523"/>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4- handle try and catch error</a:t>
            </a:r>
          </a:p>
        </p:txBody>
      </p:sp>
      <p:sp>
        <p:nvSpPr>
          <p:cNvPr id="42" name="TextBox 41">
            <a:extLst>
              <a:ext uri="{FF2B5EF4-FFF2-40B4-BE49-F238E27FC236}">
                <a16:creationId xmlns:a16="http://schemas.microsoft.com/office/drawing/2014/main" id="{4648E0B3-6878-A353-3BC5-42B05AC52D6A}"/>
              </a:ext>
            </a:extLst>
          </p:cNvPr>
          <p:cNvSpPr txBox="1"/>
          <p:nvPr/>
        </p:nvSpPr>
        <p:spPr>
          <a:xfrm>
            <a:off x="5416671" y="2712713"/>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6- check error response is ok or not, if not will catch to error message</a:t>
            </a:r>
          </a:p>
        </p:txBody>
      </p:sp>
      <p:cxnSp>
        <p:nvCxnSpPr>
          <p:cNvPr id="44" name="Connector: Elbow 43">
            <a:extLst>
              <a:ext uri="{FF2B5EF4-FFF2-40B4-BE49-F238E27FC236}">
                <a16:creationId xmlns:a16="http://schemas.microsoft.com/office/drawing/2014/main" id="{7B830F23-1D37-2ED4-D603-C9BD174DB4F1}"/>
              </a:ext>
            </a:extLst>
          </p:cNvPr>
          <p:cNvCxnSpPr>
            <a:cxnSpLocks/>
            <a:stCxn id="39" idx="0"/>
            <a:endCxn id="16" idx="1"/>
          </p:cNvCxnSpPr>
          <p:nvPr/>
        </p:nvCxnSpPr>
        <p:spPr>
          <a:xfrm rot="5400000" flipH="1" flipV="1">
            <a:off x="3640525" y="-198279"/>
            <a:ext cx="500996" cy="3051296"/>
          </a:xfrm>
          <a:prstGeom prst="bentConnector2">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44CF2F09-6DBD-175E-4506-59124A2FF720}"/>
              </a:ext>
            </a:extLst>
          </p:cNvPr>
          <p:cNvCxnSpPr>
            <a:cxnSpLocks/>
            <a:stCxn id="36" idx="3"/>
            <a:endCxn id="17" idx="1"/>
          </p:cNvCxnSpPr>
          <p:nvPr/>
        </p:nvCxnSpPr>
        <p:spPr>
          <a:xfrm flipV="1">
            <a:off x="1670050" y="1421716"/>
            <a:ext cx="3752850" cy="416739"/>
          </a:xfrm>
          <a:prstGeom prst="bentConnector3">
            <a:avLst>
              <a:gd name="adj1" fmla="val 46345"/>
            </a:avLst>
          </a:prstGeom>
          <a:ln w="28575">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24857F9-FE7F-67AE-C4EE-30C88B408508}"/>
              </a:ext>
            </a:extLst>
          </p:cNvPr>
          <p:cNvCxnSpPr>
            <a:cxnSpLocks/>
            <a:stCxn id="37" idx="3"/>
            <a:endCxn id="40" idx="1"/>
          </p:cNvCxnSpPr>
          <p:nvPr/>
        </p:nvCxnSpPr>
        <p:spPr>
          <a:xfrm flipV="1">
            <a:off x="1609725" y="1706818"/>
            <a:ext cx="3806946" cy="318530"/>
          </a:xfrm>
          <a:prstGeom prst="bentConnector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5FBCF779-B447-2231-5048-C95C3AB62C68}"/>
              </a:ext>
            </a:extLst>
          </p:cNvPr>
          <p:cNvCxnSpPr>
            <a:stCxn id="24" idx="0"/>
            <a:endCxn id="41" idx="1"/>
          </p:cNvCxnSpPr>
          <p:nvPr/>
        </p:nvCxnSpPr>
        <p:spPr>
          <a:xfrm rot="5400000" flipH="1" flipV="1">
            <a:off x="3826084" y="546188"/>
            <a:ext cx="87975" cy="3093200"/>
          </a:xfrm>
          <a:prstGeom prst="bent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B1FA084E-99C3-CA36-8ED3-141B99D8CD71}"/>
              </a:ext>
            </a:extLst>
          </p:cNvPr>
          <p:cNvCxnSpPr>
            <a:stCxn id="25" idx="3"/>
            <a:endCxn id="18" idx="1"/>
          </p:cNvCxnSpPr>
          <p:nvPr/>
        </p:nvCxnSpPr>
        <p:spPr>
          <a:xfrm>
            <a:off x="3559175" y="2301592"/>
            <a:ext cx="1857496" cy="160928"/>
          </a:xfrm>
          <a:prstGeom prst="bentConnector3">
            <a:avLst>
              <a:gd name="adj1" fmla="val 65178"/>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E5CB168A-8EC0-3A4F-6959-2077A2E530D3}"/>
              </a:ext>
            </a:extLst>
          </p:cNvPr>
          <p:cNvCxnSpPr>
            <a:stCxn id="26" idx="3"/>
            <a:endCxn id="42" idx="1"/>
          </p:cNvCxnSpPr>
          <p:nvPr/>
        </p:nvCxnSpPr>
        <p:spPr>
          <a:xfrm>
            <a:off x="2882900" y="2578100"/>
            <a:ext cx="2533771" cy="365446"/>
          </a:xfrm>
          <a:prstGeom prst="bentConnector3">
            <a:avLst>
              <a:gd name="adj1" fmla="val 75563"/>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33C9A439-1997-A547-EEA7-83C512C61ABD}"/>
              </a:ext>
            </a:extLst>
          </p:cNvPr>
          <p:cNvCxnSpPr>
            <a:stCxn id="27" idx="3"/>
            <a:endCxn id="19" idx="1"/>
          </p:cNvCxnSpPr>
          <p:nvPr/>
        </p:nvCxnSpPr>
        <p:spPr>
          <a:xfrm>
            <a:off x="2654300" y="2862263"/>
            <a:ext cx="2762371" cy="613721"/>
          </a:xfrm>
          <a:prstGeom prst="bentConnector3">
            <a:avLst>
              <a:gd name="adj1" fmla="val 73447"/>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D3C87B12-B9A6-55FC-15AF-97A30C208B96}"/>
              </a:ext>
            </a:extLst>
          </p:cNvPr>
          <p:cNvCxnSpPr>
            <a:stCxn id="28" idx="3"/>
            <a:endCxn id="20" idx="1"/>
          </p:cNvCxnSpPr>
          <p:nvPr/>
        </p:nvCxnSpPr>
        <p:spPr>
          <a:xfrm>
            <a:off x="3474244" y="3354745"/>
            <a:ext cx="1942427" cy="654179"/>
          </a:xfrm>
          <a:prstGeom prst="bentConnector3">
            <a:avLst>
              <a:gd name="adj1" fmla="val 57454"/>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C663B1B8-4ECC-DDF2-20EC-8426790F44C6}"/>
              </a:ext>
            </a:extLst>
          </p:cNvPr>
          <p:cNvCxnSpPr>
            <a:stCxn id="29" idx="3"/>
            <a:endCxn id="21" idx="1"/>
          </p:cNvCxnSpPr>
          <p:nvPr/>
        </p:nvCxnSpPr>
        <p:spPr>
          <a:xfrm>
            <a:off x="2200275" y="3863775"/>
            <a:ext cx="3197225" cy="624673"/>
          </a:xfrm>
          <a:prstGeom prst="bentConnector3">
            <a:avLst>
              <a:gd name="adj1" fmla="val 72403"/>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622C29E3-3862-7FE8-A771-93246CDD21A2}"/>
              </a:ext>
            </a:extLst>
          </p:cNvPr>
          <p:cNvCxnSpPr>
            <a:stCxn id="30" idx="3"/>
            <a:endCxn id="22" idx="1"/>
          </p:cNvCxnSpPr>
          <p:nvPr/>
        </p:nvCxnSpPr>
        <p:spPr>
          <a:xfrm>
            <a:off x="2060575" y="4140358"/>
            <a:ext cx="3336925" cy="760222"/>
          </a:xfrm>
          <a:prstGeom prst="bentConnector3">
            <a:avLst>
              <a:gd name="adj1" fmla="val 7078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131E0F01-43B9-4812-2E54-6CCD97EBB3D2}"/>
              </a:ext>
            </a:extLst>
          </p:cNvPr>
          <p:cNvCxnSpPr>
            <a:cxnSpLocks/>
            <a:stCxn id="32" idx="3"/>
            <a:endCxn id="4" idx="1"/>
          </p:cNvCxnSpPr>
          <p:nvPr/>
        </p:nvCxnSpPr>
        <p:spPr>
          <a:xfrm>
            <a:off x="2832100" y="4948238"/>
            <a:ext cx="2584571" cy="302919"/>
          </a:xfrm>
          <a:prstGeom prst="bentConnector3">
            <a:avLst>
              <a:gd name="adj1" fmla="val 59140"/>
            </a:avLst>
          </a:prstGeom>
          <a:ln w="28575">
            <a:solidFill>
              <a:srgbClr val="FFFF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1DCB1AB8-B752-BE12-675A-D0012CDB3632}"/>
              </a:ext>
            </a:extLst>
          </p:cNvPr>
          <p:cNvCxnSpPr>
            <a:stCxn id="33" idx="3"/>
            <a:endCxn id="5" idx="1"/>
          </p:cNvCxnSpPr>
          <p:nvPr/>
        </p:nvCxnSpPr>
        <p:spPr>
          <a:xfrm>
            <a:off x="1871992" y="4941888"/>
            <a:ext cx="3544679" cy="722478"/>
          </a:xfrm>
          <a:prstGeom prst="bentConnector3">
            <a:avLst>
              <a:gd name="adj1" fmla="val 24634"/>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39BC5454-8DBE-BDD4-78D7-47C2AFE62F53}"/>
              </a:ext>
            </a:extLst>
          </p:cNvPr>
          <p:cNvCxnSpPr>
            <a:stCxn id="34" idx="3"/>
            <a:endCxn id="5" idx="1"/>
          </p:cNvCxnSpPr>
          <p:nvPr/>
        </p:nvCxnSpPr>
        <p:spPr>
          <a:xfrm>
            <a:off x="1790700" y="5132388"/>
            <a:ext cx="3625971" cy="531978"/>
          </a:xfrm>
          <a:prstGeom prst="bentConnector3">
            <a:avLst>
              <a:gd name="adj1" fmla="val 26043"/>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7" name="Flowchart: Preparation 106">
            <a:extLst>
              <a:ext uri="{FF2B5EF4-FFF2-40B4-BE49-F238E27FC236}">
                <a16:creationId xmlns:a16="http://schemas.microsoft.com/office/drawing/2014/main" id="{029935E7-66F6-11CF-3408-3DAAC0625AB1}"/>
              </a:ext>
            </a:extLst>
          </p:cNvPr>
          <p:cNvSpPr/>
          <p:nvPr/>
        </p:nvSpPr>
        <p:spPr>
          <a:xfrm>
            <a:off x="1746250" y="1582174"/>
            <a:ext cx="643267" cy="154037"/>
          </a:xfrm>
          <a:prstGeom prst="flowChartPreparation">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76CCD0E3-6E03-30E5-92B3-E28EF5086F59}"/>
              </a:ext>
            </a:extLst>
          </p:cNvPr>
          <p:cNvSpPr txBox="1"/>
          <p:nvPr/>
        </p:nvSpPr>
        <p:spPr>
          <a:xfrm>
            <a:off x="4485278" y="599262"/>
            <a:ext cx="2831224" cy="246221"/>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1000" b="0" i="0" dirty="0">
                <a:solidFill>
                  <a:srgbClr val="1C1D1F"/>
                </a:solidFill>
                <a:effectLst/>
                <a:latin typeface="udemy sans"/>
              </a:rPr>
              <a:t>if our function would be using some external state.</a:t>
            </a:r>
            <a:endParaRPr lang="en-US" sz="1000" dirty="0"/>
          </a:p>
        </p:txBody>
      </p:sp>
      <p:cxnSp>
        <p:nvCxnSpPr>
          <p:cNvPr id="111" name="Connector: Elbow 110">
            <a:extLst>
              <a:ext uri="{FF2B5EF4-FFF2-40B4-BE49-F238E27FC236}">
                <a16:creationId xmlns:a16="http://schemas.microsoft.com/office/drawing/2014/main" id="{67931B71-96EF-A9C2-E413-64F317FBCD57}"/>
              </a:ext>
            </a:extLst>
          </p:cNvPr>
          <p:cNvCxnSpPr>
            <a:cxnSpLocks/>
            <a:stCxn id="107" idx="0"/>
            <a:endCxn id="109" idx="0"/>
          </p:cNvCxnSpPr>
          <p:nvPr/>
        </p:nvCxnSpPr>
        <p:spPr>
          <a:xfrm rot="5400000" flipH="1" flipV="1">
            <a:off x="3492931" y="-825785"/>
            <a:ext cx="982912" cy="3833006"/>
          </a:xfrm>
          <a:prstGeom prst="bentConnector3">
            <a:avLst>
              <a:gd name="adj1" fmla="val 108337"/>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691433E-43D7-EC25-029D-F7DAF0D99353}"/>
              </a:ext>
            </a:extLst>
          </p:cNvPr>
          <p:cNvSpPr txBox="1"/>
          <p:nvPr/>
        </p:nvSpPr>
        <p:spPr>
          <a:xfrm>
            <a:off x="7560157" y="1090718"/>
            <a:ext cx="3321050" cy="493981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fetchMoviesHandler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useCallback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setIsLoading</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setError</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try</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response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'https://react-movies-38d33-default-rtdb.firebaseio.com/</a:t>
            </a:r>
            <a:r>
              <a:rPr lang="en-US" sz="500" b="0" dirty="0" err="1">
                <a:solidFill>
                  <a:srgbClr val="E6DB74"/>
                </a:solidFill>
                <a:effectLst/>
                <a:latin typeface="Consolas" panose="020B0609020204030204" pitchFamily="49" charset="0"/>
              </a:rPr>
              <a:t>movies.json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response.</a:t>
            </a:r>
            <a:r>
              <a:rPr lang="en-US" sz="500" b="0" dirty="0" err="1">
                <a:solidFill>
                  <a:srgbClr val="66D9EF"/>
                </a:solidFill>
                <a:effectLst/>
                <a:latin typeface="Consolas" panose="020B0609020204030204" pitchFamily="49" charset="0"/>
              </a:rPr>
              <a:t>ok</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throw</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new</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Error</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'Something went wrong!'</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response.</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loadedMovies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for</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key </a:t>
            </a:r>
            <a:r>
              <a:rPr lang="en-US" sz="500" b="0" dirty="0">
                <a:solidFill>
                  <a:srgbClr val="F92672"/>
                </a:solidFill>
                <a:effectLst/>
                <a:latin typeface="Consolas" panose="020B0609020204030204" pitchFamily="49" charset="0"/>
              </a:rPr>
              <a:t>in</a:t>
            </a:r>
            <a:r>
              <a:rPr lang="en-US" sz="500" b="0" dirty="0">
                <a:solidFill>
                  <a:srgbClr val="F8F8F2"/>
                </a:solidFill>
                <a:effectLst/>
                <a:latin typeface="Consolas" panose="020B0609020204030204" pitchFamily="49" charset="0"/>
              </a:rPr>
              <a:t> data )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loadedMovies.</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id: key,</a:t>
            </a:r>
          </a:p>
          <a:p>
            <a:r>
              <a:rPr lang="en-US" sz="500" b="0" dirty="0">
                <a:solidFill>
                  <a:srgbClr val="F8F8F2"/>
                </a:solidFill>
                <a:effectLst/>
                <a:latin typeface="Consolas" panose="020B0609020204030204" pitchFamily="49" charset="0"/>
              </a:rPr>
              <a:t>          title: data[ key ].title,</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openingText</a:t>
            </a:r>
            <a:r>
              <a:rPr lang="en-US" sz="500" b="0" dirty="0">
                <a:solidFill>
                  <a:srgbClr val="F8F8F2"/>
                </a:solidFill>
                <a:effectLst/>
                <a:latin typeface="Consolas" panose="020B0609020204030204" pitchFamily="49" charset="0"/>
              </a:rPr>
              <a:t>: data[ key ].</a:t>
            </a:r>
            <a:r>
              <a:rPr lang="en-US" sz="500" b="0" dirty="0" err="1">
                <a:solidFill>
                  <a:srgbClr val="F8F8F2"/>
                </a:solidFill>
                <a:effectLst/>
                <a:latin typeface="Consolas" panose="020B0609020204030204" pitchFamily="49" charset="0"/>
              </a:rPr>
              <a:t>openingText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releaseDate</a:t>
            </a:r>
            <a:r>
              <a:rPr lang="en-US" sz="500" b="0" dirty="0">
                <a:solidFill>
                  <a:srgbClr val="F8F8F2"/>
                </a:solidFill>
                <a:effectLst/>
                <a:latin typeface="Consolas" panose="020B0609020204030204" pitchFamily="49" charset="0"/>
              </a:rPr>
              <a:t>: data[ key ].</a:t>
            </a:r>
            <a:r>
              <a:rPr lang="en-US" sz="500" b="0" dirty="0" err="1">
                <a:solidFill>
                  <a:srgbClr val="F8F8F2"/>
                </a:solidFill>
                <a:effectLst/>
                <a:latin typeface="Consolas" panose="020B0609020204030204" pitchFamily="49" charset="0"/>
              </a:rPr>
              <a:t>releaseDate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setMovies</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loadedMovies</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catch</a:t>
            </a:r>
            <a:r>
              <a:rPr lang="en-US" sz="500" b="0" dirty="0">
                <a:solidFill>
                  <a:srgbClr val="F8F8F2"/>
                </a:solidFill>
                <a:effectLst/>
                <a:latin typeface="Consolas" panose="020B0609020204030204" pitchFamily="49" charset="0"/>
              </a:rPr>
              <a:t> ( error )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setError</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error.message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setIsLoading</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useEffect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fetchMoviesHandler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 [ </a:t>
            </a:r>
            <a:r>
              <a:rPr lang="en-US" sz="500" b="0" dirty="0" err="1">
                <a:solidFill>
                  <a:srgbClr val="A6E22E"/>
                </a:solidFill>
                <a:effectLst/>
                <a:latin typeface="Consolas" panose="020B0609020204030204" pitchFamily="49" charset="0"/>
              </a:rPr>
              <a:t>fetchMoviesHandler</a:t>
            </a:r>
            <a:r>
              <a:rPr lang="en-US" sz="500" b="0" dirty="0">
                <a:solidFill>
                  <a:srgbClr val="F8F8F2"/>
                </a:solidFill>
                <a:effectLst/>
                <a:latin typeface="Consolas" panose="020B0609020204030204" pitchFamily="49" charset="0"/>
              </a:rPr>
              <a:t> ] );</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addMovieHandler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movie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response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'https://react-movies-38d33-default-rtdb.firebaseio.com/</a:t>
            </a:r>
            <a:r>
              <a:rPr lang="en-US" sz="500" b="0" dirty="0" err="1">
                <a:solidFill>
                  <a:srgbClr val="E6DB74"/>
                </a:solidFill>
                <a:effectLst/>
                <a:latin typeface="Consolas" panose="020B0609020204030204" pitchFamily="49" charset="0"/>
              </a:rPr>
              <a:t>movies.json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method: </a:t>
            </a:r>
            <a:r>
              <a:rPr lang="en-US" sz="500" b="0" dirty="0">
                <a:solidFill>
                  <a:srgbClr val="E6DB74"/>
                </a:solidFill>
                <a:effectLst/>
                <a:latin typeface="Consolas" panose="020B0609020204030204" pitchFamily="49" charset="0"/>
              </a:rPr>
              <a:t>'POST'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body: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stringify</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movie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headers: {</a:t>
            </a:r>
          </a:p>
          <a:p>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'Content-Type'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'application/</a:t>
            </a:r>
            <a:r>
              <a:rPr lang="en-US" sz="500" b="0" dirty="0" err="1">
                <a:solidFill>
                  <a:srgbClr val="E6DB74"/>
                </a:solidFill>
                <a:effectLst/>
                <a:latin typeface="Consolas" panose="020B0609020204030204" pitchFamily="49" charset="0"/>
              </a:rPr>
              <a:t>json</a:t>
            </a:r>
            <a:r>
              <a:rPr lang="en-US" sz="500" b="0" dirty="0">
                <a:solidFill>
                  <a:srgbClr val="E6DB74"/>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response.</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data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p:txBody>
      </p:sp>
      <p:sp>
        <p:nvSpPr>
          <p:cNvPr id="43" name="TextBox 42">
            <a:extLst>
              <a:ext uri="{FF2B5EF4-FFF2-40B4-BE49-F238E27FC236}">
                <a16:creationId xmlns:a16="http://schemas.microsoft.com/office/drawing/2014/main" id="{F50E3763-405C-5CF0-A8DF-E82562A323E8}"/>
              </a:ext>
            </a:extLst>
          </p:cNvPr>
          <p:cNvSpPr txBox="1"/>
          <p:nvPr/>
        </p:nvSpPr>
        <p:spPr>
          <a:xfrm>
            <a:off x="5416671" y="5976327"/>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13- send data</a:t>
            </a:r>
          </a:p>
        </p:txBody>
      </p:sp>
      <p:sp>
        <p:nvSpPr>
          <p:cNvPr id="46" name="Rectangle 45">
            <a:extLst>
              <a:ext uri="{FF2B5EF4-FFF2-40B4-BE49-F238E27FC236}">
                <a16:creationId xmlns:a16="http://schemas.microsoft.com/office/drawing/2014/main" id="{758FB2D9-4C84-A5D1-02E9-8EFF4185A804}"/>
              </a:ext>
            </a:extLst>
          </p:cNvPr>
          <p:cNvSpPr/>
          <p:nvPr/>
        </p:nvSpPr>
        <p:spPr>
          <a:xfrm>
            <a:off x="7652510" y="4423422"/>
            <a:ext cx="2748790" cy="1240944"/>
          </a:xfrm>
          <a:prstGeom prst="rect">
            <a:avLst/>
          </a:prstGeom>
          <a:noFill/>
          <a:ln>
            <a:solidFill>
              <a:srgbClr val="F9F94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onnector: Elbow 48">
            <a:extLst>
              <a:ext uri="{FF2B5EF4-FFF2-40B4-BE49-F238E27FC236}">
                <a16:creationId xmlns:a16="http://schemas.microsoft.com/office/drawing/2014/main" id="{CCC2491E-0AA7-7385-1C98-010332CC8BFC}"/>
              </a:ext>
            </a:extLst>
          </p:cNvPr>
          <p:cNvCxnSpPr>
            <a:stCxn id="46" idx="1"/>
            <a:endCxn id="43" idx="3"/>
          </p:cNvCxnSpPr>
          <p:nvPr/>
        </p:nvCxnSpPr>
        <p:spPr>
          <a:xfrm rot="10800000" flipV="1">
            <a:off x="6813672" y="5043893"/>
            <a:ext cx="838839" cy="1040155"/>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545EA82-F184-EDB5-0E39-175CF784F9EA}"/>
              </a:ext>
            </a:extLst>
          </p:cNvPr>
          <p:cNvSpPr/>
          <p:nvPr/>
        </p:nvSpPr>
        <p:spPr>
          <a:xfrm>
            <a:off x="7702550" y="2462520"/>
            <a:ext cx="1835150" cy="8458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Connector: Elbow 52">
            <a:extLst>
              <a:ext uri="{FF2B5EF4-FFF2-40B4-BE49-F238E27FC236}">
                <a16:creationId xmlns:a16="http://schemas.microsoft.com/office/drawing/2014/main" id="{6F52FFF6-09BA-C25F-5E4D-7E12C2B05C6E}"/>
              </a:ext>
            </a:extLst>
          </p:cNvPr>
          <p:cNvCxnSpPr>
            <a:stCxn id="50" idx="1"/>
            <a:endCxn id="19" idx="3"/>
          </p:cNvCxnSpPr>
          <p:nvPr/>
        </p:nvCxnSpPr>
        <p:spPr>
          <a:xfrm rot="10800000" flipV="1">
            <a:off x="6813672" y="2885434"/>
            <a:ext cx="888879" cy="5905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45B9AE5B-498F-7C10-5306-7682585D739C}"/>
              </a:ext>
            </a:extLst>
          </p:cNvPr>
          <p:cNvSpPr/>
          <p:nvPr/>
        </p:nvSpPr>
        <p:spPr>
          <a:xfrm>
            <a:off x="7843196" y="3354745"/>
            <a:ext cx="1040454" cy="74255"/>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Connector: Elbow 55">
            <a:extLst>
              <a:ext uri="{FF2B5EF4-FFF2-40B4-BE49-F238E27FC236}">
                <a16:creationId xmlns:a16="http://schemas.microsoft.com/office/drawing/2014/main" id="{79EC6BF6-577E-E103-86F6-40796F50A570}"/>
              </a:ext>
            </a:extLst>
          </p:cNvPr>
          <p:cNvCxnSpPr>
            <a:stCxn id="54" idx="1"/>
            <a:endCxn id="20" idx="3"/>
          </p:cNvCxnSpPr>
          <p:nvPr/>
        </p:nvCxnSpPr>
        <p:spPr>
          <a:xfrm rot="10800000" flipV="1">
            <a:off x="6813672" y="3391872"/>
            <a:ext cx="1029525" cy="6170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292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913225-D9DA-4968-83F1-662E5B738E2F}"/>
              </a:ext>
            </a:extLst>
          </p:cNvPr>
          <p:cNvSpPr txBox="1"/>
          <p:nvPr/>
        </p:nvSpPr>
        <p:spPr>
          <a:xfrm>
            <a:off x="7591425" y="352108"/>
            <a:ext cx="351939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customHooks</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-2</a:t>
            </a:r>
          </a:p>
        </p:txBody>
      </p:sp>
      <p:sp>
        <p:nvSpPr>
          <p:cNvPr id="8" name="TextBox 7">
            <a:extLst>
              <a:ext uri="{FF2B5EF4-FFF2-40B4-BE49-F238E27FC236}">
                <a16:creationId xmlns:a16="http://schemas.microsoft.com/office/drawing/2014/main" id="{7C8DAA0F-4FBE-2F80-356B-696943BD596D}"/>
              </a:ext>
            </a:extLst>
          </p:cNvPr>
          <p:cNvSpPr txBox="1"/>
          <p:nvPr/>
        </p:nvSpPr>
        <p:spPr>
          <a:xfrm>
            <a:off x="633504" y="3654970"/>
            <a:ext cx="2928845"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'../hooks/use-counter'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ForwardCounter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counter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ForwardCounter</a:t>
            </a:r>
            <a:r>
              <a:rPr lang="en-US" sz="800" b="0" dirty="0">
                <a:solidFill>
                  <a:srgbClr val="F8F8F2"/>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6630ECA3-EB05-5091-0EDE-4D2779B9DE22}"/>
              </a:ext>
            </a:extLst>
          </p:cNvPr>
          <p:cNvSpPr txBox="1"/>
          <p:nvPr/>
        </p:nvSpPr>
        <p:spPr>
          <a:xfrm>
            <a:off x="633504" y="554732"/>
            <a:ext cx="3443196" cy="29238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forwards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interval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setInterval</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forwards</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else</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 </a:t>
            </a:r>
            <a:r>
              <a:rPr lang="en-US" sz="800" b="0" dirty="0">
                <a:solidFill>
                  <a:srgbClr val="AE81FF"/>
                </a:solidFill>
                <a:effectLst/>
                <a:latin typeface="Consolas" panose="020B0609020204030204" pitchFamily="49" charset="0"/>
              </a:rPr>
              <a:t>1000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clearInterval</a:t>
            </a:r>
            <a:r>
              <a:rPr lang="en-US" sz="800" b="0" dirty="0">
                <a:solidFill>
                  <a:srgbClr val="F8F8F2"/>
                </a:solidFill>
                <a:effectLst/>
                <a:latin typeface="Consolas" panose="020B0609020204030204" pitchFamily="49" charset="0"/>
              </a:rPr>
              <a:t>(interval);</a:t>
            </a:r>
          </a:p>
          <a:p>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forwards</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counter;</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endParaRPr lang="en-US" sz="800" b="0" dirty="0">
              <a:solidFill>
                <a:srgbClr val="F8F8F2"/>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E631276-AB49-3190-7E51-4AA2E40BC6A2}"/>
              </a:ext>
            </a:extLst>
          </p:cNvPr>
          <p:cNvSpPr txBox="1"/>
          <p:nvPr/>
        </p:nvSpPr>
        <p:spPr>
          <a:xfrm>
            <a:off x="633504" y="5025796"/>
            <a:ext cx="2928845"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'../hooks/use-counter'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counter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5E70E386-1D47-0B15-FC6B-937869E7777B}"/>
              </a:ext>
            </a:extLst>
          </p:cNvPr>
          <p:cNvSpPr txBox="1"/>
          <p:nvPr/>
        </p:nvSpPr>
        <p:spPr>
          <a:xfrm>
            <a:off x="4933951" y="1171575"/>
            <a:ext cx="1676400" cy="24622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1 – create folder hooks</a:t>
            </a:r>
          </a:p>
        </p:txBody>
      </p:sp>
      <p:sp>
        <p:nvSpPr>
          <p:cNvPr id="14" name="TextBox 13">
            <a:extLst>
              <a:ext uri="{FF2B5EF4-FFF2-40B4-BE49-F238E27FC236}">
                <a16:creationId xmlns:a16="http://schemas.microsoft.com/office/drawing/2014/main" id="{8E256291-B827-3F7C-2F5D-6E163E95BCAD}"/>
              </a:ext>
            </a:extLst>
          </p:cNvPr>
          <p:cNvSpPr txBox="1"/>
          <p:nvPr/>
        </p:nvSpPr>
        <p:spPr>
          <a:xfrm>
            <a:off x="4941049" y="2063774"/>
            <a:ext cx="1676400" cy="4001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2 - select the logic looped </a:t>
            </a:r>
          </a:p>
        </p:txBody>
      </p:sp>
      <p:sp>
        <p:nvSpPr>
          <p:cNvPr id="15" name="TextBox 14">
            <a:extLst>
              <a:ext uri="{FF2B5EF4-FFF2-40B4-BE49-F238E27FC236}">
                <a16:creationId xmlns:a16="http://schemas.microsoft.com/office/drawing/2014/main" id="{1D524C19-3238-FEDA-9106-FE029529464D}"/>
              </a:ext>
            </a:extLst>
          </p:cNvPr>
          <p:cNvSpPr txBox="1"/>
          <p:nvPr/>
        </p:nvSpPr>
        <p:spPr>
          <a:xfrm>
            <a:off x="4941048" y="1540730"/>
            <a:ext cx="1676400" cy="4001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3 – create custom hook file  ‘use-counter.js’</a:t>
            </a:r>
          </a:p>
        </p:txBody>
      </p:sp>
      <p:sp>
        <p:nvSpPr>
          <p:cNvPr id="16" name="TextBox 15">
            <a:extLst>
              <a:ext uri="{FF2B5EF4-FFF2-40B4-BE49-F238E27FC236}">
                <a16:creationId xmlns:a16="http://schemas.microsoft.com/office/drawing/2014/main" id="{D1CC6AE3-D767-1A52-B300-1828A8F7EEF1}"/>
              </a:ext>
            </a:extLst>
          </p:cNvPr>
          <p:cNvSpPr txBox="1"/>
          <p:nvPr/>
        </p:nvSpPr>
        <p:spPr>
          <a:xfrm>
            <a:off x="4941048" y="2924611"/>
            <a:ext cx="1676400" cy="55399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4 – reuse the logic selected in custom hook</a:t>
            </a:r>
          </a:p>
        </p:txBody>
      </p:sp>
      <p:sp>
        <p:nvSpPr>
          <p:cNvPr id="17" name="TextBox 16">
            <a:extLst>
              <a:ext uri="{FF2B5EF4-FFF2-40B4-BE49-F238E27FC236}">
                <a16:creationId xmlns:a16="http://schemas.microsoft.com/office/drawing/2014/main" id="{225D9886-923B-D61E-031F-6C07B7920351}"/>
              </a:ext>
            </a:extLst>
          </p:cNvPr>
          <p:cNvSpPr txBox="1"/>
          <p:nvPr/>
        </p:nvSpPr>
        <p:spPr>
          <a:xfrm>
            <a:off x="4941048" y="3571993"/>
            <a:ext cx="167640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5 – </a:t>
            </a:r>
            <a:r>
              <a:rPr lang="en-US" sz="1000" b="1" dirty="0" err="1"/>
              <a:t>edite</a:t>
            </a:r>
            <a:r>
              <a:rPr lang="en-US" sz="1000" b="1" dirty="0"/>
              <a:t> logic for </a:t>
            </a:r>
            <a:r>
              <a:rPr lang="ar-EG" sz="1000" b="1" dirty="0"/>
              <a:t> </a:t>
            </a:r>
            <a:r>
              <a:rPr lang="en-US" sz="1000" b="1" dirty="0"/>
              <a:t>Matching</a:t>
            </a:r>
            <a:r>
              <a:rPr lang="ar-EG" sz="1000" b="1" dirty="0"/>
              <a:t> </a:t>
            </a:r>
            <a:r>
              <a:rPr lang="en-US" sz="1000" b="1" dirty="0"/>
              <a:t> all states in components where I need to use</a:t>
            </a:r>
          </a:p>
        </p:txBody>
      </p:sp>
      <p:sp>
        <p:nvSpPr>
          <p:cNvPr id="20" name="TextBox 19">
            <a:extLst>
              <a:ext uri="{FF2B5EF4-FFF2-40B4-BE49-F238E27FC236}">
                <a16:creationId xmlns:a16="http://schemas.microsoft.com/office/drawing/2014/main" id="{2CC20314-B283-5CAA-927B-C9B9978EEDA4}"/>
              </a:ext>
            </a:extLst>
          </p:cNvPr>
          <p:cNvSpPr txBox="1"/>
          <p:nvPr/>
        </p:nvSpPr>
        <p:spPr>
          <a:xfrm>
            <a:off x="7481798" y="1167983"/>
            <a:ext cx="3519395"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Card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'./Card'</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ForwardCounter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[counter, </a:t>
            </a:r>
            <a:r>
              <a:rPr lang="en-US" sz="700" b="0" dirty="0" err="1">
                <a:solidFill>
                  <a:srgbClr val="A6E22E"/>
                </a:solidFill>
                <a:effectLst/>
                <a:latin typeface="Consolas" panose="020B0609020204030204" pitchFamily="49" charset="0"/>
              </a:rPr>
              <a:t>setCounter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interval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66D9EF"/>
                </a:solidFill>
                <a:effectLst/>
                <a:latin typeface="Consolas" panose="020B0609020204030204" pitchFamily="49" charset="0"/>
              </a:rPr>
              <a:t>setInterval</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setCounter</a:t>
            </a:r>
            <a:r>
              <a:rPr lang="en-US" sz="700" b="0" dirty="0">
                <a:solidFill>
                  <a:srgbClr val="F8F8F2"/>
                </a:solidFill>
                <a:effectLst/>
                <a:latin typeface="Consolas" panose="020B0609020204030204" pitchFamily="49" charset="0"/>
              </a:rPr>
              <a:t>((</a:t>
            </a:r>
            <a:r>
              <a:rPr lang="en-US" sz="700" b="0" i="1" dirty="0" err="1">
                <a:solidFill>
                  <a:srgbClr val="FD971F"/>
                </a:solidFill>
                <a:effectLst/>
                <a:latin typeface="Consolas" panose="020B0609020204030204" pitchFamily="49" charset="0"/>
              </a:rPr>
              <a:t>prevCounter</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prevCounter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 </a:t>
            </a:r>
            <a:r>
              <a:rPr lang="en-US" sz="700" b="0" dirty="0">
                <a:solidFill>
                  <a:srgbClr val="AE81FF"/>
                </a:solidFill>
                <a:effectLst/>
                <a:latin typeface="Consolas" panose="020B0609020204030204" pitchFamily="49" charset="0"/>
              </a:rPr>
              <a:t>1000</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err="1">
                <a:solidFill>
                  <a:srgbClr val="66D9EF"/>
                </a:solidFill>
                <a:effectLst/>
                <a:latin typeface="Consolas" panose="020B0609020204030204" pitchFamily="49" charset="0"/>
              </a:rPr>
              <a:t>clearInterval</a:t>
            </a:r>
            <a:r>
              <a:rPr lang="en-US" sz="700" b="0" dirty="0">
                <a:solidFill>
                  <a:srgbClr val="F8F8F2"/>
                </a:solidFill>
                <a:effectLst/>
                <a:latin typeface="Consolas" panose="020B0609020204030204" pitchFamily="49" charset="0"/>
              </a:rPr>
              <a:t>(interval);</a:t>
            </a:r>
          </a:p>
          <a:p>
            <a:r>
              <a:rPr lang="en-US" sz="700" b="0" dirty="0">
                <a:solidFill>
                  <a:srgbClr val="F8F8F2"/>
                </a:solidFill>
                <a:effectLst/>
                <a:latin typeface="Consolas" panose="020B0609020204030204" pitchFamily="49" charset="0"/>
              </a:rPr>
              <a:t>  },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Card</a:t>
            </a:r>
            <a:r>
              <a:rPr lang="en-US" sz="700" b="0" dirty="0">
                <a:solidFill>
                  <a:srgbClr val="F8F8F2"/>
                </a:solidFill>
                <a:effectLst/>
                <a:latin typeface="Consolas" panose="020B0609020204030204" pitchFamily="49" charset="0"/>
              </a:rPr>
              <a:t>&gt;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counter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&lt;/</a:t>
            </a:r>
            <a:r>
              <a:rPr lang="en-US" sz="700" b="0" i="1" dirty="0">
                <a:solidFill>
                  <a:srgbClr val="66D9EF"/>
                </a:solidFill>
                <a:effectLst/>
                <a:latin typeface="Consolas" panose="020B0609020204030204" pitchFamily="49" charset="0"/>
              </a:rPr>
              <a:t>Card</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ForwardCounter</a:t>
            </a:r>
            <a:r>
              <a:rPr lang="en-US" sz="700" b="0" dirty="0">
                <a:solidFill>
                  <a:srgbClr val="F8F8F2"/>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6645CC55-9142-C675-47CE-535A973EF83E}"/>
              </a:ext>
            </a:extLst>
          </p:cNvPr>
          <p:cNvSpPr txBox="1"/>
          <p:nvPr/>
        </p:nvSpPr>
        <p:spPr>
          <a:xfrm>
            <a:off x="4941048" y="4410450"/>
            <a:ext cx="1676400" cy="86177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6 – return in custom hook what I need from this custom hook for get it when use the custom hook in my components</a:t>
            </a:r>
          </a:p>
        </p:txBody>
      </p:sp>
      <p:sp>
        <p:nvSpPr>
          <p:cNvPr id="22" name="TextBox 21">
            <a:extLst>
              <a:ext uri="{FF2B5EF4-FFF2-40B4-BE49-F238E27FC236}">
                <a16:creationId xmlns:a16="http://schemas.microsoft.com/office/drawing/2014/main" id="{D49F09F4-C560-7C57-9306-F3C264C64697}"/>
              </a:ext>
            </a:extLst>
          </p:cNvPr>
          <p:cNvSpPr txBox="1"/>
          <p:nvPr/>
        </p:nvSpPr>
        <p:spPr>
          <a:xfrm>
            <a:off x="7481798" y="3578026"/>
            <a:ext cx="3519395" cy="25545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Card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interval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setInterval</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 </a:t>
            </a:r>
            <a:r>
              <a:rPr lang="en-US" sz="800" b="0" dirty="0">
                <a:solidFill>
                  <a:srgbClr val="AE81FF"/>
                </a:solidFill>
                <a:effectLst/>
                <a:latin typeface="Consolas" panose="020B0609020204030204" pitchFamily="49" charset="0"/>
              </a:rPr>
              <a:t>1000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clearInterval</a:t>
            </a:r>
            <a:r>
              <a:rPr lang="en-US" sz="800" b="0" dirty="0">
                <a:solidFill>
                  <a:srgbClr val="F8F8F2"/>
                </a:solidFill>
                <a:effectLst/>
                <a:latin typeface="Consolas" panose="020B0609020204030204" pitchFamily="49" charset="0"/>
              </a:rPr>
              <a:t>(interval);</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counter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a:t>
            </a:r>
          </a:p>
        </p:txBody>
      </p:sp>
      <p:sp>
        <p:nvSpPr>
          <p:cNvPr id="23" name="Rectangle 22">
            <a:extLst>
              <a:ext uri="{FF2B5EF4-FFF2-40B4-BE49-F238E27FC236}">
                <a16:creationId xmlns:a16="http://schemas.microsoft.com/office/drawing/2014/main" id="{FB11EB9C-5DEB-6107-23EE-F239E4D53721}"/>
              </a:ext>
            </a:extLst>
          </p:cNvPr>
          <p:cNvSpPr/>
          <p:nvPr/>
        </p:nvSpPr>
        <p:spPr>
          <a:xfrm>
            <a:off x="7591425" y="1809750"/>
            <a:ext cx="3124200" cy="10287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B72B75D-821C-280F-D1F0-B0F0451C3D1E}"/>
              </a:ext>
            </a:extLst>
          </p:cNvPr>
          <p:cNvSpPr/>
          <p:nvPr/>
        </p:nvSpPr>
        <p:spPr>
          <a:xfrm>
            <a:off x="7591425" y="4340947"/>
            <a:ext cx="3124200" cy="117402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FC195DB7-98F4-4382-B059-B5150A862F70}"/>
              </a:ext>
            </a:extLst>
          </p:cNvPr>
          <p:cNvCxnSpPr>
            <a:stCxn id="23" idx="1"/>
            <a:endCxn id="14" idx="3"/>
          </p:cNvCxnSpPr>
          <p:nvPr/>
        </p:nvCxnSpPr>
        <p:spPr>
          <a:xfrm rot="10800000">
            <a:off x="6617449" y="2263830"/>
            <a:ext cx="973976" cy="60271"/>
          </a:xfrm>
          <a:prstGeom prst="bentConnector3">
            <a:avLst/>
          </a:prstGeom>
          <a:ln>
            <a:solidFill>
              <a:srgbClr val="FFFF00"/>
            </a:solidFill>
            <a:tailEnd type="triangle"/>
          </a:ln>
        </p:spPr>
        <p:style>
          <a:lnRef idx="2">
            <a:schemeClr val="accent4"/>
          </a:lnRef>
          <a:fillRef idx="0">
            <a:schemeClr val="accent4"/>
          </a:fillRef>
          <a:effectRef idx="1">
            <a:schemeClr val="accent4"/>
          </a:effectRef>
          <a:fontRef idx="minor">
            <a:schemeClr val="tx1"/>
          </a:fontRef>
        </p:style>
      </p:cxnSp>
      <p:cxnSp>
        <p:nvCxnSpPr>
          <p:cNvPr id="28" name="Connector: Elbow 27">
            <a:extLst>
              <a:ext uri="{FF2B5EF4-FFF2-40B4-BE49-F238E27FC236}">
                <a16:creationId xmlns:a16="http://schemas.microsoft.com/office/drawing/2014/main" id="{7360D355-D723-7189-7C03-B433B1DBF050}"/>
              </a:ext>
            </a:extLst>
          </p:cNvPr>
          <p:cNvCxnSpPr>
            <a:stCxn id="24" idx="1"/>
            <a:endCxn id="14" idx="3"/>
          </p:cNvCxnSpPr>
          <p:nvPr/>
        </p:nvCxnSpPr>
        <p:spPr>
          <a:xfrm rot="10800000">
            <a:off x="6617449" y="2263829"/>
            <a:ext cx="973976" cy="2664132"/>
          </a:xfrm>
          <a:prstGeom prst="bentConnector3">
            <a:avLst/>
          </a:prstGeom>
          <a:ln>
            <a:solidFill>
              <a:srgbClr val="FFFF00"/>
            </a:solidFill>
            <a:tailEnd type="triangle"/>
          </a:ln>
        </p:spPr>
        <p:style>
          <a:lnRef idx="2">
            <a:schemeClr val="accent4"/>
          </a:lnRef>
          <a:fillRef idx="0">
            <a:schemeClr val="accent4"/>
          </a:fillRef>
          <a:effectRef idx="1">
            <a:schemeClr val="accent4"/>
          </a:effectRef>
          <a:fontRef idx="minor">
            <a:schemeClr val="tx1"/>
          </a:fontRef>
        </p:style>
      </p:cxnSp>
      <p:cxnSp>
        <p:nvCxnSpPr>
          <p:cNvPr id="30" name="Connector: Elbow 29">
            <a:extLst>
              <a:ext uri="{FF2B5EF4-FFF2-40B4-BE49-F238E27FC236}">
                <a16:creationId xmlns:a16="http://schemas.microsoft.com/office/drawing/2014/main" id="{818EC488-7B8B-6CFC-4D11-3FA54B70A294}"/>
              </a:ext>
            </a:extLst>
          </p:cNvPr>
          <p:cNvCxnSpPr>
            <a:stCxn id="15" idx="1"/>
            <a:endCxn id="10" idx="3"/>
          </p:cNvCxnSpPr>
          <p:nvPr/>
        </p:nvCxnSpPr>
        <p:spPr>
          <a:xfrm rot="10800000" flipV="1">
            <a:off x="4076700" y="1740785"/>
            <a:ext cx="864348" cy="275886"/>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8" name="Connector: Elbow 37">
            <a:extLst>
              <a:ext uri="{FF2B5EF4-FFF2-40B4-BE49-F238E27FC236}">
                <a16:creationId xmlns:a16="http://schemas.microsoft.com/office/drawing/2014/main" id="{5232FA26-A81B-CCB0-1AE5-9DDFAC928CE9}"/>
              </a:ext>
            </a:extLst>
          </p:cNvPr>
          <p:cNvCxnSpPr>
            <a:endCxn id="16" idx="0"/>
          </p:cNvCxnSpPr>
          <p:nvPr/>
        </p:nvCxnSpPr>
        <p:spPr>
          <a:xfrm rot="5400000">
            <a:off x="5550099" y="2693034"/>
            <a:ext cx="460727" cy="2427"/>
          </a:xfrm>
          <a:prstGeom prst="bentConnector3">
            <a:avLst/>
          </a:prstGeom>
          <a:ln>
            <a:solidFill>
              <a:srgbClr val="FFFF00"/>
            </a:solidFill>
            <a:tailEnd type="triangle"/>
          </a:ln>
        </p:spPr>
        <p:style>
          <a:lnRef idx="2">
            <a:schemeClr val="accent5"/>
          </a:lnRef>
          <a:fillRef idx="0">
            <a:schemeClr val="accent5"/>
          </a:fillRef>
          <a:effectRef idx="1">
            <a:schemeClr val="accent5"/>
          </a:effectRef>
          <a:fontRef idx="minor">
            <a:schemeClr val="tx1"/>
          </a:fontRef>
        </p:style>
      </p:cxnSp>
      <p:sp>
        <p:nvSpPr>
          <p:cNvPr id="39" name="Rectangle 38">
            <a:extLst>
              <a:ext uri="{FF2B5EF4-FFF2-40B4-BE49-F238E27FC236}">
                <a16:creationId xmlns:a16="http://schemas.microsoft.com/office/drawing/2014/main" id="{57A5B74A-2B57-F35E-B09C-E44DEFDABC65}"/>
              </a:ext>
            </a:extLst>
          </p:cNvPr>
          <p:cNvSpPr/>
          <p:nvPr/>
        </p:nvSpPr>
        <p:spPr>
          <a:xfrm>
            <a:off x="762000" y="971550"/>
            <a:ext cx="3029132" cy="18669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ctor: Elbow 40">
            <a:extLst>
              <a:ext uri="{FF2B5EF4-FFF2-40B4-BE49-F238E27FC236}">
                <a16:creationId xmlns:a16="http://schemas.microsoft.com/office/drawing/2014/main" id="{A2F8C2AE-BE77-0C64-C955-9B0510BB2CD5}"/>
              </a:ext>
            </a:extLst>
          </p:cNvPr>
          <p:cNvCxnSpPr>
            <a:stCxn id="16" idx="1"/>
            <a:endCxn id="39" idx="2"/>
          </p:cNvCxnSpPr>
          <p:nvPr/>
        </p:nvCxnSpPr>
        <p:spPr>
          <a:xfrm rot="10800000">
            <a:off x="2276566" y="2838450"/>
            <a:ext cx="2664482" cy="363160"/>
          </a:xfrm>
          <a:prstGeom prst="bentConnector2">
            <a:avLst/>
          </a:prstGeom>
          <a:ln>
            <a:solidFill>
              <a:srgbClr val="FFFF00"/>
            </a:solidFill>
            <a:tailEnd type="triangle"/>
          </a:ln>
        </p:spPr>
        <p:style>
          <a:lnRef idx="2">
            <a:schemeClr val="accent4"/>
          </a:lnRef>
          <a:fillRef idx="0">
            <a:schemeClr val="accent4"/>
          </a:fillRef>
          <a:effectRef idx="1">
            <a:schemeClr val="accent4"/>
          </a:effectRef>
          <a:fontRef idx="minor">
            <a:schemeClr val="tx1"/>
          </a:fontRef>
        </p:style>
      </p:cxnSp>
      <p:sp>
        <p:nvSpPr>
          <p:cNvPr id="43" name="Rectangle 42">
            <a:extLst>
              <a:ext uri="{FF2B5EF4-FFF2-40B4-BE49-F238E27FC236}">
                <a16:creationId xmlns:a16="http://schemas.microsoft.com/office/drawing/2014/main" id="{2B6DF27A-1188-D7DA-2030-2A53A44BA563}"/>
              </a:ext>
            </a:extLst>
          </p:cNvPr>
          <p:cNvSpPr/>
          <p:nvPr/>
        </p:nvSpPr>
        <p:spPr>
          <a:xfrm>
            <a:off x="942975" y="1417796"/>
            <a:ext cx="2762250" cy="645978"/>
          </a:xfrm>
          <a:prstGeom prst="rect">
            <a:avLst/>
          </a:prstGeom>
          <a:solidFill>
            <a:srgbClr val="B31166">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Connector: Elbow 44">
            <a:extLst>
              <a:ext uri="{FF2B5EF4-FFF2-40B4-BE49-F238E27FC236}">
                <a16:creationId xmlns:a16="http://schemas.microsoft.com/office/drawing/2014/main" id="{D1EDAA9A-B1B4-90D8-2793-FD884811FB0F}"/>
              </a:ext>
            </a:extLst>
          </p:cNvPr>
          <p:cNvCxnSpPr>
            <a:stCxn id="17" idx="1"/>
            <a:endCxn id="43" idx="2"/>
          </p:cNvCxnSpPr>
          <p:nvPr/>
        </p:nvCxnSpPr>
        <p:spPr>
          <a:xfrm rot="10800000">
            <a:off x="2324100" y="2063774"/>
            <a:ext cx="2616948" cy="1862162"/>
          </a:xfrm>
          <a:prstGeom prst="bentConnector2">
            <a:avLst/>
          </a:prstGeom>
          <a:ln>
            <a:prstDash val="sysDash"/>
            <a:tailEnd type="triangle"/>
          </a:ln>
        </p:spPr>
        <p:style>
          <a:lnRef idx="3">
            <a:schemeClr val="accent6"/>
          </a:lnRef>
          <a:fillRef idx="0">
            <a:schemeClr val="accent6"/>
          </a:fillRef>
          <a:effectRef idx="2">
            <a:schemeClr val="accent6"/>
          </a:effectRef>
          <a:fontRef idx="minor">
            <a:schemeClr val="tx1"/>
          </a:fontRef>
        </p:style>
      </p:cxnSp>
      <p:sp>
        <p:nvSpPr>
          <p:cNvPr id="46" name="Oval 45">
            <a:extLst>
              <a:ext uri="{FF2B5EF4-FFF2-40B4-BE49-F238E27FC236}">
                <a16:creationId xmlns:a16="http://schemas.microsoft.com/office/drawing/2014/main" id="{886F5B75-8717-EFD3-06C3-1E4D943E6677}"/>
              </a:ext>
            </a:extLst>
          </p:cNvPr>
          <p:cNvSpPr/>
          <p:nvPr/>
        </p:nvSpPr>
        <p:spPr>
          <a:xfrm>
            <a:off x="762000" y="2628900"/>
            <a:ext cx="1095375" cy="20955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57A80CFC-A360-6A46-193E-5B18CF7382C8}"/>
              </a:ext>
            </a:extLst>
          </p:cNvPr>
          <p:cNvCxnSpPr/>
          <p:nvPr/>
        </p:nvCxnSpPr>
        <p:spPr>
          <a:xfrm>
            <a:off x="1171575" y="4181475"/>
            <a:ext cx="419100" cy="0"/>
          </a:xfrm>
          <a:prstGeom prst="line">
            <a:avLst/>
          </a:prstGeom>
          <a:ln>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79275A74-1652-B1D8-5155-8325F1094FA4}"/>
              </a:ext>
            </a:extLst>
          </p:cNvPr>
          <p:cNvCxnSpPr/>
          <p:nvPr/>
        </p:nvCxnSpPr>
        <p:spPr>
          <a:xfrm>
            <a:off x="1143000" y="5543550"/>
            <a:ext cx="419100" cy="0"/>
          </a:xfrm>
          <a:prstGeom prst="line">
            <a:avLst/>
          </a:prstGeom>
          <a:ln>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51" name="Connector: Elbow 50">
            <a:extLst>
              <a:ext uri="{FF2B5EF4-FFF2-40B4-BE49-F238E27FC236}">
                <a16:creationId xmlns:a16="http://schemas.microsoft.com/office/drawing/2014/main" id="{2055B727-94F8-0A31-0536-A812ACDFBDE5}"/>
              </a:ext>
            </a:extLst>
          </p:cNvPr>
          <p:cNvCxnSpPr>
            <a:stCxn id="46" idx="2"/>
            <a:endCxn id="8" idx="1"/>
          </p:cNvCxnSpPr>
          <p:nvPr/>
        </p:nvCxnSpPr>
        <p:spPr>
          <a:xfrm rot="10800000" flipV="1">
            <a:off x="633504" y="2733675"/>
            <a:ext cx="128496" cy="1521460"/>
          </a:xfrm>
          <a:prstGeom prst="bentConnector3">
            <a:avLst>
              <a:gd name="adj1" fmla="val 18154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Connector: Elbow 53">
            <a:extLst>
              <a:ext uri="{FF2B5EF4-FFF2-40B4-BE49-F238E27FC236}">
                <a16:creationId xmlns:a16="http://schemas.microsoft.com/office/drawing/2014/main" id="{05C7586E-129D-FE76-E849-079BAB8F712C}"/>
              </a:ext>
            </a:extLst>
          </p:cNvPr>
          <p:cNvCxnSpPr>
            <a:stCxn id="46" idx="2"/>
            <a:endCxn id="12" idx="1"/>
          </p:cNvCxnSpPr>
          <p:nvPr/>
        </p:nvCxnSpPr>
        <p:spPr>
          <a:xfrm rot="10800000" flipV="1">
            <a:off x="633504" y="2733675"/>
            <a:ext cx="128496" cy="2892286"/>
          </a:xfrm>
          <a:prstGeom prst="bentConnector3">
            <a:avLst>
              <a:gd name="adj1" fmla="val 196365"/>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7" name="Connector: Elbow 56">
            <a:extLst>
              <a:ext uri="{FF2B5EF4-FFF2-40B4-BE49-F238E27FC236}">
                <a16:creationId xmlns:a16="http://schemas.microsoft.com/office/drawing/2014/main" id="{259E2F1A-14F6-2BC8-B5AB-6885768B8F2A}"/>
              </a:ext>
            </a:extLst>
          </p:cNvPr>
          <p:cNvCxnSpPr>
            <a:endCxn id="46" idx="6"/>
          </p:cNvCxnSpPr>
          <p:nvPr/>
        </p:nvCxnSpPr>
        <p:spPr>
          <a:xfrm rot="10800000">
            <a:off x="1857375" y="2733675"/>
            <a:ext cx="3076576" cy="2121624"/>
          </a:xfrm>
          <a:prstGeom prst="bentConnector3">
            <a:avLst>
              <a:gd name="adj1" fmla="val 13158"/>
            </a:avLst>
          </a:prstGeom>
          <a:ln>
            <a:solidFill>
              <a:srgbClr val="00B0F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02584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46EF160-61F4-8F73-BCDD-996EA91A8E06}"/>
              </a:ext>
            </a:extLst>
          </p:cNvPr>
          <p:cNvSpPr txBox="1"/>
          <p:nvPr/>
        </p:nvSpPr>
        <p:spPr>
          <a:xfrm>
            <a:off x="7591425" y="352108"/>
            <a:ext cx="351939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customHooks</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-3</a:t>
            </a:r>
          </a:p>
        </p:txBody>
      </p:sp>
      <p:sp>
        <p:nvSpPr>
          <p:cNvPr id="7" name="TextBox 6">
            <a:extLst>
              <a:ext uri="{FF2B5EF4-FFF2-40B4-BE49-F238E27FC236}">
                <a16:creationId xmlns:a16="http://schemas.microsoft.com/office/drawing/2014/main" id="{108E503C-DEA1-37E7-7BB7-F2C8427913B4}"/>
              </a:ext>
            </a:extLst>
          </p:cNvPr>
          <p:cNvSpPr txBox="1"/>
          <p:nvPr/>
        </p:nvSpPr>
        <p:spPr>
          <a:xfrm>
            <a:off x="506684" y="488959"/>
            <a:ext cx="2814954" cy="32470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[tasks, </a:t>
            </a:r>
            <a:r>
              <a:rPr lang="en-US" sz="500" b="0" dirty="0" err="1">
                <a:solidFill>
                  <a:srgbClr val="A6E22E"/>
                </a:solidFill>
                <a:effectLst/>
                <a:latin typeface="Consolas" panose="020B0609020204030204" pitchFamily="49" charset="0"/>
              </a:rPr>
              <a:t>setTasks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isLoading</a:t>
            </a:r>
            <a:r>
              <a:rPr lang="en-US" sz="500" b="0" dirty="0">
                <a:solidFill>
                  <a:srgbClr val="F8F8F2"/>
                </a:solidFill>
                <a:effectLst/>
                <a:latin typeface="Consolas" panose="020B0609020204030204" pitchFamily="49" charset="0"/>
              </a:rPr>
              <a:t>, error, </a:t>
            </a:r>
            <a:r>
              <a:rPr lang="en-US" sz="500" b="0" dirty="0" err="1">
                <a:solidFill>
                  <a:srgbClr val="F8F8F2"/>
                </a:solidFill>
                <a:effectLst/>
                <a:latin typeface="Consolas" panose="020B0609020204030204" pitchFamily="49" charset="0"/>
              </a:rPr>
              <a:t>sendRequest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fetchTasks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useHttp</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useEffect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transformTasks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tasksObj</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loadedTasks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for</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taskKey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in</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tasksObj</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loadedTasks.</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id: </a:t>
            </a:r>
            <a:r>
              <a:rPr lang="en-US" sz="500" b="0" dirty="0" err="1">
                <a:solidFill>
                  <a:srgbClr val="F8F8F2"/>
                </a:solidFill>
                <a:effectLst/>
                <a:latin typeface="Consolas" panose="020B0609020204030204" pitchFamily="49" charset="0"/>
              </a:rPr>
              <a:t>taskKey</a:t>
            </a:r>
            <a:r>
              <a:rPr lang="en-US" sz="500" b="0" dirty="0">
                <a:solidFill>
                  <a:srgbClr val="F8F8F2"/>
                </a:solidFill>
                <a:effectLst/>
                <a:latin typeface="Consolas" panose="020B0609020204030204" pitchFamily="49" charset="0"/>
              </a:rPr>
              <a:t>, text: </a:t>
            </a:r>
            <a:r>
              <a:rPr lang="en-US" sz="500" b="0" i="1" dirty="0" err="1">
                <a:solidFill>
                  <a:srgbClr val="FD971F"/>
                </a:solidFill>
                <a:effectLst/>
                <a:latin typeface="Consolas" panose="020B0609020204030204" pitchFamily="49" charset="0"/>
              </a:rPr>
              <a:t>tasksObj</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taskKey</a:t>
            </a:r>
            <a:r>
              <a:rPr lang="en-US" sz="500" b="0" dirty="0">
                <a:solidFill>
                  <a:srgbClr val="F8F8F2"/>
                </a:solidFill>
                <a:effectLst/>
                <a:latin typeface="Consolas" panose="020B0609020204030204" pitchFamily="49" charset="0"/>
              </a:rPr>
              <a:t>].text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setTasks</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loadedTasks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fetchTasks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 url: </a:t>
            </a:r>
            <a:r>
              <a:rPr lang="en-US" sz="500" b="0" dirty="0">
                <a:solidFill>
                  <a:srgbClr val="E6DB74"/>
                </a:solidFill>
                <a:effectLst/>
                <a:latin typeface="Consolas" panose="020B0609020204030204" pitchFamily="49" charset="0"/>
              </a:rPr>
              <a:t>'https://react-http-6b4a6.firebaseio.com/</a:t>
            </a:r>
            <a:r>
              <a:rPr lang="en-US" sz="500" b="0" dirty="0" err="1">
                <a:solidFill>
                  <a:srgbClr val="E6DB74"/>
                </a:solidFill>
                <a:effectLst/>
                <a:latin typeface="Consolas" panose="020B0609020204030204" pitchFamily="49" charset="0"/>
              </a:rPr>
              <a:t>tasks.json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transformTasks</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a:t>
            </a:r>
            <a:r>
              <a:rPr lang="en-US" sz="500" b="0" dirty="0" err="1">
                <a:solidFill>
                  <a:srgbClr val="A6E22E"/>
                </a:solidFill>
                <a:effectLst/>
                <a:latin typeface="Consolas" panose="020B0609020204030204" pitchFamily="49" charset="0"/>
              </a:rPr>
              <a:t>fetchTasks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taskAddHandler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task</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setTasks</a:t>
            </a:r>
            <a:r>
              <a:rPr lang="en-US" sz="500" b="0" dirty="0">
                <a:solidFill>
                  <a:srgbClr val="F8F8F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prevTasks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prevTasks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concat</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task</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NewTask</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onAddTask</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taskAddHandler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Tasks</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items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tasks</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loading</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isLoading</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error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error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onFetch</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fetchTasks</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ACFB253-E723-9781-6CCC-0A3F8618CBF6}"/>
              </a:ext>
            </a:extLst>
          </p:cNvPr>
          <p:cNvSpPr txBox="1"/>
          <p:nvPr/>
        </p:nvSpPr>
        <p:spPr>
          <a:xfrm>
            <a:off x="3534138" y="1059994"/>
            <a:ext cx="4543584" cy="452431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useHttp</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isLoading</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[error, </a:t>
            </a:r>
            <a:r>
              <a:rPr lang="en-US" sz="800" b="0" dirty="0" err="1">
                <a:solidFill>
                  <a:srgbClr val="A6E22E"/>
                </a:solidFill>
                <a:effectLst/>
                <a:latin typeface="Consolas" panose="020B0609020204030204" pitchFamily="49" charset="0"/>
              </a:rPr>
              <a:t>setError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null</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sendRequest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useCallback</a:t>
            </a:r>
            <a:r>
              <a:rPr lang="en-US" sz="800" b="0" dirty="0">
                <a:solidFill>
                  <a:srgbClr val="F8F8F2"/>
                </a:solidFill>
                <a:effectLst/>
                <a:latin typeface="Consolas" panose="020B0609020204030204" pitchFamily="49" charset="0"/>
              </a:rPr>
              <a:t>(</a:t>
            </a:r>
            <a:r>
              <a:rPr lang="en-US" sz="800" b="0" dirty="0">
                <a:solidFill>
                  <a:srgbClr val="F92672"/>
                </a:solidFill>
                <a:effectLst/>
                <a:latin typeface="Consolas" panose="020B0609020204030204" pitchFamily="49" charset="0"/>
              </a:rPr>
              <a:t>async</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requestConfig</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applyData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setError</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null</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try</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response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await</a:t>
            </a:r>
            <a:r>
              <a:rPr lang="en-US" sz="800" b="0" dirty="0">
                <a:solidFill>
                  <a:srgbClr val="F8F8F2"/>
                </a:solidFill>
                <a:effectLst/>
                <a:latin typeface="Consolas" panose="020B0609020204030204" pitchFamily="49" charset="0"/>
              </a:rPr>
              <a:t> </a:t>
            </a:r>
            <a:r>
              <a:rPr lang="en-US" sz="800" b="0" dirty="0">
                <a:solidFill>
                  <a:srgbClr val="66D9EF"/>
                </a:solidFill>
                <a:effectLst/>
                <a:latin typeface="Consolas" panose="020B0609020204030204" pitchFamily="49" charset="0"/>
              </a:rPr>
              <a:t>fetch</a:t>
            </a:r>
            <a:r>
              <a:rPr lang="en-US" sz="800" b="0" dirty="0">
                <a:solidFill>
                  <a:srgbClr val="F8F8F2"/>
                </a:solidFill>
                <a:effectLst/>
                <a:latin typeface="Consolas" panose="020B0609020204030204" pitchFamily="49" charset="0"/>
              </a:rPr>
              <a:t>(</a:t>
            </a:r>
            <a:r>
              <a:rPr lang="en-US" sz="800" b="0" i="1" dirty="0">
                <a:solidFill>
                  <a:srgbClr val="FD971F"/>
                </a:solidFill>
                <a:effectLst/>
                <a:latin typeface="Consolas" panose="020B0609020204030204" pitchFamily="49" charset="0"/>
              </a:rPr>
              <a:t>requestConfig</a:t>
            </a:r>
            <a:r>
              <a:rPr lang="en-US" sz="800" b="0" dirty="0">
                <a:solidFill>
                  <a:srgbClr val="F8F8F2"/>
                </a:solidFill>
                <a:effectLst/>
                <a:latin typeface="Consolas" panose="020B0609020204030204" pitchFamily="49" charset="0"/>
              </a:rPr>
              <a:t>.url, {</a:t>
            </a:r>
          </a:p>
          <a:p>
            <a:r>
              <a:rPr lang="en-US" sz="800" b="0" dirty="0">
                <a:solidFill>
                  <a:srgbClr val="F8F8F2"/>
                </a:solidFill>
                <a:effectLst/>
                <a:latin typeface="Consolas" panose="020B0609020204030204" pitchFamily="49" charset="0"/>
              </a:rPr>
              <a:t>        method: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.method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.method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'GET'</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headers: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.headers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.headers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body: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.body</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JSON.</a:t>
            </a:r>
            <a:r>
              <a:rPr lang="en-US" sz="800" b="0" dirty="0" err="1">
                <a:solidFill>
                  <a:srgbClr val="A6E22E"/>
                </a:solidFill>
                <a:effectLst/>
                <a:latin typeface="Consolas" panose="020B0609020204030204" pitchFamily="49" charset="0"/>
              </a:rPr>
              <a:t>stringify</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.body</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null</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response.</a:t>
            </a:r>
            <a:r>
              <a:rPr lang="en-US" sz="800" b="0" dirty="0" err="1">
                <a:solidFill>
                  <a:srgbClr val="66D9EF"/>
                </a:solidFill>
                <a:effectLst/>
                <a:latin typeface="Consolas" panose="020B0609020204030204" pitchFamily="49" charset="0"/>
              </a:rPr>
              <a:t>ok</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throw</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new</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Error</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'Request failed!'</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data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await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response.</a:t>
            </a:r>
            <a:r>
              <a:rPr lang="en-US" sz="800" b="0" dirty="0" err="1">
                <a:solidFill>
                  <a:srgbClr val="A6E22E"/>
                </a:solidFill>
                <a:effectLst/>
                <a:latin typeface="Consolas" panose="020B0609020204030204" pitchFamily="49" charset="0"/>
              </a:rPr>
              <a:t>json</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applyData</a:t>
            </a:r>
            <a:r>
              <a:rPr lang="en-US" sz="800" b="0" dirty="0">
                <a:solidFill>
                  <a:srgbClr val="F8F8F2"/>
                </a:solidFill>
                <a:effectLst/>
                <a:latin typeface="Consolas" panose="020B0609020204030204" pitchFamily="49" charset="0"/>
              </a:rPr>
              <a:t>(data);</a:t>
            </a:r>
          </a:p>
          <a:p>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catch</a:t>
            </a:r>
            <a:r>
              <a:rPr lang="en-US" sz="800" b="0" dirty="0">
                <a:solidFill>
                  <a:srgbClr val="F8F8F2"/>
                </a:solidFill>
                <a:effectLst/>
                <a:latin typeface="Consolas" panose="020B0609020204030204" pitchFamily="49" charset="0"/>
              </a:rPr>
              <a:t> (err)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setError</a:t>
            </a:r>
            <a:r>
              <a:rPr lang="en-US" sz="800" b="0" dirty="0">
                <a:solidFill>
                  <a:srgbClr val="F8F8F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err.message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'Something went wrong!'</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isLoading</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error,</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sendRequest</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useHttp</a:t>
            </a:r>
            <a:r>
              <a:rPr lang="en-US" sz="8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C1B73F2-3FAC-69D9-CBD4-9499203AAB60}"/>
              </a:ext>
            </a:extLst>
          </p:cNvPr>
          <p:cNvSpPr txBox="1"/>
          <p:nvPr/>
        </p:nvSpPr>
        <p:spPr>
          <a:xfrm>
            <a:off x="506684" y="3963967"/>
            <a:ext cx="2814955"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NewTask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isLoading</a:t>
            </a:r>
            <a:r>
              <a:rPr lang="en-US" sz="400" b="0" dirty="0">
                <a:solidFill>
                  <a:srgbClr val="F8F8F2"/>
                </a:solidFill>
                <a:effectLst/>
                <a:latin typeface="Consolas" panose="020B0609020204030204" pitchFamily="49" charset="0"/>
              </a:rPr>
              <a:t>, error, </a:t>
            </a:r>
            <a:r>
              <a:rPr lang="en-US" sz="400" b="0" dirty="0" err="1">
                <a:solidFill>
                  <a:srgbClr val="F8F8F2"/>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sendTaskRequest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createTask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taskData</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generatedId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taskData</a:t>
            </a:r>
            <a:r>
              <a:rPr lang="en-US" sz="400" b="0" dirty="0">
                <a:solidFill>
                  <a:srgbClr val="F8F8F2"/>
                </a:solidFill>
                <a:effectLst/>
                <a:latin typeface="Consolas" panose="020B0609020204030204" pitchFamily="49" charset="0"/>
              </a:rPr>
              <a:t>.name; </a:t>
            </a:r>
            <a:r>
              <a:rPr lang="en-US" sz="400" b="0" dirty="0">
                <a:solidFill>
                  <a:srgbClr val="88846F"/>
                </a:solidFill>
                <a:effectLst/>
                <a:latin typeface="Consolas" panose="020B0609020204030204" pitchFamily="49" charset="0"/>
              </a:rPr>
              <a:t>// firebase-specific =&gt; "name" contains generated id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createdTask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id: </a:t>
            </a:r>
            <a:r>
              <a:rPr lang="en-US" sz="400" b="0" dirty="0" err="1">
                <a:solidFill>
                  <a:srgbClr val="F8F8F2"/>
                </a:solidFill>
                <a:effectLst/>
                <a:latin typeface="Consolas" panose="020B0609020204030204" pitchFamily="49" charset="0"/>
              </a:rPr>
              <a:t>generatedId</a:t>
            </a:r>
            <a:r>
              <a:rPr lang="en-US" sz="400" b="0" dirty="0">
                <a:solidFill>
                  <a:srgbClr val="F8F8F2"/>
                </a:solidFill>
                <a:effectLst/>
                <a:latin typeface="Consolas" panose="020B0609020204030204" pitchFamily="49" charset="0"/>
              </a:rPr>
              <a:t>, text: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onAddTask</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createdTask</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enterTaskHandler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sendTaskRequest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url: </a:t>
            </a:r>
            <a:r>
              <a:rPr lang="en-US" sz="400" b="0" dirty="0">
                <a:solidFill>
                  <a:srgbClr val="E6DB74"/>
                </a:solidFill>
                <a:effectLst/>
                <a:latin typeface="Consolas" panose="020B0609020204030204" pitchFamily="49" charset="0"/>
              </a:rPr>
              <a:t>'https://react-http-6b4a6.firebaseio.com/</a:t>
            </a:r>
            <a:r>
              <a:rPr lang="en-US" sz="400" b="0" dirty="0" err="1">
                <a:solidFill>
                  <a:srgbClr val="E6DB74"/>
                </a:solidFill>
                <a:effectLst/>
                <a:latin typeface="Consolas" panose="020B0609020204030204" pitchFamily="49" charset="0"/>
              </a:rPr>
              <a:t>tasks.json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method: </a:t>
            </a:r>
            <a:r>
              <a:rPr lang="en-US" sz="400" b="0" dirty="0">
                <a:solidFill>
                  <a:srgbClr val="E6DB74"/>
                </a:solidFill>
                <a:effectLst/>
                <a:latin typeface="Consolas" panose="020B0609020204030204" pitchFamily="49" charset="0"/>
              </a:rPr>
              <a:t>'POST'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headers: {</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'Content-Type'</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'application/</a:t>
            </a:r>
            <a:r>
              <a:rPr lang="en-US" sz="400" b="0" dirty="0" err="1">
                <a:solidFill>
                  <a:srgbClr val="E6DB74"/>
                </a:solidFill>
                <a:effectLst/>
                <a:latin typeface="Consolas" panose="020B0609020204030204" pitchFamily="49" charset="0"/>
              </a:rPr>
              <a:t>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body: { text: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createTask</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TaskForm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onEnterTask</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enterTaskHandler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loading</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isLoading</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error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error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NewTask</a:t>
            </a:r>
            <a:r>
              <a:rPr lang="en-US" sz="400" b="0" dirty="0">
                <a:solidFill>
                  <a:srgbClr val="F8F8F2"/>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2BF054E2-94DF-2A26-5231-A4D5DC2F50A5}"/>
              </a:ext>
            </a:extLst>
          </p:cNvPr>
          <p:cNvSpPr txBox="1"/>
          <p:nvPr/>
        </p:nvSpPr>
        <p:spPr>
          <a:xfrm>
            <a:off x="9530886" y="1219319"/>
            <a:ext cx="2178275" cy="25853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[error,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[tasks, </a:t>
            </a:r>
            <a:r>
              <a:rPr lang="en-US" sz="300" b="0" dirty="0" err="1">
                <a:solidFill>
                  <a:srgbClr val="A6E22E"/>
                </a:solidFill>
                <a:effectLst/>
                <a:latin typeface="Consolas" panose="020B0609020204030204" pitchFamily="49" charset="0"/>
              </a:rPr>
              <a:t>setTasks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fetchTasks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async</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try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response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'https://react-http-6b4a6.firebaseio.com/</a:t>
            </a:r>
            <a:r>
              <a:rPr lang="en-US" sz="300" b="0" dirty="0" err="1">
                <a:solidFill>
                  <a:srgbClr val="E6DB74"/>
                </a:solidFill>
                <a:effectLst/>
                <a:latin typeface="Consolas" panose="020B0609020204030204" pitchFamily="49" charset="0"/>
              </a:rPr>
              <a:t>tasks.json</a:t>
            </a:r>
            <a:r>
              <a:rPr lang="en-US" sz="300" b="0" dirty="0">
                <a:solidFill>
                  <a:srgbClr val="E6DB74"/>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response.</a:t>
            </a:r>
            <a:r>
              <a:rPr lang="en-US" sz="300" b="0" dirty="0" err="1">
                <a:solidFill>
                  <a:srgbClr val="66D9EF"/>
                </a:solidFill>
                <a:effectLst/>
                <a:latin typeface="Consolas" panose="020B0609020204030204" pitchFamily="49" charset="0"/>
              </a:rPr>
              <a:t>ok</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throw</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Error</a:t>
            </a:r>
            <a:r>
              <a:rPr lang="en-US" sz="300" b="0" dirty="0">
                <a:solidFill>
                  <a:srgbClr val="F8F8F2"/>
                </a:solidFill>
                <a:effectLst/>
                <a:latin typeface="Consolas" panose="020B0609020204030204" pitchFamily="49" charset="0"/>
              </a:rPr>
              <a:t>(</a:t>
            </a:r>
            <a:r>
              <a:rPr lang="en-US" sz="300" b="0" dirty="0">
                <a:solidFill>
                  <a:srgbClr val="E6DB74"/>
                </a:solidFill>
                <a:effectLst/>
                <a:latin typeface="Consolas" panose="020B0609020204030204" pitchFamily="49" charset="0"/>
              </a:rPr>
              <a:t>'Request failed!'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data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response.</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loadedTasks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for</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taskKey</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in</a:t>
            </a:r>
            <a:r>
              <a:rPr lang="en-US" sz="300" b="0" dirty="0">
                <a:solidFill>
                  <a:srgbClr val="F8F8F2"/>
                </a:solidFill>
                <a:effectLst/>
                <a:latin typeface="Consolas" panose="020B0609020204030204" pitchFamily="49" charset="0"/>
              </a:rPr>
              <a:t> data)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loadedTasks.</a:t>
            </a:r>
            <a:r>
              <a:rPr lang="en-US" sz="300" b="0" dirty="0" err="1">
                <a:solidFill>
                  <a:srgbClr val="A6E22E"/>
                </a:solidFill>
                <a:effectLst/>
                <a:latin typeface="Consolas" panose="020B0609020204030204" pitchFamily="49" charset="0"/>
              </a:rPr>
              <a:t>push</a:t>
            </a:r>
            <a:r>
              <a:rPr lang="en-US" sz="300" b="0" dirty="0">
                <a:solidFill>
                  <a:srgbClr val="F8F8F2"/>
                </a:solidFill>
                <a:effectLst/>
                <a:latin typeface="Consolas" panose="020B0609020204030204" pitchFamily="49" charset="0"/>
              </a:rPr>
              <a:t>({ id: </a:t>
            </a:r>
            <a:r>
              <a:rPr lang="en-US" sz="300" b="0" dirty="0" err="1">
                <a:solidFill>
                  <a:srgbClr val="F8F8F2"/>
                </a:solidFill>
                <a:effectLst/>
                <a:latin typeface="Consolas" panose="020B0609020204030204" pitchFamily="49" charset="0"/>
              </a:rPr>
              <a:t>taskKey</a:t>
            </a:r>
            <a:r>
              <a:rPr lang="en-US" sz="300" b="0" dirty="0">
                <a:solidFill>
                  <a:srgbClr val="F8F8F2"/>
                </a:solidFill>
                <a:effectLst/>
                <a:latin typeface="Consolas" panose="020B0609020204030204" pitchFamily="49" charset="0"/>
              </a:rPr>
              <a:t>, text: data[</a:t>
            </a:r>
            <a:r>
              <a:rPr lang="en-US" sz="300" b="0" dirty="0" err="1">
                <a:solidFill>
                  <a:srgbClr val="F8F8F2"/>
                </a:solidFill>
                <a:effectLst/>
                <a:latin typeface="Consolas" panose="020B0609020204030204" pitchFamily="49" charset="0"/>
              </a:rPr>
              <a:t>taskKey</a:t>
            </a:r>
            <a:r>
              <a:rPr lang="en-US" sz="300" b="0" dirty="0">
                <a:solidFill>
                  <a:srgbClr val="F8F8F2"/>
                </a:solidFill>
                <a:effectLst/>
                <a:latin typeface="Consolas" panose="020B0609020204030204" pitchFamily="49" charset="0"/>
              </a:rPr>
              <a:t>].text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setTasks</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loadedTasks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catch</a:t>
            </a:r>
            <a:r>
              <a:rPr lang="en-US" sz="300" b="0" dirty="0">
                <a:solidFill>
                  <a:srgbClr val="F8F8F2"/>
                </a:solidFill>
                <a:effectLst/>
                <a:latin typeface="Consolas" panose="020B0609020204030204" pitchFamily="49" charset="0"/>
              </a:rPr>
              <a:t> (err)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err.message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'Something went wrong!'</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useEffect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fetchTasks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taskAddHandler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task</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setTasks</a:t>
            </a:r>
            <a:r>
              <a:rPr lang="en-US" sz="300" b="0" dirty="0">
                <a:solidFill>
                  <a:srgbClr val="F8F8F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prevTasks</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prevTasks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concat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task</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React.Fragment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NewTask</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onAddTask</a:t>
            </a:r>
            <a:r>
              <a:rPr lang="en-US" sz="300" b="0" dirty="0">
                <a:solidFill>
                  <a:srgbClr val="F9267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taskAddHandler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Tasks</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items</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tasks</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loading</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isLoading</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error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error</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onFetch</a:t>
            </a:r>
            <a:r>
              <a:rPr lang="en-US" sz="300" b="0" dirty="0">
                <a:solidFill>
                  <a:srgbClr val="F9267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fetchTasks</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React.Fragment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17C3B1C0-558B-7813-8B9B-D0CB6F69CB17}"/>
              </a:ext>
            </a:extLst>
          </p:cNvPr>
          <p:cNvSpPr txBox="1"/>
          <p:nvPr/>
        </p:nvSpPr>
        <p:spPr>
          <a:xfrm>
            <a:off x="9530888" y="3963967"/>
            <a:ext cx="2178275" cy="21698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NewTask</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props</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[error,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enterTaskHandler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async</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try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response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'https://react-http-6b4a6.firebaseio.com/</a:t>
            </a:r>
            <a:r>
              <a:rPr lang="en-US" sz="300" b="0" dirty="0" err="1">
                <a:solidFill>
                  <a:srgbClr val="E6DB74"/>
                </a:solidFill>
                <a:effectLst/>
                <a:latin typeface="Consolas" panose="020B0609020204030204" pitchFamily="49" charset="0"/>
              </a:rPr>
              <a:t>tasks.json</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method: </a:t>
            </a:r>
            <a:r>
              <a:rPr lang="en-US" sz="300" b="0" dirty="0">
                <a:solidFill>
                  <a:srgbClr val="E6DB74"/>
                </a:solidFill>
                <a:effectLst/>
                <a:latin typeface="Consolas" panose="020B0609020204030204" pitchFamily="49" charset="0"/>
              </a:rPr>
              <a:t>'POST'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body: </a:t>
            </a:r>
            <a:r>
              <a:rPr lang="en-US" sz="300" b="0" dirty="0" err="1">
                <a:solidFill>
                  <a:srgbClr val="F8F8F2"/>
                </a:solidFill>
                <a:effectLst/>
                <a:latin typeface="Consolas" panose="020B0609020204030204" pitchFamily="49" charset="0"/>
              </a:rPr>
              <a:t>JSON.</a:t>
            </a:r>
            <a:r>
              <a:rPr lang="en-US" sz="300" b="0" dirty="0" err="1">
                <a:solidFill>
                  <a:srgbClr val="A6E22E"/>
                </a:solidFill>
                <a:effectLst/>
                <a:latin typeface="Consolas" panose="020B0609020204030204" pitchFamily="49" charset="0"/>
              </a:rPr>
              <a:t>stringify</a:t>
            </a:r>
            <a:r>
              <a:rPr lang="en-US" sz="300" b="0" dirty="0">
                <a:solidFill>
                  <a:srgbClr val="F8F8F2"/>
                </a:solidFill>
                <a:effectLst/>
                <a:latin typeface="Consolas" panose="020B0609020204030204" pitchFamily="49" charset="0"/>
              </a:rPr>
              <a:t>({ text: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headers: {</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'Content-Type'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'application/</a:t>
            </a:r>
            <a:r>
              <a:rPr lang="en-US" sz="300" b="0" dirty="0" err="1">
                <a:solidFill>
                  <a:srgbClr val="E6DB74"/>
                </a:solidFill>
                <a:effectLst/>
                <a:latin typeface="Consolas" panose="020B0609020204030204" pitchFamily="49" charset="0"/>
              </a:rPr>
              <a:t>json</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response.</a:t>
            </a:r>
            <a:r>
              <a:rPr lang="en-US" sz="300" b="0" dirty="0" err="1">
                <a:solidFill>
                  <a:srgbClr val="66D9EF"/>
                </a:solidFill>
                <a:effectLst/>
                <a:latin typeface="Consolas" panose="020B0609020204030204" pitchFamily="49" charset="0"/>
              </a:rPr>
              <a:t>ok</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throw</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Error</a:t>
            </a:r>
            <a:r>
              <a:rPr lang="en-US" sz="300" b="0" dirty="0">
                <a:solidFill>
                  <a:srgbClr val="F8F8F2"/>
                </a:solidFill>
                <a:effectLst/>
                <a:latin typeface="Consolas" panose="020B0609020204030204" pitchFamily="49" charset="0"/>
              </a:rPr>
              <a:t>(</a:t>
            </a:r>
            <a:r>
              <a:rPr lang="en-US" sz="300" b="0" dirty="0">
                <a:solidFill>
                  <a:srgbClr val="E6DB74"/>
                </a:solidFill>
                <a:effectLst/>
                <a:latin typeface="Consolas" panose="020B0609020204030204" pitchFamily="49" charset="0"/>
              </a:rPr>
              <a:t>'Request failed!'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data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response.</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generatedId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data.name; </a:t>
            </a:r>
            <a:r>
              <a:rPr lang="en-US" sz="300" b="0" dirty="0">
                <a:solidFill>
                  <a:srgbClr val="88846F"/>
                </a:solidFill>
                <a:effectLst/>
                <a:latin typeface="Consolas" panose="020B0609020204030204" pitchFamily="49" charset="0"/>
              </a:rPr>
              <a:t>// firebase-specific =&gt; "name" contains generated id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createdTask</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id: </a:t>
            </a:r>
            <a:r>
              <a:rPr lang="en-US" sz="300" b="0" dirty="0" err="1">
                <a:solidFill>
                  <a:srgbClr val="F8F8F2"/>
                </a:solidFill>
                <a:effectLst/>
                <a:latin typeface="Consolas" panose="020B0609020204030204" pitchFamily="49" charset="0"/>
              </a:rPr>
              <a:t>generatedId</a:t>
            </a:r>
            <a:r>
              <a:rPr lang="en-US" sz="300" b="0" dirty="0">
                <a:solidFill>
                  <a:srgbClr val="F8F8F2"/>
                </a:solidFill>
                <a:effectLst/>
                <a:latin typeface="Consolas" panose="020B0609020204030204" pitchFamily="49" charset="0"/>
              </a:rPr>
              <a:t>, text: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props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onAddTask</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createdTask</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catch</a:t>
            </a:r>
            <a:r>
              <a:rPr lang="en-US" sz="300" b="0" dirty="0">
                <a:solidFill>
                  <a:srgbClr val="F8F8F2"/>
                </a:solidFill>
                <a:effectLst/>
                <a:latin typeface="Consolas" panose="020B0609020204030204" pitchFamily="49" charset="0"/>
              </a:rPr>
              <a:t> (err)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err.message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'Something went wrong!'</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TaskForm</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onEnterTask</a:t>
            </a:r>
            <a:r>
              <a:rPr lang="en-US" sz="300" b="0" dirty="0">
                <a:solidFill>
                  <a:srgbClr val="F9267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enterTaskHandler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loading</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isLoading</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error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error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NewTask</a:t>
            </a:r>
            <a:r>
              <a:rPr lang="en-US" sz="300" b="0" dirty="0">
                <a:solidFill>
                  <a:srgbClr val="F8F8F2"/>
                </a:solidFill>
                <a:effectLst/>
                <a:latin typeface="Consolas" panose="020B0609020204030204" pitchFamily="49" charset="0"/>
              </a:rPr>
              <a:t>;</a:t>
            </a:r>
          </a:p>
        </p:txBody>
      </p:sp>
      <p:sp>
        <p:nvSpPr>
          <p:cNvPr id="35" name="Rectangle 34">
            <a:extLst>
              <a:ext uri="{FF2B5EF4-FFF2-40B4-BE49-F238E27FC236}">
                <a16:creationId xmlns:a16="http://schemas.microsoft.com/office/drawing/2014/main" id="{E19E7AD3-CBB2-CF12-F3AC-CB96A8E38521}"/>
              </a:ext>
            </a:extLst>
          </p:cNvPr>
          <p:cNvSpPr/>
          <p:nvPr/>
        </p:nvSpPr>
        <p:spPr>
          <a:xfrm>
            <a:off x="9530887" y="1188325"/>
            <a:ext cx="2178275" cy="4945467"/>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92F89E1C-88D3-6782-B088-D4FCA7255D41}"/>
              </a:ext>
            </a:extLst>
          </p:cNvPr>
          <p:cNvSpPr/>
          <p:nvPr/>
        </p:nvSpPr>
        <p:spPr>
          <a:xfrm rot="10800000" flipV="1">
            <a:off x="8183971" y="3109559"/>
            <a:ext cx="1134418" cy="854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0724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98A09CB-A474-81F1-AFD9-7DE769FFA9CC}"/>
              </a:ext>
            </a:extLst>
          </p:cNvPr>
          <p:cNvSpPr txBox="1"/>
          <p:nvPr/>
        </p:nvSpPr>
        <p:spPr>
          <a:xfrm>
            <a:off x="9092422" y="395240"/>
            <a:ext cx="2294446"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Meals</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a:t>
            </a:r>
          </a:p>
        </p:txBody>
      </p:sp>
      <p:sp>
        <p:nvSpPr>
          <p:cNvPr id="8" name="TextBox 7">
            <a:extLst>
              <a:ext uri="{FF2B5EF4-FFF2-40B4-BE49-F238E27FC236}">
                <a16:creationId xmlns:a16="http://schemas.microsoft.com/office/drawing/2014/main" id="{AC55B2B1-3F24-5191-8605-2EE4313E2D40}"/>
              </a:ext>
            </a:extLst>
          </p:cNvPr>
          <p:cNvSpPr txBox="1"/>
          <p:nvPr/>
        </p:nvSpPr>
        <p:spPr>
          <a:xfrm>
            <a:off x="3647537" y="501273"/>
            <a:ext cx="1912189" cy="23698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a:t>
            </a:r>
            <a:r>
              <a:rPr lang="en-US" sz="400" b="0" dirty="0" err="1">
                <a:solidFill>
                  <a:srgbClr val="88846F"/>
                </a:solidFill>
                <a:effectLst/>
                <a:latin typeface="Consolas" panose="020B0609020204030204" pitchFamily="49" charset="0"/>
              </a:rPr>
              <a:t>eslint</a:t>
            </a:r>
            <a:r>
              <a:rPr lang="en-US" sz="400" b="0" dirty="0">
                <a:solidFill>
                  <a:srgbClr val="88846F"/>
                </a:solidFill>
                <a:effectLst/>
                <a:latin typeface="Consolas" panose="020B0609020204030204" pitchFamily="49" charset="0"/>
              </a:rPr>
              <a:t>-disable-next-line react-hooks/rules-of-hooks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setIsShownCart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setIsShownCart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setIsShownCart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ShowCartContext.Provider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ShowCartContext.Provider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FCE48311-5692-C432-EEBA-402458461D82}"/>
              </a:ext>
            </a:extLst>
          </p:cNvPr>
          <p:cNvSpPr txBox="1"/>
          <p:nvPr/>
        </p:nvSpPr>
        <p:spPr>
          <a:xfrm>
            <a:off x="4648199" y="2681373"/>
            <a:ext cx="957530" cy="18978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600" dirty="0"/>
              <a:t>showCart-context.js</a:t>
            </a:r>
          </a:p>
        </p:txBody>
      </p:sp>
      <p:sp>
        <p:nvSpPr>
          <p:cNvPr id="11" name="TextBox 10">
            <a:extLst>
              <a:ext uri="{FF2B5EF4-FFF2-40B4-BE49-F238E27FC236}">
                <a16:creationId xmlns:a16="http://schemas.microsoft.com/office/drawing/2014/main" id="{6689A96C-EF78-DF7F-19AD-89AAF75F0AA8}"/>
              </a:ext>
            </a:extLst>
          </p:cNvPr>
          <p:cNvSpPr txBox="1"/>
          <p:nvPr/>
        </p:nvSpPr>
        <p:spPr>
          <a:xfrm>
            <a:off x="517766" y="501273"/>
            <a:ext cx="3105328" cy="53860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defaultCartState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cartReducer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'ADD'</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findIndex</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.item.id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existingCartItem</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existingCartItem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amount: </a:t>
            </a:r>
            <a:r>
              <a:rPr lang="en-US" sz="400" b="0" dirty="0" err="1">
                <a:solidFill>
                  <a:srgbClr val="F8F8F2"/>
                </a:solidFill>
                <a:effectLst/>
                <a:latin typeface="Consolas" panose="020B0609020204030204" pitchFamily="49" charset="0"/>
              </a:rPr>
              <a:t>existingCartItem.amount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.item.amount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else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concat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'REMOVE'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findIndex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.id</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existingItem.price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existingItem.amount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.id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else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existingItem</a:t>
            </a:r>
            <a:r>
              <a:rPr lang="en-US" sz="400" b="0" dirty="0">
                <a:solidFill>
                  <a:srgbClr val="F8F8F2"/>
                </a:solidFill>
                <a:effectLst/>
                <a:latin typeface="Consolas" panose="020B0609020204030204" pitchFamily="49" charset="0"/>
              </a:rPr>
              <a:t>, amount: </a:t>
            </a:r>
            <a:r>
              <a:rPr lang="en-US" sz="400" b="0" dirty="0" err="1">
                <a:solidFill>
                  <a:srgbClr val="F8F8F2"/>
                </a:solidFill>
                <a:effectLst/>
                <a:latin typeface="Consolas" panose="020B0609020204030204" pitchFamily="49" charset="0"/>
              </a:rPr>
              <a:t>existingItem.amount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defaultCartState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cartState</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dispatchStateAction</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cartReducer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defaultCartState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dispatchStateAction</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'ADD'</a:t>
            </a:r>
            <a:r>
              <a:rPr lang="en-US" sz="400" b="0" dirty="0">
                <a:solidFill>
                  <a:srgbClr val="F8F8F2"/>
                </a:solidFill>
                <a:effectLst/>
                <a:latin typeface="Consolas" panose="020B0609020204030204" pitchFamily="49" charset="0"/>
              </a:rPr>
              <a:t>, item: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dispatchStateAction</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'REMOVE'</a:t>
            </a:r>
            <a:r>
              <a:rPr lang="en-US" sz="400" b="0" dirty="0">
                <a:solidFill>
                  <a:srgbClr val="F8F8F2"/>
                </a:solidFill>
                <a:effectLst/>
                <a:latin typeface="Consolas" panose="020B0609020204030204" pitchFamily="49" charset="0"/>
              </a:rPr>
              <a:t>, id: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ctxContext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cartState.items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cartState.totalAmount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removeItemHandler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CartContext.Provider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ctxContext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68EBE242-D61F-E1D0-B823-C997BD8B00C4}"/>
              </a:ext>
            </a:extLst>
          </p:cNvPr>
          <p:cNvSpPr txBox="1"/>
          <p:nvPr/>
        </p:nvSpPr>
        <p:spPr>
          <a:xfrm>
            <a:off x="2665564" y="5697583"/>
            <a:ext cx="957530" cy="18978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600" dirty="0"/>
              <a:t>Cart-context.js</a:t>
            </a:r>
          </a:p>
        </p:txBody>
      </p:sp>
      <p:sp>
        <p:nvSpPr>
          <p:cNvPr id="13" name="TextBox 12">
            <a:extLst>
              <a:ext uri="{FF2B5EF4-FFF2-40B4-BE49-F238E27FC236}">
                <a16:creationId xmlns:a16="http://schemas.microsoft.com/office/drawing/2014/main" id="{E6834638-03B6-AF93-DC70-8BD751B7C628}"/>
              </a:ext>
            </a:extLst>
          </p:cNvPr>
          <p:cNvSpPr txBox="1"/>
          <p:nvPr/>
        </p:nvSpPr>
        <p:spPr>
          <a:xfrm>
            <a:off x="7513616" y="1042168"/>
            <a:ext cx="1912189" cy="526297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'./AvailableMeals.module.css'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MealItem</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MealItem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Card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'../UI/Card'</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AvailableMeals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meals, </a:t>
            </a:r>
            <a:r>
              <a:rPr lang="en-US" sz="400" b="0" dirty="0" err="1">
                <a:solidFill>
                  <a:srgbClr val="A6E22E"/>
                </a:solidFill>
                <a:effectLst/>
                <a:latin typeface="Consolas" panose="020B0609020204030204" pitchFamily="49" charset="0"/>
              </a:rPr>
              <a:t>setMeals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isLoading</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setHasError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fetchMeals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setHasError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'https://react-movies-38d33-default-rtdb.firebaseio.com/</a:t>
            </a:r>
            <a:r>
              <a:rPr lang="en-US" sz="400" b="0" dirty="0" err="1">
                <a:solidFill>
                  <a:srgbClr val="E6DB74"/>
                </a:solidFill>
                <a:effectLst/>
                <a:latin typeface="Consolas" panose="020B0609020204030204" pitchFamily="49" charset="0"/>
              </a:rPr>
              <a:t>meals.json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response.</a:t>
            </a:r>
            <a:r>
              <a:rPr lang="en-US" sz="400" b="0" dirty="0" err="1">
                <a:solidFill>
                  <a:srgbClr val="66D9EF"/>
                </a:solidFill>
                <a:effectLst/>
                <a:latin typeface="Consolas" panose="020B0609020204030204" pitchFamily="49" charset="0"/>
              </a:rPr>
              <a:t>ok</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throw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'some thing wrong fetching'</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LOADED_MEALS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for</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key </a:t>
            </a:r>
            <a:r>
              <a:rPr lang="en-US" sz="400" b="0" dirty="0">
                <a:solidFill>
                  <a:srgbClr val="F92672"/>
                </a:solidFill>
                <a:effectLst/>
                <a:latin typeface="Consolas" panose="020B0609020204030204" pitchFamily="49" charset="0"/>
              </a:rPr>
              <a:t>in</a:t>
            </a:r>
            <a:r>
              <a:rPr lang="en-US" sz="400" b="0" dirty="0">
                <a:solidFill>
                  <a:srgbClr val="F8F8F2"/>
                </a:solidFill>
                <a:effectLst/>
                <a:latin typeface="Consolas" panose="020B0609020204030204" pitchFamily="49" charset="0"/>
              </a:rPr>
              <a:t> data )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LOADED_MEALS.</a:t>
            </a:r>
            <a:r>
              <a:rPr lang="en-US" sz="400" b="0" dirty="0" err="1">
                <a:solidFill>
                  <a:srgbClr val="A6E22E"/>
                </a:solidFill>
                <a:effectLst/>
                <a:latin typeface="Consolas" panose="020B0609020204030204" pitchFamily="49" charset="0"/>
              </a:rPr>
              <a:t>push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 key,</a:t>
            </a:r>
          </a:p>
          <a:p>
            <a:r>
              <a:rPr lang="en-US" sz="400" b="0" dirty="0">
                <a:solidFill>
                  <a:srgbClr val="F8F8F2"/>
                </a:solidFill>
                <a:effectLst/>
                <a:latin typeface="Consolas" panose="020B0609020204030204" pitchFamily="49" charset="0"/>
              </a:rPr>
              <a:t>          name: data[ key ].name,</a:t>
            </a:r>
          </a:p>
          <a:p>
            <a:r>
              <a:rPr lang="en-US" sz="400" b="0" dirty="0">
                <a:solidFill>
                  <a:srgbClr val="F8F8F2"/>
                </a:solidFill>
                <a:effectLst/>
                <a:latin typeface="Consolas" panose="020B0609020204030204" pitchFamily="49" charset="0"/>
              </a:rPr>
              <a:t>          description: data[ key ].description,</a:t>
            </a:r>
          </a:p>
          <a:p>
            <a:r>
              <a:rPr lang="en-US" sz="400" b="0" dirty="0">
                <a:solidFill>
                  <a:srgbClr val="F8F8F2"/>
                </a:solidFill>
                <a:effectLst/>
                <a:latin typeface="Consolas" panose="020B0609020204030204" pitchFamily="49" charset="0"/>
              </a:rPr>
              <a:t>          price: data[ key ].price,</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setMeals</a:t>
            </a:r>
            <a:r>
              <a:rPr lang="en-US" sz="400" b="0" dirty="0">
                <a:solidFill>
                  <a:srgbClr val="F8F8F2"/>
                </a:solidFill>
                <a:effectLst/>
                <a:latin typeface="Consolas" panose="020B0609020204030204" pitchFamily="49" charset="0"/>
              </a:rPr>
              <a:t>( LOADED_MEALS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 error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setHasError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fetchMeals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 </a:t>
            </a:r>
            <a:r>
              <a:rPr lang="en-US" sz="400" b="0" dirty="0" err="1">
                <a:solidFill>
                  <a:srgbClr val="A6E22E"/>
                </a:solidFill>
                <a:effectLst/>
                <a:latin typeface="Consolas" panose="020B0609020204030204" pitchFamily="49" charset="0"/>
              </a:rPr>
              <a:t>fetchMeals</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isLoading</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classes.loader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&gt;loading...&lt;/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classes.error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classes.ul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MealItem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this is new!</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.name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description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meal</a:t>
            </a:r>
            <a:r>
              <a:rPr lang="en-US" sz="400" b="0" dirty="0" err="1">
                <a:solidFill>
                  <a:srgbClr val="F8F8F2"/>
                </a:solidFill>
                <a:effectLst/>
                <a:latin typeface="Consolas" panose="020B0609020204030204" pitchFamily="49" charset="0"/>
              </a:rPr>
              <a:t>.description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price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meal</a:t>
            </a:r>
            <a:r>
              <a:rPr lang="en-US" sz="400" b="0" dirty="0" err="1">
                <a:solidFill>
                  <a:srgbClr val="F8F8F2"/>
                </a:solidFill>
                <a:effectLst/>
                <a:latin typeface="Consolas" panose="020B0609020204030204" pitchFamily="49" charset="0"/>
              </a:rPr>
              <a:t>.price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classes.meals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AvailableMeals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A4D9489B-2788-35E4-E4E1-6FE1D91838C2}"/>
              </a:ext>
            </a:extLst>
          </p:cNvPr>
          <p:cNvSpPr txBox="1"/>
          <p:nvPr/>
        </p:nvSpPr>
        <p:spPr>
          <a:xfrm>
            <a:off x="10889413" y="6514752"/>
            <a:ext cx="957530" cy="18978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600" dirty="0"/>
              <a:t>AvilableMeals.js</a:t>
            </a:r>
          </a:p>
        </p:txBody>
      </p:sp>
      <p:sp>
        <p:nvSpPr>
          <p:cNvPr id="15" name="TextBox 14">
            <a:extLst>
              <a:ext uri="{FF2B5EF4-FFF2-40B4-BE49-F238E27FC236}">
                <a16:creationId xmlns:a16="http://schemas.microsoft.com/office/drawing/2014/main" id="{2C31060F-03AA-E2BF-8DBC-36F546B4D5E3}"/>
              </a:ext>
            </a:extLst>
          </p:cNvPr>
          <p:cNvSpPr txBox="1"/>
          <p:nvPr/>
        </p:nvSpPr>
        <p:spPr>
          <a:xfrm>
            <a:off x="3690670" y="3429000"/>
            <a:ext cx="1912189" cy="218521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'./MealItem.module.css'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MealItemForm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MealItemForm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MealItem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price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.price.</a:t>
            </a:r>
            <a:r>
              <a:rPr lang="en-US" sz="400" b="0" dirty="0" err="1">
                <a:solidFill>
                  <a:srgbClr val="A6E22E"/>
                </a:solidFill>
                <a:effectLst/>
                <a:latin typeface="Consolas" panose="020B0609020204030204" pitchFamily="49" charset="0"/>
              </a:rPr>
              <a:t>toFixed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.id,</a:t>
            </a:r>
          </a:p>
          <a:p>
            <a:r>
              <a:rPr lang="en-US" sz="400" b="0" dirty="0">
                <a:solidFill>
                  <a:srgbClr val="F8F8F2"/>
                </a:solidFill>
                <a:effectLst/>
                <a:latin typeface="Consolas" panose="020B0609020204030204" pitchFamily="49" charset="0"/>
              </a:rPr>
              <a:t>      name: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.id,</a:t>
            </a:r>
          </a:p>
          <a:p>
            <a:r>
              <a:rPr lang="en-US" sz="400" b="0" dirty="0">
                <a:solidFill>
                  <a:srgbClr val="F8F8F2"/>
                </a:solidFill>
                <a:effectLst/>
                <a:latin typeface="Consolas" panose="020B0609020204030204" pitchFamily="49" charset="0"/>
              </a:rPr>
              <a:t>      amount: </a:t>
            </a:r>
            <a:r>
              <a:rPr lang="en-US" sz="400" b="0" i="1" dirty="0">
                <a:solidFill>
                  <a:srgbClr val="FD971F"/>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price: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.price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classes.meal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h3</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.name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h3</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classes.description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.desc</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price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MealItemForm</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onAddToCart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MealItem</a:t>
            </a:r>
            <a:r>
              <a:rPr lang="en-US" sz="4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2FF500DB-BAF2-A19F-DFCE-4657E3545232}"/>
              </a:ext>
            </a:extLst>
          </p:cNvPr>
          <p:cNvSpPr txBox="1"/>
          <p:nvPr/>
        </p:nvSpPr>
        <p:spPr>
          <a:xfrm>
            <a:off x="4603632" y="5424434"/>
            <a:ext cx="957529" cy="215444"/>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800" b="1" dirty="0">
                <a:solidFill>
                  <a:schemeClr val="bg1"/>
                </a:solidFill>
                <a:effectLst/>
                <a:latin typeface="Consolas" panose="020B0609020204030204" pitchFamily="49" charset="0"/>
              </a:rPr>
              <a:t>MealItem</a:t>
            </a:r>
            <a:r>
              <a:rPr lang="en-US" sz="800" b="1" dirty="0">
                <a:solidFill>
                  <a:schemeClr val="bg1"/>
                </a:solidFill>
              </a:rPr>
              <a:t>.js</a:t>
            </a:r>
          </a:p>
        </p:txBody>
      </p:sp>
      <p:sp>
        <p:nvSpPr>
          <p:cNvPr id="17" name="TextBox 16">
            <a:extLst>
              <a:ext uri="{FF2B5EF4-FFF2-40B4-BE49-F238E27FC236}">
                <a16:creationId xmlns:a16="http://schemas.microsoft.com/office/drawing/2014/main" id="{F7FD7199-E541-D868-C32A-8AB0CD4D8509}"/>
              </a:ext>
            </a:extLst>
          </p:cNvPr>
          <p:cNvSpPr txBox="1"/>
          <p:nvPr/>
        </p:nvSpPr>
        <p:spPr>
          <a:xfrm>
            <a:off x="5580576" y="536621"/>
            <a:ext cx="1912189" cy="33547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'./HeaderCartButton.module.css'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'../Cart/</a:t>
            </a:r>
            <a:r>
              <a:rPr lang="en-US" sz="400" b="0" dirty="0" err="1">
                <a:solidFill>
                  <a:srgbClr val="E6DB74"/>
                </a:solidFill>
                <a:effectLst/>
                <a:latin typeface="Consolas" panose="020B0609020204030204" pitchFamily="49" charset="0"/>
              </a:rPr>
              <a:t>CartIcon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showCart</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HeaderCartButton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isAdded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setIsAdded</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numberOfCartItems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a:t>
            </a:r>
            <a:r>
              <a:rPr lang="en-US" sz="400" b="0" dirty="0" err="1">
                <a:solidFill>
                  <a:srgbClr val="A6E22E"/>
                </a:solidFill>
                <a:effectLst/>
                <a:latin typeface="Consolas" panose="020B0609020204030204" pitchFamily="49" charset="0"/>
              </a:rPr>
              <a:t>reduce</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curNumber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curNumber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err="1">
                <a:solidFill>
                  <a:srgbClr val="A6E22E"/>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btnClasses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isAdded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classes.bump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cartCtx.items.length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setIsAdded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timer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setTimeout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setIsAdded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AE81FF"/>
                </a:solidFill>
                <a:effectLst/>
                <a:latin typeface="Consolas" panose="020B0609020204030204" pitchFamily="49" charset="0"/>
              </a:rPr>
              <a:t>300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clearTimeout</a:t>
            </a:r>
            <a:r>
              <a:rPr lang="en-US" sz="400" b="0" dirty="0">
                <a:solidFill>
                  <a:srgbClr val="F8F8F2"/>
                </a:solidFill>
                <a:effectLst/>
                <a:latin typeface="Consolas" panose="020B0609020204030204" pitchFamily="49" charset="0"/>
              </a:rPr>
              <a:t>( timer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btnClasses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&gt;You Cart&lt;/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classes.badge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numberOfCartItems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HeaderCartButton</a:t>
            </a:r>
            <a:r>
              <a:rPr lang="en-US" sz="400" b="0" dirty="0">
                <a:solidFill>
                  <a:srgbClr val="F8F8F2"/>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CC11913A-9268-B6AD-B5CE-353C696064A9}"/>
              </a:ext>
            </a:extLst>
          </p:cNvPr>
          <p:cNvSpPr txBox="1"/>
          <p:nvPr/>
        </p:nvSpPr>
        <p:spPr>
          <a:xfrm>
            <a:off x="6625095" y="3673658"/>
            <a:ext cx="957529" cy="184666"/>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600" b="1" dirty="0">
                <a:solidFill>
                  <a:schemeClr val="bg1"/>
                </a:solidFill>
                <a:effectLst/>
                <a:latin typeface="Consolas" panose="020B0609020204030204" pitchFamily="49" charset="0"/>
              </a:rPr>
              <a:t>HeaderCartButton</a:t>
            </a:r>
            <a:r>
              <a:rPr lang="en-US" sz="600" b="1" dirty="0">
                <a:solidFill>
                  <a:schemeClr val="bg1"/>
                </a:solidFill>
              </a:rPr>
              <a:t>.js</a:t>
            </a:r>
          </a:p>
        </p:txBody>
      </p:sp>
      <p:sp>
        <p:nvSpPr>
          <p:cNvPr id="19" name="TextBox 18">
            <a:extLst>
              <a:ext uri="{FF2B5EF4-FFF2-40B4-BE49-F238E27FC236}">
                <a16:creationId xmlns:a16="http://schemas.microsoft.com/office/drawing/2014/main" id="{23832380-758B-4BB0-0B22-8BA5B6290BF4}"/>
              </a:ext>
            </a:extLst>
          </p:cNvPr>
          <p:cNvSpPr txBox="1"/>
          <p:nvPr/>
        </p:nvSpPr>
        <p:spPr>
          <a:xfrm>
            <a:off x="8468276" y="6116729"/>
            <a:ext cx="957529" cy="18466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600" b="0" dirty="0">
                <a:solidFill>
                  <a:schemeClr val="bg1"/>
                </a:solidFill>
                <a:effectLst/>
                <a:latin typeface="Consolas" panose="020B0609020204030204" pitchFamily="49" charset="0"/>
              </a:rPr>
              <a:t>AvailableMeals</a:t>
            </a:r>
            <a:r>
              <a:rPr lang="en-US" sz="600" b="1" dirty="0">
                <a:solidFill>
                  <a:schemeClr val="bg1"/>
                </a:solidFill>
              </a:rPr>
              <a:t>.js</a:t>
            </a:r>
          </a:p>
        </p:txBody>
      </p:sp>
      <p:sp>
        <p:nvSpPr>
          <p:cNvPr id="20" name="TextBox 19">
            <a:extLst>
              <a:ext uri="{FF2B5EF4-FFF2-40B4-BE49-F238E27FC236}">
                <a16:creationId xmlns:a16="http://schemas.microsoft.com/office/drawing/2014/main" id="{27B27171-BED1-FFD0-2E75-2861E4F08B69}"/>
              </a:ext>
            </a:extLst>
          </p:cNvPr>
          <p:cNvSpPr txBox="1"/>
          <p:nvPr/>
        </p:nvSpPr>
        <p:spPr>
          <a:xfrm>
            <a:off x="9473264" y="1042168"/>
            <a:ext cx="2200970" cy="53245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showCart</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isCheckout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setIsCheckout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cartCtx.totalAmount.</a:t>
            </a:r>
            <a:r>
              <a:rPr lang="en-US" sz="400" b="0" dirty="0" err="1">
                <a:solidFill>
                  <a:srgbClr val="A6E22E"/>
                </a:solidFill>
                <a:effectLst/>
                <a:latin typeface="Consolas" panose="020B0609020204030204" pitchFamily="49" charset="0"/>
              </a:rPr>
              <a:t>toFixed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hasItems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cartItemRemoveHandler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cartItemAddHandler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amount: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classes[ </a:t>
            </a:r>
            <a:r>
              <a:rPr lang="en-US" sz="400" b="0" dirty="0">
                <a:solidFill>
                  <a:srgbClr val="E6DB74"/>
                </a:solidFill>
                <a:effectLst/>
                <a:latin typeface="Consolas" panose="020B0609020204030204" pitchFamily="49" charset="0"/>
              </a:rPr>
              <a:t>'cart-items'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.name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amount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price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onRemove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cartItemRemoveHandler</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onAdd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cartItemAddHandler</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err="1">
                <a:solidFill>
                  <a:srgbClr val="A6E22E"/>
                </a:solidFill>
                <a:effectLst/>
                <a:latin typeface="Consolas" panose="020B0609020204030204" pitchFamily="49" charset="0"/>
              </a:rPr>
              <a:t>hideCart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checkoutHandler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setIsCheckout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submitOrderHandler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userData</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dataSend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'https://react-movies-38d33-default-rtdb.firebaseio.com/</a:t>
            </a:r>
            <a:r>
              <a:rPr lang="en-US" sz="400" b="0" dirty="0" err="1">
                <a:solidFill>
                  <a:srgbClr val="E6DB74"/>
                </a:solidFill>
                <a:effectLst/>
                <a:latin typeface="Consolas" panose="020B0609020204030204" pitchFamily="49" charset="0"/>
              </a:rPr>
              <a:t>orders.json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method: </a:t>
            </a:r>
            <a:r>
              <a:rPr lang="en-US" sz="400" b="0" dirty="0">
                <a:solidFill>
                  <a:srgbClr val="E6DB74"/>
                </a:solidFill>
                <a:effectLst/>
                <a:latin typeface="Consolas" panose="020B0609020204030204" pitchFamily="49" charset="0"/>
              </a:rPr>
              <a:t>'POST'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headers: {</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'Content-Type'</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'application/</a:t>
            </a:r>
            <a:r>
              <a:rPr lang="en-US" sz="400" b="0" dirty="0" err="1">
                <a:solidFill>
                  <a:srgbClr val="E6DB74"/>
                </a:solidFill>
                <a:effectLst/>
                <a:latin typeface="Consolas" panose="020B0609020204030204" pitchFamily="49" charset="0"/>
              </a:rPr>
              <a:t>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body: </a:t>
            </a:r>
            <a:r>
              <a:rPr lang="en-US" sz="400" b="0" dirty="0" err="1">
                <a:solidFill>
                  <a:srgbClr val="F8F8F2"/>
                </a:solidFill>
                <a:effectLst/>
                <a:latin typeface="Consolas" panose="020B0609020204030204" pitchFamily="49" charset="0"/>
              </a:rPr>
              <a:t>JSON.</a:t>
            </a:r>
            <a:r>
              <a:rPr lang="en-US" sz="400" b="0" dirty="0" err="1">
                <a:solidFill>
                  <a:srgbClr val="A6E22E"/>
                </a:solidFill>
                <a:effectLst/>
                <a:latin typeface="Consolas" panose="020B0609020204030204" pitchFamily="49" charset="0"/>
              </a:rPr>
              <a:t>stringify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user: </a:t>
            </a:r>
            <a:r>
              <a:rPr lang="en-US" sz="400" b="0" i="1" dirty="0" err="1">
                <a:solidFill>
                  <a:srgbClr val="FD971F"/>
                </a:solidFill>
                <a:effectLst/>
                <a:latin typeface="Consolas" panose="020B0609020204030204" pitchFamily="49" charset="0"/>
              </a:rPr>
              <a:t>userData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orderedItems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dataResponse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dataSend.</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dataResponse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Modal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classes.total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&gt;Total Amount&lt;/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isCheckout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Checkout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onConfirm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submitOrderHandler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onCancel</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isCheckout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classes.actions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classes[ </a:t>
            </a:r>
            <a:r>
              <a:rPr lang="en-US" sz="400" b="0" dirty="0">
                <a:solidFill>
                  <a:srgbClr val="E6DB74"/>
                </a:solidFill>
                <a:effectLst/>
                <a:latin typeface="Consolas" panose="020B0609020204030204" pitchFamily="49" charset="0"/>
              </a:rPr>
              <a:t>'button--alt'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Close</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hasItems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checkoutHandler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Order</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Modal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p:txBody>
      </p:sp>
      <p:sp>
        <p:nvSpPr>
          <p:cNvPr id="21" name="TextBox 20">
            <a:extLst>
              <a:ext uri="{FF2B5EF4-FFF2-40B4-BE49-F238E27FC236}">
                <a16:creationId xmlns:a16="http://schemas.microsoft.com/office/drawing/2014/main" id="{56D6DBB7-B3A2-DA20-F5B9-A8C7397951A1}"/>
              </a:ext>
            </a:extLst>
          </p:cNvPr>
          <p:cNvSpPr txBox="1"/>
          <p:nvPr/>
        </p:nvSpPr>
        <p:spPr>
          <a:xfrm>
            <a:off x="10652201" y="6116729"/>
            <a:ext cx="957529" cy="18466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600" b="0" dirty="0">
                <a:solidFill>
                  <a:schemeClr val="bg1"/>
                </a:solidFill>
                <a:effectLst/>
                <a:latin typeface="Consolas" panose="020B0609020204030204" pitchFamily="49" charset="0"/>
              </a:rPr>
              <a:t>AvailableMeals</a:t>
            </a:r>
            <a:r>
              <a:rPr lang="en-US" sz="600" b="1" dirty="0">
                <a:solidFill>
                  <a:schemeClr val="bg1"/>
                </a:solidFill>
              </a:rPr>
              <a:t>.js</a:t>
            </a:r>
          </a:p>
        </p:txBody>
      </p:sp>
      <p:sp>
        <p:nvSpPr>
          <p:cNvPr id="22" name="TextBox 21">
            <a:extLst>
              <a:ext uri="{FF2B5EF4-FFF2-40B4-BE49-F238E27FC236}">
                <a16:creationId xmlns:a16="http://schemas.microsoft.com/office/drawing/2014/main" id="{D2F4CD21-8EE2-3D07-C4BD-2BDFEF1A3420}"/>
              </a:ext>
            </a:extLst>
          </p:cNvPr>
          <p:cNvSpPr txBox="1"/>
          <p:nvPr/>
        </p:nvSpPr>
        <p:spPr>
          <a:xfrm>
            <a:off x="5590459" y="4035295"/>
            <a:ext cx="1912189" cy="209288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 useRef, </a:t>
            </a:r>
            <a:r>
              <a:rPr lang="en-US" sz="200" b="0" dirty="0" err="1">
                <a:solidFill>
                  <a:srgbClr val="F8F8F2"/>
                </a:solidFill>
                <a:effectLst/>
                <a:latin typeface="Consolas" panose="020B0609020204030204" pitchFamily="49" charset="0"/>
              </a:rPr>
              <a:t>useState</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'react'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classes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'./Checkout.module.css'</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value</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value</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trim</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isFiveChars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value</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value</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trim</a:t>
            </a:r>
            <a:r>
              <a:rPr lang="en-US" sz="200" b="0" dirty="0">
                <a:solidFill>
                  <a:srgbClr val="F8F8F2"/>
                </a:solidFill>
                <a:effectLst/>
                <a:latin typeface="Consolas" panose="020B0609020204030204" pitchFamily="49" charset="0"/>
              </a:rPr>
              <a:t>().length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5</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Checkout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props</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 </a:t>
            </a:r>
            <a:r>
              <a:rPr lang="en-US" sz="200" b="0" dirty="0" err="1">
                <a:solidFill>
                  <a:srgbClr val="F8F8F2"/>
                </a:solidFill>
                <a:effectLst/>
                <a:latin typeface="Consolas" panose="020B0609020204030204" pitchFamily="49" charset="0"/>
              </a:rPr>
              <a:t>formInputsValidity</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setFormInputsValidity</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useState</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name: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street: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city: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nameInputRef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streetInputRef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cityInputRef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confirmHandler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event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event</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preventDefault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nameInputRef.current.value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streetInputRef.current.value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postalCodeInputRef.current.value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cityInputRef.current.value</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isFiveChars</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a:t>
            </a:r>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setFormInputsValidity</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name: </a:t>
            </a:r>
            <a:r>
              <a:rPr lang="en-US" sz="200" b="0" dirty="0" err="1">
                <a:solidFill>
                  <a:srgbClr val="F8F8F2"/>
                </a:solidFill>
                <a:effectLst/>
                <a:latin typeface="Consolas" panose="020B0609020204030204" pitchFamily="49" charset="0"/>
              </a:rPr>
              <a:t>enteredNameIsValid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street: </a:t>
            </a:r>
            <a:r>
              <a:rPr lang="en-US" sz="200" b="0" dirty="0" err="1">
                <a:solidFill>
                  <a:srgbClr val="F8F8F2"/>
                </a:solidFill>
                <a:effectLst/>
                <a:latin typeface="Consolas" panose="020B0609020204030204" pitchFamily="49" charset="0"/>
              </a:rPr>
              <a:t>enteredStreetIsValid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city: </a:t>
            </a:r>
            <a:r>
              <a:rPr lang="en-US" sz="200" b="0" dirty="0" err="1">
                <a:solidFill>
                  <a:srgbClr val="F8F8F2"/>
                </a:solidFill>
                <a:effectLst/>
                <a:latin typeface="Consolas" panose="020B0609020204030204" pitchFamily="49" charset="0"/>
              </a:rPr>
              <a:t>enteredCityIsValid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formIsValid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enteredPostalCodeIsValid</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if</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err="1">
                <a:solidFill>
                  <a:srgbClr val="F8F8F2"/>
                </a:solidFill>
                <a:effectLst/>
                <a:latin typeface="Consolas" panose="020B0609020204030204" pitchFamily="49" charset="0"/>
              </a:rPr>
              <a:t>formIsValid</a:t>
            </a:r>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88846F"/>
                </a:solidFill>
                <a:effectLst/>
                <a:latin typeface="Consolas" panose="020B0609020204030204" pitchFamily="49" charset="0"/>
              </a:rPr>
              <a:t>// Submit cart data</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props</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onConfirm</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name: </a:t>
            </a:r>
            <a:r>
              <a:rPr lang="en-US" sz="200" b="0" dirty="0" err="1">
                <a:solidFill>
                  <a:srgbClr val="F8F8F2"/>
                </a:solidFill>
                <a:effectLst/>
                <a:latin typeface="Consolas" panose="020B0609020204030204" pitchFamily="49" charset="0"/>
              </a:rPr>
              <a:t>enteredName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street: </a:t>
            </a:r>
            <a:r>
              <a:rPr lang="en-US" sz="200" b="0" dirty="0" err="1">
                <a:solidFill>
                  <a:srgbClr val="F8F8F2"/>
                </a:solidFill>
                <a:effectLst/>
                <a:latin typeface="Consolas" panose="020B0609020204030204" pitchFamily="49" charset="0"/>
              </a:rPr>
              <a:t>enteredStreet</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city: </a:t>
            </a:r>
            <a:r>
              <a:rPr lang="en-US" sz="200" b="0" dirty="0" err="1">
                <a:solidFill>
                  <a:srgbClr val="F8F8F2"/>
                </a:solidFill>
                <a:effectLst/>
                <a:latin typeface="Consolas" panose="020B0609020204030204" pitchFamily="49" charset="0"/>
              </a:rPr>
              <a:t>enteredCity</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form</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className</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classes.form</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onSubmit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confirmHandler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form</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export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default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Checkout</a:t>
            </a:r>
            <a:r>
              <a:rPr lang="en-US" sz="200" b="0" dirty="0">
                <a:solidFill>
                  <a:srgbClr val="F8F8F2"/>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77716E0A-34B9-5A98-1719-0767F95BF362}"/>
              </a:ext>
            </a:extLst>
          </p:cNvPr>
          <p:cNvSpPr txBox="1"/>
          <p:nvPr/>
        </p:nvSpPr>
        <p:spPr>
          <a:xfrm>
            <a:off x="6503413" y="5932063"/>
            <a:ext cx="957529" cy="18466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600" b="0" dirty="0">
                <a:solidFill>
                  <a:schemeClr val="bg1"/>
                </a:solidFill>
                <a:effectLst/>
                <a:latin typeface="Consolas" panose="020B0609020204030204" pitchFamily="49" charset="0"/>
              </a:rPr>
              <a:t>Checkout</a:t>
            </a:r>
            <a:r>
              <a:rPr lang="en-US" sz="600" b="1" dirty="0">
                <a:solidFill>
                  <a:schemeClr val="bg1"/>
                </a:solidFill>
              </a:rPr>
              <a:t>.js</a:t>
            </a:r>
          </a:p>
        </p:txBody>
      </p:sp>
    </p:spTree>
    <p:extLst>
      <p:ext uri="{BB962C8B-B14F-4D97-AF65-F5344CB8AC3E}">
        <p14:creationId xmlns:p14="http://schemas.microsoft.com/office/powerpoint/2010/main" val="3329914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52B40E-B538-4EC7-261A-3378A03CCA5D}"/>
              </a:ext>
            </a:extLst>
          </p:cNvPr>
          <p:cNvSpPr txBox="1"/>
          <p:nvPr/>
        </p:nvSpPr>
        <p:spPr>
          <a:xfrm>
            <a:off x="8971472" y="395240"/>
            <a:ext cx="2415396" cy="72619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Redux</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a:t>
            </a:r>
          </a:p>
        </p:txBody>
      </p:sp>
      <p:sp>
        <p:nvSpPr>
          <p:cNvPr id="7" name="TextBox 6">
            <a:extLst>
              <a:ext uri="{FF2B5EF4-FFF2-40B4-BE49-F238E27FC236}">
                <a16:creationId xmlns:a16="http://schemas.microsoft.com/office/drawing/2014/main" id="{9FEA9172-165B-5275-EC6D-91AC5E7DCC9C}"/>
              </a:ext>
            </a:extLst>
          </p:cNvPr>
          <p:cNvSpPr txBox="1"/>
          <p:nvPr/>
        </p:nvSpPr>
        <p:spPr>
          <a:xfrm>
            <a:off x="5171646" y="496576"/>
            <a:ext cx="2929812"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Install redux app</a:t>
            </a:r>
          </a:p>
        </p:txBody>
      </p:sp>
      <p:graphicFrame>
        <p:nvGraphicFramePr>
          <p:cNvPr id="9" name="Diagram 8">
            <a:extLst>
              <a:ext uri="{FF2B5EF4-FFF2-40B4-BE49-F238E27FC236}">
                <a16:creationId xmlns:a16="http://schemas.microsoft.com/office/drawing/2014/main" id="{33AE7F27-A603-46E8-9189-328B022D2F1F}"/>
              </a:ext>
            </a:extLst>
          </p:cNvPr>
          <p:cNvGraphicFramePr/>
          <p:nvPr>
            <p:extLst>
              <p:ext uri="{D42A27DB-BD31-4B8C-83A1-F6EECF244321}">
                <p14:modId xmlns:p14="http://schemas.microsoft.com/office/powerpoint/2010/main" val="2120605825"/>
              </p:ext>
            </p:extLst>
          </p:nvPr>
        </p:nvGraphicFramePr>
        <p:xfrm>
          <a:off x="7515226" y="1128888"/>
          <a:ext cx="4133849" cy="5019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67B26F8-77E0-39EB-28C2-B8932974543C}"/>
              </a:ext>
            </a:extLst>
          </p:cNvPr>
          <p:cNvSpPr txBox="1"/>
          <p:nvPr/>
        </p:nvSpPr>
        <p:spPr>
          <a:xfrm>
            <a:off x="503155" y="485608"/>
            <a:ext cx="2512226"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createStore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'redux'</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initialState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counter: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showCounter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counterReducer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initialState</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'increment'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counter: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'increase'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counter: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'decrement'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counter: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'toggle'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.showCounter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store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createStore</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counterReducer</a:t>
            </a:r>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store;</a:t>
            </a:r>
          </a:p>
        </p:txBody>
      </p:sp>
      <p:sp>
        <p:nvSpPr>
          <p:cNvPr id="3" name="TextBox 2">
            <a:extLst>
              <a:ext uri="{FF2B5EF4-FFF2-40B4-BE49-F238E27FC236}">
                <a16:creationId xmlns:a16="http://schemas.microsoft.com/office/drawing/2014/main" id="{A5FA95B1-BC93-A696-19B6-7AA4BBDDE14A}"/>
              </a:ext>
            </a:extLst>
          </p:cNvPr>
          <p:cNvSpPr txBox="1"/>
          <p:nvPr/>
        </p:nvSpPr>
        <p:spPr>
          <a:xfrm>
            <a:off x="487915" y="3438843"/>
            <a:ext cx="2702727" cy="2939266"/>
          </a:xfrm>
          <a:prstGeom prst="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useSelector, useDispatch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'react-redux'</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'./Counter.module.css'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Counter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useDispatch</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counter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useSelector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.counter</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 type: </a:t>
            </a:r>
            <a:r>
              <a:rPr lang="en-US" sz="500" b="0" dirty="0">
                <a:solidFill>
                  <a:srgbClr val="E6DB74"/>
                </a:solidFill>
                <a:effectLst/>
                <a:latin typeface="Consolas" panose="020B0609020204030204" pitchFamily="49" charset="0"/>
              </a:rPr>
              <a:t>'increment'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increaseHandler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 type: </a:t>
            </a:r>
            <a:r>
              <a:rPr lang="en-US" sz="500" b="0" dirty="0">
                <a:solidFill>
                  <a:srgbClr val="E6DB74"/>
                </a:solidFill>
                <a:effectLst/>
                <a:latin typeface="Consolas" panose="020B0609020204030204" pitchFamily="49" charset="0"/>
              </a:rPr>
              <a:t>'increase'</a:t>
            </a:r>
            <a:r>
              <a:rPr lang="en-US" sz="500" b="0" dirty="0">
                <a:solidFill>
                  <a:srgbClr val="F8F8F2"/>
                </a:solidFill>
                <a:effectLst/>
                <a:latin typeface="Consolas" panose="020B0609020204030204" pitchFamily="49" charset="0"/>
              </a:rPr>
              <a:t>, amount: </a:t>
            </a:r>
            <a:r>
              <a:rPr lang="en-US" sz="500" b="0" dirty="0">
                <a:solidFill>
                  <a:srgbClr val="AE81FF"/>
                </a:solidFill>
                <a:effectLst/>
                <a:latin typeface="Consolas" panose="020B0609020204030204" pitchFamily="49" charset="0"/>
              </a:rPr>
              <a:t>10</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decrementHandler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 type: </a:t>
            </a:r>
            <a:r>
              <a:rPr lang="en-US" sz="500" b="0" dirty="0">
                <a:solidFill>
                  <a:srgbClr val="E6DB74"/>
                </a:solidFill>
                <a:effectLst/>
                <a:latin typeface="Consolas" panose="020B0609020204030204" pitchFamily="49" charset="0"/>
              </a:rPr>
              <a:t>'decrement'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toggleCounterHandler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classes.counter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&gt;Redux Counter&lt;/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counter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&gt;Increment&lt;/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increaseHandler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&gt;Increase by 10&lt;/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decrementHandler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&gt;Decrement&lt;/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toggleCounterHandler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&gt;Toggle Counter&lt;/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Counter</a:t>
            </a:r>
            <a:r>
              <a:rPr lang="en-US" sz="500" b="0" dirty="0">
                <a:solidFill>
                  <a:srgbClr val="F8F8F2"/>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5197F839-DE16-E716-9EBE-A030F96BCC27}"/>
              </a:ext>
            </a:extLst>
          </p:cNvPr>
          <p:cNvSpPr txBox="1"/>
          <p:nvPr/>
        </p:nvSpPr>
        <p:spPr>
          <a:xfrm>
            <a:off x="487914" y="2691341"/>
            <a:ext cx="2702727" cy="784830"/>
          </a:xfrm>
          <a:prstGeom prst="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Provider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'react-redux'</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store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'./store'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root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ReactDOM.</a:t>
            </a:r>
            <a:r>
              <a:rPr lang="en-US" sz="500" b="0" dirty="0" err="1">
                <a:solidFill>
                  <a:srgbClr val="A6E22E"/>
                </a:solidFill>
                <a:effectLst/>
                <a:latin typeface="Consolas" panose="020B0609020204030204" pitchFamily="49" charset="0"/>
              </a:rPr>
              <a:t>createRoot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document.</a:t>
            </a:r>
            <a:r>
              <a:rPr lang="en-US" sz="500" b="0" dirty="0" err="1">
                <a:solidFill>
                  <a:srgbClr val="A6E22E"/>
                </a:solidFill>
                <a:effectLst/>
                <a:latin typeface="Consolas" panose="020B0609020204030204" pitchFamily="49" charset="0"/>
              </a:rPr>
              <a:t>getElementById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'root'</a:t>
            </a:r>
            <a:r>
              <a:rPr lang="en-US" sz="500" b="0" dirty="0">
                <a:solidFill>
                  <a:srgbClr val="F8F8F2"/>
                </a:solidFill>
                <a:effectLst/>
                <a:latin typeface="Consolas" panose="020B0609020204030204" pitchFamily="49" charset="0"/>
              </a:rPr>
              <a:t> ) );</a:t>
            </a:r>
          </a:p>
          <a:p>
            <a:r>
              <a:rPr lang="en-US" sz="500" b="0" dirty="0" err="1">
                <a:solidFill>
                  <a:srgbClr val="F8F8F2"/>
                </a:solidFill>
                <a:effectLst/>
                <a:latin typeface="Consolas" panose="020B0609020204030204" pitchFamily="49" charset="0"/>
              </a:rPr>
              <a:t>root.</a:t>
            </a:r>
            <a:r>
              <a:rPr lang="en-US" sz="500" b="0" dirty="0" err="1">
                <a:solidFill>
                  <a:srgbClr val="A6E22E"/>
                </a:solidFill>
                <a:effectLst/>
                <a:latin typeface="Consolas" panose="020B0609020204030204" pitchFamily="49" charset="0"/>
              </a:rPr>
              <a:t>render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Provider</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store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store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Provider</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a:t>
            </a:r>
          </a:p>
        </p:txBody>
      </p:sp>
      <p:cxnSp>
        <p:nvCxnSpPr>
          <p:cNvPr id="11" name="Connector: Elbow 10">
            <a:extLst>
              <a:ext uri="{FF2B5EF4-FFF2-40B4-BE49-F238E27FC236}">
                <a16:creationId xmlns:a16="http://schemas.microsoft.com/office/drawing/2014/main" id="{732457F5-7EDC-84F0-896B-283E4BB2939A}"/>
              </a:ext>
            </a:extLst>
          </p:cNvPr>
          <p:cNvCxnSpPr>
            <a:cxnSpLocks/>
          </p:cNvCxnSpPr>
          <p:nvPr/>
        </p:nvCxnSpPr>
        <p:spPr>
          <a:xfrm rot="10800000">
            <a:off x="2959902" y="1209308"/>
            <a:ext cx="4555327" cy="10766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019F81BB-745A-3C72-33AD-E1E8F736FBF1}"/>
              </a:ext>
            </a:extLst>
          </p:cNvPr>
          <p:cNvCxnSpPr>
            <a:cxnSpLocks/>
          </p:cNvCxnSpPr>
          <p:nvPr/>
        </p:nvCxnSpPr>
        <p:spPr>
          <a:xfrm rot="10800000">
            <a:off x="2959902" y="1201087"/>
            <a:ext cx="4555327" cy="13992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D51B73A-BB31-4B1C-C5CE-E954574F5CD1}"/>
              </a:ext>
            </a:extLst>
          </p:cNvPr>
          <p:cNvSpPr/>
          <p:nvPr/>
        </p:nvSpPr>
        <p:spPr>
          <a:xfrm>
            <a:off x="553955" y="762000"/>
            <a:ext cx="2244725" cy="1550034"/>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Connector: Elbow 17">
            <a:extLst>
              <a:ext uri="{FF2B5EF4-FFF2-40B4-BE49-F238E27FC236}">
                <a16:creationId xmlns:a16="http://schemas.microsoft.com/office/drawing/2014/main" id="{587C3354-706B-AA59-5CB6-DE50B02182E8}"/>
              </a:ext>
            </a:extLst>
          </p:cNvPr>
          <p:cNvCxnSpPr>
            <a:cxnSpLocks/>
            <a:endCxn id="16" idx="3"/>
          </p:cNvCxnSpPr>
          <p:nvPr/>
        </p:nvCxnSpPr>
        <p:spPr>
          <a:xfrm rot="10800000">
            <a:off x="2798680" y="1537017"/>
            <a:ext cx="4772026" cy="1305244"/>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19" name="Oval 18">
            <a:extLst>
              <a:ext uri="{FF2B5EF4-FFF2-40B4-BE49-F238E27FC236}">
                <a16:creationId xmlns:a16="http://schemas.microsoft.com/office/drawing/2014/main" id="{F880D902-1BD7-27AE-6256-492A58BF8484}"/>
              </a:ext>
            </a:extLst>
          </p:cNvPr>
          <p:cNvSpPr/>
          <p:nvPr/>
        </p:nvSpPr>
        <p:spPr>
          <a:xfrm>
            <a:off x="553955" y="2337186"/>
            <a:ext cx="1717675" cy="108448"/>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nector: Elbow 24">
            <a:extLst>
              <a:ext uri="{FF2B5EF4-FFF2-40B4-BE49-F238E27FC236}">
                <a16:creationId xmlns:a16="http://schemas.microsoft.com/office/drawing/2014/main" id="{2FDF02E4-1B59-8400-7B21-FEDDC9B9EE98}"/>
              </a:ext>
            </a:extLst>
          </p:cNvPr>
          <p:cNvCxnSpPr>
            <a:endCxn id="19" idx="6"/>
          </p:cNvCxnSpPr>
          <p:nvPr/>
        </p:nvCxnSpPr>
        <p:spPr>
          <a:xfrm rot="10800000">
            <a:off x="2271630" y="2391411"/>
            <a:ext cx="5299076" cy="7632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B926B66-2C55-6BB4-98A2-AC89D0ABA411}"/>
              </a:ext>
            </a:extLst>
          </p:cNvPr>
          <p:cNvSpPr/>
          <p:nvPr/>
        </p:nvSpPr>
        <p:spPr>
          <a:xfrm>
            <a:off x="553955" y="2507434"/>
            <a:ext cx="1017905" cy="10844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991D3B08-640C-90E5-80C7-47079A87ACEE}"/>
              </a:ext>
            </a:extLst>
          </p:cNvPr>
          <p:cNvCxnSpPr>
            <a:endCxn id="26" idx="3"/>
          </p:cNvCxnSpPr>
          <p:nvPr/>
        </p:nvCxnSpPr>
        <p:spPr>
          <a:xfrm rot="10800000">
            <a:off x="1571860" y="2561659"/>
            <a:ext cx="5998846" cy="867341"/>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72225313-D02D-F08B-6501-B8F3552DA8CA}"/>
              </a:ext>
            </a:extLst>
          </p:cNvPr>
          <p:cNvCxnSpPr>
            <a:endCxn id="4" idx="3"/>
          </p:cNvCxnSpPr>
          <p:nvPr/>
        </p:nvCxnSpPr>
        <p:spPr>
          <a:xfrm rot="10800000">
            <a:off x="3190642" y="3083756"/>
            <a:ext cx="4324585" cy="718624"/>
          </a:xfrm>
          <a:prstGeom prst="bentConnector3">
            <a:avLst>
              <a:gd name="adj1" fmla="val 702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5E4E8D85-D204-4141-73EE-2ECD96F6A518}"/>
              </a:ext>
            </a:extLst>
          </p:cNvPr>
          <p:cNvCxnSpPr>
            <a:endCxn id="4" idx="3"/>
          </p:cNvCxnSpPr>
          <p:nvPr/>
        </p:nvCxnSpPr>
        <p:spPr>
          <a:xfrm rot="10800000">
            <a:off x="3190641" y="3083757"/>
            <a:ext cx="4324584" cy="1071199"/>
          </a:xfrm>
          <a:prstGeom prst="bentConnector3">
            <a:avLst>
              <a:gd name="adj1" fmla="val 702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D1872DE2-AF94-D212-3F93-FA416E18C2B5}"/>
              </a:ext>
            </a:extLst>
          </p:cNvPr>
          <p:cNvCxnSpPr>
            <a:endCxn id="4" idx="3"/>
          </p:cNvCxnSpPr>
          <p:nvPr/>
        </p:nvCxnSpPr>
        <p:spPr>
          <a:xfrm rot="10800000">
            <a:off x="3190641" y="3083756"/>
            <a:ext cx="4324584" cy="1328224"/>
          </a:xfrm>
          <a:prstGeom prst="bentConnector3">
            <a:avLst>
              <a:gd name="adj1" fmla="val 700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9B099AAF-B05D-F8B4-06B1-35C6EAA38E2C}"/>
              </a:ext>
            </a:extLst>
          </p:cNvPr>
          <p:cNvCxnSpPr/>
          <p:nvPr/>
        </p:nvCxnSpPr>
        <p:spPr>
          <a:xfrm rot="10800000">
            <a:off x="2461261" y="3550920"/>
            <a:ext cx="5053965" cy="1158240"/>
          </a:xfrm>
          <a:prstGeom prst="bentConnector3">
            <a:avLst>
              <a:gd name="adj1" fmla="val 6387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28DA2DF1-8015-125D-901B-86276DC0AEBA}"/>
              </a:ext>
            </a:extLst>
          </p:cNvPr>
          <p:cNvCxnSpPr>
            <a:cxnSpLocks/>
          </p:cNvCxnSpPr>
          <p:nvPr/>
        </p:nvCxnSpPr>
        <p:spPr>
          <a:xfrm rot="10800000">
            <a:off x="2689861" y="4014866"/>
            <a:ext cx="4825365" cy="1006717"/>
          </a:xfrm>
          <a:prstGeom prst="bentConnector3">
            <a:avLst>
              <a:gd name="adj1" fmla="val 70529"/>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04F6E422-27FE-8ABD-4892-CDDFE94CBA38}"/>
              </a:ext>
            </a:extLst>
          </p:cNvPr>
          <p:cNvCxnSpPr/>
          <p:nvPr/>
        </p:nvCxnSpPr>
        <p:spPr>
          <a:xfrm rot="10800000">
            <a:off x="1676317" y="3902183"/>
            <a:ext cx="5838908" cy="1464520"/>
          </a:xfrm>
          <a:prstGeom prst="bentConnector3">
            <a:avLst>
              <a:gd name="adj1" fmla="val 64355"/>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F6040518-4388-DA6A-3629-2320EF6EC8EB}"/>
              </a:ext>
            </a:extLst>
          </p:cNvPr>
          <p:cNvCxnSpPr/>
          <p:nvPr/>
        </p:nvCxnSpPr>
        <p:spPr>
          <a:xfrm rot="10800000">
            <a:off x="1920241" y="4838700"/>
            <a:ext cx="5594985" cy="792480"/>
          </a:xfrm>
          <a:prstGeom prst="bentConnector3">
            <a:avLst>
              <a:gd name="adj1" fmla="val 687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092003-78DC-0BDE-7371-E530954D1206}"/>
              </a:ext>
            </a:extLst>
          </p:cNvPr>
          <p:cNvCxnSpPr/>
          <p:nvPr/>
        </p:nvCxnSpPr>
        <p:spPr>
          <a:xfrm rot="10800000">
            <a:off x="2369821" y="4518226"/>
            <a:ext cx="5145405" cy="1402515"/>
          </a:xfrm>
          <a:prstGeom prst="bentConnector3">
            <a:avLst>
              <a:gd name="adj1" fmla="val 79026"/>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74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ED572F-3A5E-0819-B8FD-8B402845F21F}"/>
              </a:ext>
            </a:extLst>
          </p:cNvPr>
          <p:cNvSpPr txBox="1"/>
          <p:nvPr/>
        </p:nvSpPr>
        <p:spPr>
          <a:xfrm>
            <a:off x="7658100" y="402860"/>
            <a:ext cx="3672842"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Redux/</a:t>
            </a:r>
            <a:r>
              <a:rPr kumimoji="0" lang="en-US" sz="32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toolKit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
        <p:nvSpPr>
          <p:cNvPr id="9" name="TextBox 8">
            <a:extLst>
              <a:ext uri="{FF2B5EF4-FFF2-40B4-BE49-F238E27FC236}">
                <a16:creationId xmlns:a16="http://schemas.microsoft.com/office/drawing/2014/main" id="{4E2C43FC-1CC0-8A10-B2F5-819E3B19EA5F}"/>
              </a:ext>
            </a:extLst>
          </p:cNvPr>
          <p:cNvSpPr txBox="1"/>
          <p:nvPr/>
        </p:nvSpPr>
        <p:spPr>
          <a:xfrm>
            <a:off x="7505702" y="1110746"/>
            <a:ext cx="4099560" cy="521681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 </a:t>
            </a:r>
            <a:r>
              <a:rPr lang="en-US" sz="900" b="0" dirty="0" err="1">
                <a:solidFill>
                  <a:srgbClr val="F8F8F2"/>
                </a:solidFill>
                <a:effectLst/>
                <a:latin typeface="Consolas" panose="020B0609020204030204" pitchFamily="49" charset="0"/>
              </a:rPr>
              <a:t>createStore</a:t>
            </a:r>
            <a:r>
              <a:rPr lang="en-US" sz="900" b="0" dirty="0">
                <a:solidFill>
                  <a:srgbClr val="F8F8F2"/>
                </a:solidFill>
                <a:effectLst/>
                <a:latin typeface="Consolas" panose="020B0609020204030204" pitchFamily="49" charset="0"/>
              </a:rPr>
              <a:t> }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'redux'</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initialState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counter: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true</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counterReducer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initialState</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action</a:t>
            </a:r>
            <a:r>
              <a:rPr lang="en-US" sz="900" b="0" dirty="0">
                <a:solidFill>
                  <a:srgbClr val="F8F8F2"/>
                </a:solidFill>
                <a:effectLst/>
                <a:latin typeface="Consolas" panose="020B0609020204030204" pitchFamily="49" charset="0"/>
              </a:rPr>
              <a:t> ) </a:t>
            </a:r>
            <a:r>
              <a:rPr lang="en-US" sz="900" b="0" i="1" dirty="0">
                <a:solidFill>
                  <a:srgbClr val="66D9EF"/>
                </a:solidFill>
                <a:effectLst/>
                <a:latin typeface="Consolas" panose="020B0609020204030204" pitchFamily="49" charset="0"/>
              </a:rPr>
              <a:t>=&gt;</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'increment'</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counter: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1</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'increase'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counter: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.amount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'decrement'</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counter: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1</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'toggle'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a:t>
            </a:r>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store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createStore</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counterReducer</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store;</a:t>
            </a:r>
          </a:p>
        </p:txBody>
      </p:sp>
      <p:sp>
        <p:nvSpPr>
          <p:cNvPr id="10" name="TextBox 9">
            <a:extLst>
              <a:ext uri="{FF2B5EF4-FFF2-40B4-BE49-F238E27FC236}">
                <a16:creationId xmlns:a16="http://schemas.microsoft.com/office/drawing/2014/main" id="{E1CE9E23-7A6F-4B3A-598A-D60C8EA23060}"/>
              </a:ext>
            </a:extLst>
          </p:cNvPr>
          <p:cNvSpPr txBox="1"/>
          <p:nvPr/>
        </p:nvSpPr>
        <p:spPr>
          <a:xfrm>
            <a:off x="2621281" y="766732"/>
            <a:ext cx="4099560" cy="549381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 </a:t>
            </a:r>
            <a:r>
              <a:rPr lang="en-US" sz="900" b="0" dirty="0" err="1">
                <a:solidFill>
                  <a:srgbClr val="F8F8F2"/>
                </a:solidFill>
                <a:effectLst/>
                <a:latin typeface="Consolas" panose="020B0609020204030204" pitchFamily="49" charset="0"/>
              </a:rPr>
              <a:t>createSlice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configureStore</a:t>
            </a:r>
            <a:r>
              <a:rPr lang="en-US" sz="900" b="0" dirty="0">
                <a:solidFill>
                  <a:srgbClr val="F8F8F2"/>
                </a:solidFill>
                <a:effectLst/>
                <a:latin typeface="Consolas" panose="020B0609020204030204" pitchFamily="49" charset="0"/>
              </a:rPr>
              <a:t> }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a:t>
            </a:r>
            <a:r>
              <a:rPr lang="en-US" sz="900" b="0" dirty="0" err="1">
                <a:solidFill>
                  <a:srgbClr val="E6DB74"/>
                </a:solidFill>
                <a:effectLst/>
                <a:latin typeface="Consolas" panose="020B0609020204030204" pitchFamily="49" charset="0"/>
              </a:rPr>
              <a:t>reduxjs</a:t>
            </a:r>
            <a:r>
              <a:rPr lang="en-US" sz="900" b="0" dirty="0">
                <a:solidFill>
                  <a:srgbClr val="E6DB74"/>
                </a:solidFill>
                <a:effectLst/>
                <a:latin typeface="Consolas" panose="020B0609020204030204" pitchFamily="49" charset="0"/>
              </a:rPr>
              <a:t>/toolkit'</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initialCounterState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counter: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true</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counterSlice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createSlice</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name: </a:t>
            </a:r>
            <a:r>
              <a:rPr lang="en-US" sz="900" b="0" dirty="0">
                <a:solidFill>
                  <a:srgbClr val="E6DB74"/>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initialState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initialCounterState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reducers: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increment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decrement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increase</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action</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.payload</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toggleCounter</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store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configureStore</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reducer: { </a:t>
            </a:r>
            <a:r>
              <a:rPr lang="en-US" sz="900" b="0" dirty="0">
                <a:solidFill>
                  <a:srgbClr val="A6E22E"/>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counterSlice.</a:t>
            </a:r>
            <a:r>
              <a:rPr lang="en-US" sz="900" b="0" dirty="0" err="1">
                <a:solidFill>
                  <a:srgbClr val="A6E22E"/>
                </a:solidFill>
                <a:effectLst/>
                <a:latin typeface="Consolas" panose="020B0609020204030204" pitchFamily="49" charset="0"/>
              </a:rPr>
              <a:t>reducer</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counterActions</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counterSlice.actions</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store;</a:t>
            </a:r>
          </a:p>
          <a:p>
            <a:br>
              <a:rPr lang="en-US" sz="900" b="0" dirty="0">
                <a:solidFill>
                  <a:srgbClr val="F8F8F2"/>
                </a:solidFill>
                <a:effectLst/>
                <a:latin typeface="Consolas" panose="020B0609020204030204" pitchFamily="49" charset="0"/>
              </a:rPr>
            </a:br>
            <a:endParaRPr lang="en-US" sz="900" b="0" dirty="0">
              <a:solidFill>
                <a:srgbClr val="F8F8F2"/>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81B0C89C-5AD7-72DD-7067-658E7285E7B2}"/>
              </a:ext>
            </a:extLst>
          </p:cNvPr>
          <p:cNvSpPr/>
          <p:nvPr/>
        </p:nvSpPr>
        <p:spPr>
          <a:xfrm>
            <a:off x="7581902" y="1110746"/>
            <a:ext cx="2461260" cy="227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F37F79-C598-59AB-7A40-9BA3468E6E58}"/>
              </a:ext>
            </a:extLst>
          </p:cNvPr>
          <p:cNvSpPr/>
          <p:nvPr/>
        </p:nvSpPr>
        <p:spPr>
          <a:xfrm>
            <a:off x="2621280" y="766732"/>
            <a:ext cx="3017519" cy="32652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430DAA-740B-8B5A-F63F-BCE795103E8A}"/>
              </a:ext>
            </a:extLst>
          </p:cNvPr>
          <p:cNvSpPr/>
          <p:nvPr/>
        </p:nvSpPr>
        <p:spPr>
          <a:xfrm>
            <a:off x="7581902" y="1391555"/>
            <a:ext cx="3749040" cy="22746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1C286F8-F578-18CB-5301-7D6D1C7E9DB4}"/>
              </a:ext>
            </a:extLst>
          </p:cNvPr>
          <p:cNvSpPr/>
          <p:nvPr/>
        </p:nvSpPr>
        <p:spPr>
          <a:xfrm>
            <a:off x="2613660" y="1181100"/>
            <a:ext cx="3901439" cy="381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E1B1CD41-3730-B041-2559-FAD31B22260B}"/>
              </a:ext>
            </a:extLst>
          </p:cNvPr>
          <p:cNvCxnSpPr>
            <a:stCxn id="13" idx="1"/>
            <a:endCxn id="14" idx="3"/>
          </p:cNvCxnSpPr>
          <p:nvPr/>
        </p:nvCxnSpPr>
        <p:spPr>
          <a:xfrm rot="10800000">
            <a:off x="6515100" y="1371600"/>
            <a:ext cx="1066803" cy="133690"/>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18FCFBE8-5840-4551-4013-A51C1E511C62}"/>
              </a:ext>
            </a:extLst>
          </p:cNvPr>
          <p:cNvCxnSpPr>
            <a:stCxn id="11" idx="1"/>
            <a:endCxn id="12" idx="3"/>
          </p:cNvCxnSpPr>
          <p:nvPr/>
        </p:nvCxnSpPr>
        <p:spPr>
          <a:xfrm rot="10800000">
            <a:off x="5638800" y="929997"/>
            <a:ext cx="1943103" cy="294484"/>
          </a:xfrm>
          <a:prstGeom prst="bentConnector3">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C7B500-4F5E-FD3A-4860-E265F8C6460A}"/>
              </a:ext>
            </a:extLst>
          </p:cNvPr>
          <p:cNvSpPr/>
          <p:nvPr/>
        </p:nvSpPr>
        <p:spPr>
          <a:xfrm>
            <a:off x="7581902" y="6073140"/>
            <a:ext cx="1569718" cy="227469"/>
          </a:xfrm>
          <a:prstGeom prst="rect">
            <a:avLst/>
          </a:prstGeom>
          <a:noFill/>
          <a:ln>
            <a:solidFill>
              <a:srgbClr val="EEA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3E4E17C-7AD4-12FB-A4AE-9E66B3BB8300}"/>
              </a:ext>
            </a:extLst>
          </p:cNvPr>
          <p:cNvSpPr/>
          <p:nvPr/>
        </p:nvSpPr>
        <p:spPr>
          <a:xfrm>
            <a:off x="2659378" y="5715000"/>
            <a:ext cx="1569718" cy="227469"/>
          </a:xfrm>
          <a:prstGeom prst="rect">
            <a:avLst/>
          </a:prstGeom>
          <a:noFill/>
          <a:ln>
            <a:solidFill>
              <a:srgbClr val="EEA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33A7983D-079E-4F8D-192C-A4F673C3732D}"/>
              </a:ext>
            </a:extLst>
          </p:cNvPr>
          <p:cNvCxnSpPr>
            <a:cxnSpLocks/>
            <a:stCxn id="22" idx="1"/>
            <a:endCxn id="31" idx="3"/>
          </p:cNvCxnSpPr>
          <p:nvPr/>
        </p:nvCxnSpPr>
        <p:spPr>
          <a:xfrm rot="10800000">
            <a:off x="4229096" y="5828735"/>
            <a:ext cx="3352806" cy="358140"/>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49F14B37-550B-34F5-80A8-797F5F0CAF0A}"/>
              </a:ext>
            </a:extLst>
          </p:cNvPr>
          <p:cNvSpPr/>
          <p:nvPr/>
        </p:nvSpPr>
        <p:spPr>
          <a:xfrm>
            <a:off x="7581902" y="5828734"/>
            <a:ext cx="3124198" cy="17073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9D557C7-B48B-60CA-302D-DA0546F7DD34}"/>
              </a:ext>
            </a:extLst>
          </p:cNvPr>
          <p:cNvSpPr/>
          <p:nvPr/>
        </p:nvSpPr>
        <p:spPr>
          <a:xfrm>
            <a:off x="2659378" y="5462557"/>
            <a:ext cx="3368038" cy="17877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Elbow 36">
            <a:extLst>
              <a:ext uri="{FF2B5EF4-FFF2-40B4-BE49-F238E27FC236}">
                <a16:creationId xmlns:a16="http://schemas.microsoft.com/office/drawing/2014/main" id="{59B80C25-E501-0671-1A64-2140A8C8184B}"/>
              </a:ext>
            </a:extLst>
          </p:cNvPr>
          <p:cNvCxnSpPr>
            <a:cxnSpLocks/>
            <a:stCxn id="34" idx="1"/>
            <a:endCxn id="35" idx="3"/>
          </p:cNvCxnSpPr>
          <p:nvPr/>
        </p:nvCxnSpPr>
        <p:spPr>
          <a:xfrm rot="10800000">
            <a:off x="6027416" y="5551946"/>
            <a:ext cx="1554486" cy="362159"/>
          </a:xfrm>
          <a:prstGeom prst="bentConnector3">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33EE04D-30E9-4A80-8737-9326713D02AF}"/>
              </a:ext>
            </a:extLst>
          </p:cNvPr>
          <p:cNvSpPr/>
          <p:nvPr/>
        </p:nvSpPr>
        <p:spPr>
          <a:xfrm>
            <a:off x="2659378" y="4946160"/>
            <a:ext cx="3368039" cy="4310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Connector: Elbow 42">
            <a:extLst>
              <a:ext uri="{FF2B5EF4-FFF2-40B4-BE49-F238E27FC236}">
                <a16:creationId xmlns:a16="http://schemas.microsoft.com/office/drawing/2014/main" id="{9E6AF779-8B0E-D912-8BA3-F17DA31D0947}"/>
              </a:ext>
            </a:extLst>
          </p:cNvPr>
          <p:cNvCxnSpPr>
            <a:cxnSpLocks/>
            <a:stCxn id="34" idx="1"/>
            <a:endCxn id="39" idx="3"/>
          </p:cNvCxnSpPr>
          <p:nvPr/>
        </p:nvCxnSpPr>
        <p:spPr>
          <a:xfrm rot="10800000">
            <a:off x="6027418" y="5161676"/>
            <a:ext cx="1554485" cy="752429"/>
          </a:xfrm>
          <a:prstGeom prst="bentConnector3">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AC4C510-390D-9D73-9339-2CD76943D042}"/>
              </a:ext>
            </a:extLst>
          </p:cNvPr>
          <p:cNvSpPr/>
          <p:nvPr/>
        </p:nvSpPr>
        <p:spPr>
          <a:xfrm>
            <a:off x="7658100" y="2766060"/>
            <a:ext cx="3048000" cy="83058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FF07A32-1CCD-60B4-6B1C-5D0D7E9B4D22}"/>
              </a:ext>
            </a:extLst>
          </p:cNvPr>
          <p:cNvSpPr/>
          <p:nvPr/>
        </p:nvSpPr>
        <p:spPr>
          <a:xfrm>
            <a:off x="2933698" y="3352800"/>
            <a:ext cx="3268981" cy="55852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onnector: Elbow 46">
            <a:extLst>
              <a:ext uri="{FF2B5EF4-FFF2-40B4-BE49-F238E27FC236}">
                <a16:creationId xmlns:a16="http://schemas.microsoft.com/office/drawing/2014/main" id="{D59862C9-13C8-7699-2129-F361F27913B6}"/>
              </a:ext>
            </a:extLst>
          </p:cNvPr>
          <p:cNvCxnSpPr>
            <a:stCxn id="44" idx="1"/>
            <a:endCxn id="45" idx="3"/>
          </p:cNvCxnSpPr>
          <p:nvPr/>
        </p:nvCxnSpPr>
        <p:spPr>
          <a:xfrm rot="10800000" flipV="1">
            <a:off x="6202680" y="3181349"/>
            <a:ext cx="1455421" cy="450711"/>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915F6860-6E4D-FA87-5942-0309A6AF83AC}"/>
              </a:ext>
            </a:extLst>
          </p:cNvPr>
          <p:cNvSpPr/>
          <p:nvPr/>
        </p:nvSpPr>
        <p:spPr>
          <a:xfrm>
            <a:off x="7658100" y="1844040"/>
            <a:ext cx="3863340" cy="829030"/>
          </a:xfrm>
          <a:prstGeom prst="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B37A1D7-3DE5-240E-DBE9-5720064F9930}"/>
              </a:ext>
            </a:extLst>
          </p:cNvPr>
          <p:cNvSpPr/>
          <p:nvPr/>
        </p:nvSpPr>
        <p:spPr>
          <a:xfrm>
            <a:off x="2766060" y="2228283"/>
            <a:ext cx="2583180" cy="558522"/>
          </a:xfrm>
          <a:prstGeom prst="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Connector: Elbow 50">
            <a:extLst>
              <a:ext uri="{FF2B5EF4-FFF2-40B4-BE49-F238E27FC236}">
                <a16:creationId xmlns:a16="http://schemas.microsoft.com/office/drawing/2014/main" id="{180038CF-DF76-E013-3FA0-C3FEC86AD3A2}"/>
              </a:ext>
            </a:extLst>
          </p:cNvPr>
          <p:cNvCxnSpPr>
            <a:stCxn id="48" idx="1"/>
            <a:endCxn id="49" idx="3"/>
          </p:cNvCxnSpPr>
          <p:nvPr/>
        </p:nvCxnSpPr>
        <p:spPr>
          <a:xfrm rot="10800000" flipV="1">
            <a:off x="5349240" y="2258554"/>
            <a:ext cx="2308860" cy="24898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FEE7E987-3A40-134D-A86A-4F12E6BB3F4F}"/>
              </a:ext>
            </a:extLst>
          </p:cNvPr>
          <p:cNvSpPr txBox="1"/>
          <p:nvPr/>
        </p:nvSpPr>
        <p:spPr>
          <a:xfrm>
            <a:off x="586740" y="1224481"/>
            <a:ext cx="1958344" cy="272690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useSelector, useDispatch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'react-redux'</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counterActions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'../store/index'</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'./Counter.module.css'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useDispatch</a:t>
            </a:r>
            <a:r>
              <a:rPr lang="en-US" sz="400" b="0" dirty="0">
                <a:solidFill>
                  <a:srgbClr val="F8F8F2"/>
                </a:solidFill>
                <a:effectLst/>
                <a:latin typeface="Consolas" panose="020B0609020204030204" pitchFamily="49" charset="0"/>
              </a:rPr>
              <a:t>();</a:t>
            </a:r>
          </a:p>
          <a:p>
            <a:endParaRPr lang="en-US" sz="400" b="0" dirty="0">
              <a:solidFill>
                <a:srgbClr val="F8F8F2"/>
              </a:solidFill>
              <a:effectLst/>
              <a:latin typeface="Consolas" panose="020B0609020204030204" pitchFamily="49" charset="0"/>
            </a:endParaRPr>
          </a:p>
          <a:p>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const</a:t>
            </a:r>
            <a:r>
              <a:rPr lang="en-US" sz="360" b="0" dirty="0">
                <a:solidFill>
                  <a:srgbClr val="F8F8F2"/>
                </a:solidFill>
                <a:effectLst/>
                <a:latin typeface="Consolas" panose="020B0609020204030204" pitchFamily="49" charset="0"/>
              </a:rPr>
              <a:t> counter </a:t>
            </a:r>
            <a:r>
              <a:rPr lang="en-US" sz="360" b="0" dirty="0">
                <a:solidFill>
                  <a:srgbClr val="F92672"/>
                </a:solidFill>
                <a:effectLst/>
                <a:latin typeface="Consolas" panose="020B0609020204030204" pitchFamily="49" charset="0"/>
              </a:rPr>
              <a:t>=</a:t>
            </a:r>
            <a:r>
              <a:rPr lang="en-US" sz="360" b="0" dirty="0">
                <a:solidFill>
                  <a:srgbClr val="F8F8F2"/>
                </a:solidFill>
                <a:effectLst/>
                <a:latin typeface="Consolas" panose="020B0609020204030204" pitchFamily="49" charset="0"/>
              </a:rPr>
              <a:t> </a:t>
            </a:r>
            <a:r>
              <a:rPr lang="en-US" sz="360" b="0" dirty="0">
                <a:solidFill>
                  <a:srgbClr val="A6E22E"/>
                </a:solidFill>
                <a:effectLst/>
                <a:latin typeface="Consolas" panose="020B0609020204030204" pitchFamily="49" charset="0"/>
              </a:rPr>
              <a:t>useSelector</a:t>
            </a:r>
            <a:r>
              <a:rPr lang="en-US" sz="360" b="0" dirty="0">
                <a:solidFill>
                  <a:srgbClr val="F8F8F2"/>
                </a:solidFill>
                <a:effectLst/>
                <a:latin typeface="Consolas" panose="020B0609020204030204" pitchFamily="49" charset="0"/>
              </a:rPr>
              <a:t>((</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=&gt;</a:t>
            </a:r>
            <a:r>
              <a:rPr lang="en-US" sz="360" b="0" dirty="0">
                <a:solidFill>
                  <a:srgbClr val="F8F8F2"/>
                </a:solidFill>
                <a:effectLst/>
                <a:latin typeface="Consolas" panose="020B0609020204030204" pitchFamily="49" charset="0"/>
              </a:rPr>
              <a:t> </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.counter.counter);</a:t>
            </a:r>
          </a:p>
          <a:p>
            <a:endParaRPr lang="en-US" sz="400" dirty="0">
              <a:solidFill>
                <a:srgbClr val="F8F8F2"/>
              </a:solidFill>
              <a:latin typeface="Consolas" panose="020B0609020204030204" pitchFamily="49" charset="0"/>
            </a:endParaRPr>
          </a:p>
          <a:p>
            <a:endParaRPr lang="en-US" sz="400" b="0" dirty="0">
              <a:solidFill>
                <a:srgbClr val="F8F8F2"/>
              </a:solidFill>
              <a:effectLst/>
              <a:latin typeface="Consolas" panose="020B0609020204030204" pitchFamily="49" charset="0"/>
            </a:endParaRPr>
          </a:p>
          <a:p>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const</a:t>
            </a:r>
            <a:r>
              <a:rPr lang="en-US" sz="360" b="0" dirty="0">
                <a:solidFill>
                  <a:srgbClr val="F8F8F2"/>
                </a:solidFill>
                <a:effectLst/>
                <a:latin typeface="Consolas" panose="020B0609020204030204" pitchFamily="49" charset="0"/>
              </a:rPr>
              <a:t> show </a:t>
            </a:r>
            <a:r>
              <a:rPr lang="en-US" sz="360" b="0" dirty="0">
                <a:solidFill>
                  <a:srgbClr val="F92672"/>
                </a:solidFill>
                <a:effectLst/>
                <a:latin typeface="Consolas" panose="020B0609020204030204" pitchFamily="49" charset="0"/>
              </a:rPr>
              <a:t>=</a:t>
            </a:r>
            <a:r>
              <a:rPr lang="en-US" sz="360" b="0" dirty="0">
                <a:solidFill>
                  <a:srgbClr val="F8F8F2"/>
                </a:solidFill>
                <a:effectLst/>
                <a:latin typeface="Consolas" panose="020B0609020204030204" pitchFamily="49" charset="0"/>
              </a:rPr>
              <a:t> </a:t>
            </a:r>
            <a:r>
              <a:rPr lang="en-US" sz="360" b="0" dirty="0">
                <a:solidFill>
                  <a:srgbClr val="A6E22E"/>
                </a:solidFill>
                <a:effectLst/>
                <a:latin typeface="Consolas" panose="020B0609020204030204" pitchFamily="49" charset="0"/>
              </a:rPr>
              <a:t>useSelector</a:t>
            </a:r>
            <a:r>
              <a:rPr lang="en-US" sz="360" b="0" dirty="0">
                <a:solidFill>
                  <a:srgbClr val="F8F8F2"/>
                </a:solidFill>
                <a:effectLst/>
                <a:latin typeface="Consolas" panose="020B0609020204030204" pitchFamily="49" charset="0"/>
              </a:rPr>
              <a:t>((</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=&gt;</a:t>
            </a:r>
            <a:r>
              <a:rPr lang="en-US" sz="360" b="0" dirty="0">
                <a:solidFill>
                  <a:srgbClr val="F8F8F2"/>
                </a:solidFill>
                <a:effectLst/>
                <a:latin typeface="Consolas" panose="020B0609020204030204" pitchFamily="49" charset="0"/>
              </a:rPr>
              <a:t> </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.counter.showCounter);</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incrementHandler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(counterActions.</a:t>
            </a:r>
            <a:r>
              <a:rPr lang="en-US" sz="400" b="0" dirty="0">
                <a:solidFill>
                  <a:srgbClr val="A6E22E"/>
                </a:solidFill>
                <a:effectLst/>
                <a:latin typeface="Consolas" panose="020B0609020204030204" pitchFamily="49" charset="0"/>
              </a:rPr>
              <a:t>increment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increaseHandler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(counterActions.</a:t>
            </a:r>
            <a:r>
              <a:rPr lang="en-US" sz="400" b="0" dirty="0">
                <a:solidFill>
                  <a:srgbClr val="A6E22E"/>
                </a:solidFill>
                <a:effectLst/>
                <a:latin typeface="Consolas" panose="020B0609020204030204" pitchFamily="49" charset="0"/>
              </a:rPr>
              <a:t>increase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10</a:t>
            </a:r>
            <a:r>
              <a:rPr lang="en-US" sz="400" b="0" dirty="0">
                <a:solidFill>
                  <a:srgbClr val="F8F8F2"/>
                </a:solidFill>
                <a:effectLst/>
                <a:latin typeface="Consolas" panose="020B0609020204030204" pitchFamily="49" charset="0"/>
              </a:rPr>
              <a:t>)); </a:t>
            </a:r>
          </a:p>
          <a:p>
            <a:r>
              <a:rPr lang="en-US" sz="400" b="0" dirty="0">
                <a:solidFill>
                  <a:srgbClr val="88846F"/>
                </a:solidFill>
                <a:effectLst/>
                <a:latin typeface="Consolas" panose="020B0609020204030204" pitchFamily="49" charset="0"/>
              </a:rPr>
              <a:t>// { type: SOME_UNIQUE_IDENTIFIER, payload: 10 }</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decrementHandler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'decrement'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toggleCounterHandler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'toggle'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58" name="Oval 57">
            <a:extLst>
              <a:ext uri="{FF2B5EF4-FFF2-40B4-BE49-F238E27FC236}">
                <a16:creationId xmlns:a16="http://schemas.microsoft.com/office/drawing/2014/main" id="{A80469B0-5972-8860-BE15-8A41044C314B}"/>
              </a:ext>
            </a:extLst>
          </p:cNvPr>
          <p:cNvSpPr/>
          <p:nvPr/>
        </p:nvSpPr>
        <p:spPr>
          <a:xfrm>
            <a:off x="1643332" y="1966913"/>
            <a:ext cx="780781" cy="13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36622CF-7126-DFB3-A296-9AC516ACCB4E}"/>
              </a:ext>
            </a:extLst>
          </p:cNvPr>
          <p:cNvSpPr/>
          <p:nvPr/>
        </p:nvSpPr>
        <p:spPr>
          <a:xfrm>
            <a:off x="1643332" y="1774984"/>
            <a:ext cx="780781" cy="13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Connector: Elbow 60">
            <a:extLst>
              <a:ext uri="{FF2B5EF4-FFF2-40B4-BE49-F238E27FC236}">
                <a16:creationId xmlns:a16="http://schemas.microsoft.com/office/drawing/2014/main" id="{E2E76472-7D27-9D85-3D3B-28B458B7C812}"/>
              </a:ext>
            </a:extLst>
          </p:cNvPr>
          <p:cNvCxnSpPr>
            <a:cxnSpLocks/>
            <a:stCxn id="59" idx="6"/>
            <a:endCxn id="64" idx="4"/>
          </p:cNvCxnSpPr>
          <p:nvPr/>
        </p:nvCxnSpPr>
        <p:spPr>
          <a:xfrm flipV="1">
            <a:off x="2424113" y="1439997"/>
            <a:ext cx="3149914" cy="404043"/>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3" name="Connector: Elbow 62">
            <a:extLst>
              <a:ext uri="{FF2B5EF4-FFF2-40B4-BE49-F238E27FC236}">
                <a16:creationId xmlns:a16="http://schemas.microsoft.com/office/drawing/2014/main" id="{50AE96F2-E05D-C696-133E-9EA89511A4CC}"/>
              </a:ext>
            </a:extLst>
          </p:cNvPr>
          <p:cNvCxnSpPr>
            <a:cxnSpLocks/>
            <a:stCxn id="58" idx="6"/>
            <a:endCxn id="64" idx="4"/>
          </p:cNvCxnSpPr>
          <p:nvPr/>
        </p:nvCxnSpPr>
        <p:spPr>
          <a:xfrm flipV="1">
            <a:off x="2424113" y="1439997"/>
            <a:ext cx="3149914" cy="595972"/>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sp>
        <p:nvSpPr>
          <p:cNvPr id="64" name="Oval 63">
            <a:extLst>
              <a:ext uri="{FF2B5EF4-FFF2-40B4-BE49-F238E27FC236}">
                <a16:creationId xmlns:a16="http://schemas.microsoft.com/office/drawing/2014/main" id="{4A0EA257-7AE6-F946-AFB5-0531E3A4767F}"/>
              </a:ext>
            </a:extLst>
          </p:cNvPr>
          <p:cNvSpPr/>
          <p:nvPr/>
        </p:nvSpPr>
        <p:spPr>
          <a:xfrm>
            <a:off x="4564379" y="1181100"/>
            <a:ext cx="2019296" cy="2588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06E1ACE-FEB7-B8D4-4760-FFA334C5CE80}"/>
              </a:ext>
            </a:extLst>
          </p:cNvPr>
          <p:cNvSpPr/>
          <p:nvPr/>
        </p:nvSpPr>
        <p:spPr>
          <a:xfrm>
            <a:off x="701039" y="2155825"/>
            <a:ext cx="1324611" cy="276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Connector: Elbow 70">
            <a:extLst>
              <a:ext uri="{FF2B5EF4-FFF2-40B4-BE49-F238E27FC236}">
                <a16:creationId xmlns:a16="http://schemas.microsoft.com/office/drawing/2014/main" id="{A3090AC5-79E4-24B9-E120-CDB617B93206}"/>
              </a:ext>
            </a:extLst>
          </p:cNvPr>
          <p:cNvCxnSpPr>
            <a:endCxn id="35" idx="1"/>
          </p:cNvCxnSpPr>
          <p:nvPr/>
        </p:nvCxnSpPr>
        <p:spPr>
          <a:xfrm rot="16200000" flipH="1">
            <a:off x="717320" y="3609887"/>
            <a:ext cx="3258008" cy="6261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57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8842A2D-9F92-2EFA-412F-8408BA30878A}"/>
              </a:ext>
            </a:extLst>
          </p:cNvPr>
          <p:cNvSpPr/>
          <p:nvPr/>
        </p:nvSpPr>
        <p:spPr>
          <a:xfrm>
            <a:off x="6643660" y="554609"/>
            <a:ext cx="2667717" cy="1015663"/>
          </a:xfrm>
          <a:prstGeom prst="rect">
            <a:avLst/>
          </a:prstGeom>
          <a:noFill/>
        </p:spPr>
        <p:txBody>
          <a:bodyPr wrap="none" lIns="91440" tIns="45720" rIns="91440" bIns="45720">
            <a:spAutoFit/>
          </a:bodyPr>
          <a:lstStyle/>
          <a:p>
            <a:pPr algn="ctr"/>
            <a:r>
              <a:rPr lang="en-US" sz="6000" b="1" spc="50" dirty="0">
                <a:ln w="9525" cmpd="sng">
                  <a:solidFill>
                    <a:schemeClr val="accent1"/>
                  </a:solidFill>
                  <a:prstDash val="solid"/>
                </a:ln>
                <a:solidFill>
                  <a:schemeClr val="bg1"/>
                </a:solidFill>
                <a:effectLst>
                  <a:glow rad="38100">
                    <a:schemeClr val="accent1">
                      <a:alpha val="40000"/>
                    </a:schemeClr>
                  </a:glow>
                </a:effectLst>
              </a:rPr>
              <a:t>useRef</a:t>
            </a:r>
            <a:endParaRPr lang="en-US" sz="6000" b="1" cap="none" spc="50" dirty="0">
              <a:ln w="9525" cmpd="sng">
                <a:solidFill>
                  <a:schemeClr val="accent1"/>
                </a:solidFill>
                <a:prstDash val="solid"/>
              </a:ln>
              <a:solidFill>
                <a:schemeClr val="bg1"/>
              </a:solidFill>
              <a:effectLst>
                <a:glow rad="38100">
                  <a:schemeClr val="accent1">
                    <a:alpha val="40000"/>
                  </a:schemeClr>
                </a:glow>
              </a:effectLst>
            </a:endParaRPr>
          </a:p>
        </p:txBody>
      </p:sp>
      <p:sp>
        <p:nvSpPr>
          <p:cNvPr id="33" name="Rectangle 32">
            <a:extLst>
              <a:ext uri="{FF2B5EF4-FFF2-40B4-BE49-F238E27FC236}">
                <a16:creationId xmlns:a16="http://schemas.microsoft.com/office/drawing/2014/main" id="{13755CA4-5A6D-B6C6-3DF3-52C819591719}"/>
              </a:ext>
            </a:extLst>
          </p:cNvPr>
          <p:cNvSpPr/>
          <p:nvPr/>
        </p:nvSpPr>
        <p:spPr>
          <a:xfrm>
            <a:off x="609600" y="1476375"/>
            <a:ext cx="1528763" cy="185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bg1"/>
                </a:solidFill>
              </a:ln>
            </a:endParaRPr>
          </a:p>
        </p:txBody>
      </p:sp>
      <p:sp>
        <p:nvSpPr>
          <p:cNvPr id="34" name="Rectangle 33">
            <a:extLst>
              <a:ext uri="{FF2B5EF4-FFF2-40B4-BE49-F238E27FC236}">
                <a16:creationId xmlns:a16="http://schemas.microsoft.com/office/drawing/2014/main" id="{35AFCBCF-8C85-3644-EDF0-D5EAADAE478F}"/>
              </a:ext>
            </a:extLst>
          </p:cNvPr>
          <p:cNvSpPr/>
          <p:nvPr/>
        </p:nvSpPr>
        <p:spPr>
          <a:xfrm>
            <a:off x="1000125" y="5057775"/>
            <a:ext cx="2166938"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86E24E-E756-51E8-3AED-6B3FFB3382CF}"/>
              </a:ext>
            </a:extLst>
          </p:cNvPr>
          <p:cNvSpPr/>
          <p:nvPr/>
        </p:nvSpPr>
        <p:spPr>
          <a:xfrm>
            <a:off x="757238" y="3481388"/>
            <a:ext cx="1347787" cy="185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613A933-F698-C5D5-F843-D063CB493848}"/>
              </a:ext>
            </a:extLst>
          </p:cNvPr>
          <p:cNvSpPr txBox="1"/>
          <p:nvPr/>
        </p:nvSpPr>
        <p:spPr>
          <a:xfrm>
            <a:off x="569343" y="674400"/>
            <a:ext cx="3424687" cy="55092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React, { </a:t>
            </a:r>
            <a:r>
              <a:rPr lang="en-US" sz="550" b="0" dirty="0" err="1">
                <a:solidFill>
                  <a:srgbClr val="F8F8F2"/>
                </a:solidFill>
                <a:effectLst/>
                <a:latin typeface="Consolas" panose="020B0609020204030204" pitchFamily="49" charset="0"/>
              </a:rPr>
              <a:t>useState</a:t>
            </a:r>
            <a:r>
              <a:rPr lang="en-US" sz="550" b="0" dirty="0">
                <a:solidFill>
                  <a:srgbClr val="F8F8F2"/>
                </a:solidFill>
                <a:effectLst/>
                <a:latin typeface="Consolas" panose="020B0609020204030204" pitchFamily="49" charset="0"/>
              </a:rPr>
              <a:t>, useRef }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'react'</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Card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'../UI/Card'</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Button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'../UI/Button'</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ErrorModal</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'../UI/</a:t>
            </a:r>
            <a:r>
              <a:rPr lang="en-US" sz="550" b="0" dirty="0" err="1">
                <a:solidFill>
                  <a:srgbClr val="E6DB74"/>
                </a:solidFill>
                <a:effectLst/>
                <a:latin typeface="Consolas" panose="020B0609020204030204" pitchFamily="49" charset="0"/>
              </a:rPr>
              <a:t>ErrorModal</a:t>
            </a:r>
            <a:r>
              <a:rPr lang="en-US" sz="550" b="0" dirty="0">
                <a:solidFill>
                  <a:srgbClr val="E6DB74"/>
                </a:solidFill>
                <a:effectLst/>
                <a:latin typeface="Consolas" panose="020B0609020204030204" pitchFamily="49" charset="0"/>
              </a:rPr>
              <a:t>'</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Wrapper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'../Helpers/Wrapper'</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classes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'./AddUser.module.css'</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AddUser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i="1" dirty="0">
                <a:solidFill>
                  <a:srgbClr val="FD971F"/>
                </a:solidFill>
                <a:effectLst/>
                <a:latin typeface="Consolas" panose="020B0609020204030204" pitchFamily="49" charset="0"/>
              </a:rPr>
              <a:t>props</a:t>
            </a: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=&gt;</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nameInputRef</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useRef</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ageInputRef</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useRef</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[error,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useState</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addUserHandler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i="1" dirty="0">
                <a:solidFill>
                  <a:srgbClr val="FD971F"/>
                </a:solidFill>
                <a:effectLst/>
                <a:latin typeface="Consolas" panose="020B0609020204030204" pitchFamily="49" charset="0"/>
              </a:rPr>
              <a:t>event</a:t>
            </a: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=&gt;</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i="1" dirty="0" err="1">
                <a:solidFill>
                  <a:srgbClr val="FD971F"/>
                </a:solidFill>
                <a:effectLst/>
                <a:latin typeface="Consolas" panose="020B0609020204030204" pitchFamily="49" charset="0"/>
              </a:rPr>
              <a:t>event</a:t>
            </a:r>
            <a:r>
              <a:rPr lang="en-US" sz="550" b="0" dirty="0" err="1">
                <a:solidFill>
                  <a:srgbClr val="F8F8F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preventDefault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enteredName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nameInputRef.current.value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enteredUserAge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ageInputRef.current.value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if</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enteredName.</a:t>
            </a:r>
            <a:r>
              <a:rPr lang="en-US" sz="550" b="0" dirty="0" err="1">
                <a:solidFill>
                  <a:srgbClr val="A6E22E"/>
                </a:solidFill>
                <a:effectLst/>
                <a:latin typeface="Consolas" panose="020B0609020204030204" pitchFamily="49" charset="0"/>
              </a:rPr>
              <a:t>trim</a:t>
            </a:r>
            <a:r>
              <a:rPr lang="en-US" sz="550" b="0" dirty="0">
                <a:solidFill>
                  <a:srgbClr val="F8F8F2"/>
                </a:solidFill>
                <a:effectLst/>
                <a:latin typeface="Consolas" panose="020B0609020204030204" pitchFamily="49" charset="0"/>
              </a:rPr>
              <a:t>().length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E81FF"/>
                </a:solidFill>
                <a:effectLst/>
                <a:latin typeface="Consolas" panose="020B0609020204030204" pitchFamily="49" charset="0"/>
              </a:rPr>
              <a:t>0</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enteredUserAge.</a:t>
            </a:r>
            <a:r>
              <a:rPr lang="en-US" sz="550" b="0" dirty="0" err="1">
                <a:solidFill>
                  <a:srgbClr val="A6E22E"/>
                </a:solidFill>
                <a:effectLst/>
                <a:latin typeface="Consolas" panose="020B0609020204030204" pitchFamily="49" charset="0"/>
              </a:rPr>
              <a:t>trim</a:t>
            </a:r>
            <a:r>
              <a:rPr lang="en-US" sz="550" b="0" dirty="0">
                <a:solidFill>
                  <a:srgbClr val="F8F8F2"/>
                </a:solidFill>
                <a:effectLst/>
                <a:latin typeface="Consolas" panose="020B0609020204030204" pitchFamily="49" charset="0"/>
              </a:rPr>
              <a:t>().length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E81FF"/>
                </a:solidFill>
                <a:effectLst/>
                <a:latin typeface="Consolas" panose="020B0609020204030204" pitchFamily="49" charset="0"/>
              </a:rPr>
              <a:t>0</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title: </a:t>
            </a:r>
            <a:r>
              <a:rPr lang="en-US" sz="550" b="0" dirty="0">
                <a:solidFill>
                  <a:srgbClr val="E6DB74"/>
                </a:solidFill>
                <a:effectLst/>
                <a:latin typeface="Consolas" panose="020B0609020204030204" pitchFamily="49" charset="0"/>
              </a:rPr>
              <a:t>'Invalid input'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message: </a:t>
            </a:r>
            <a:r>
              <a:rPr lang="en-US" sz="550" b="0" dirty="0">
                <a:solidFill>
                  <a:srgbClr val="E6DB74"/>
                </a:solidFill>
                <a:effectLst/>
                <a:latin typeface="Consolas" panose="020B0609020204030204" pitchFamily="49" charset="0"/>
              </a:rPr>
              <a:t>'Please enter a valid name and age (non-empty values).'</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return</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if</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enteredUserAge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&lt;</a:t>
            </a:r>
            <a:r>
              <a:rPr lang="en-US" sz="550" b="0" dirty="0">
                <a:solidFill>
                  <a:srgbClr val="F8F8F2"/>
                </a:solidFill>
                <a:effectLst/>
                <a:latin typeface="Consolas" panose="020B0609020204030204" pitchFamily="49" charset="0"/>
              </a:rPr>
              <a:t> </a:t>
            </a:r>
            <a:r>
              <a:rPr lang="en-US" sz="550" b="0" dirty="0">
                <a:solidFill>
                  <a:srgbClr val="AE81FF"/>
                </a:solidFill>
                <a:effectLst/>
                <a:latin typeface="Consolas" panose="020B0609020204030204" pitchFamily="49" charset="0"/>
              </a:rPr>
              <a:t>1</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title: </a:t>
            </a:r>
            <a:r>
              <a:rPr lang="en-US" sz="550" b="0" dirty="0">
                <a:solidFill>
                  <a:srgbClr val="E6DB74"/>
                </a:solidFill>
                <a:effectLst/>
                <a:latin typeface="Consolas" panose="020B0609020204030204" pitchFamily="49" charset="0"/>
              </a:rPr>
              <a:t>'Invalid age'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message: </a:t>
            </a:r>
            <a:r>
              <a:rPr lang="en-US" sz="550" b="0" dirty="0">
                <a:solidFill>
                  <a:srgbClr val="E6DB74"/>
                </a:solidFill>
                <a:effectLst/>
                <a:latin typeface="Consolas" panose="020B0609020204030204" pitchFamily="49" charset="0"/>
              </a:rPr>
              <a:t>'Please enter a valid age (&gt; 0).'</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return</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i="1" dirty="0" err="1">
                <a:solidFill>
                  <a:srgbClr val="FD971F"/>
                </a:solidFill>
                <a:effectLst/>
                <a:latin typeface="Consolas" panose="020B0609020204030204" pitchFamily="49" charset="0"/>
              </a:rPr>
              <a:t>props</a:t>
            </a:r>
            <a:r>
              <a:rPr lang="en-US" sz="550" b="0" dirty="0" err="1">
                <a:solidFill>
                  <a:srgbClr val="F8F8F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onAddUser</a:t>
            </a:r>
            <a:r>
              <a:rPr lang="en-US" sz="550" b="0" dirty="0">
                <a:solidFill>
                  <a:srgbClr val="F8F8F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enteredName</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enteredUserAge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nameInputRef.current.value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ageInputRef.current.value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errorHandler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 </a:t>
            </a:r>
            <a:r>
              <a:rPr lang="en-US" sz="550" b="0" i="1" dirty="0">
                <a:solidFill>
                  <a:srgbClr val="66D9EF"/>
                </a:solidFill>
                <a:effectLst/>
                <a:latin typeface="Consolas" panose="020B0609020204030204" pitchFamily="49" charset="0"/>
              </a:rPr>
              <a:t>=&gt;</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a:t>
            </a:r>
            <a:r>
              <a:rPr lang="en-US" sz="550" b="0" dirty="0">
                <a:solidFill>
                  <a:srgbClr val="AE81FF"/>
                </a:solidFill>
                <a:effectLst/>
                <a:latin typeface="Consolas" panose="020B0609020204030204" pitchFamily="49" charset="0"/>
              </a:rPr>
              <a:t>null</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return</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Wrapper</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error </a:t>
            </a:r>
            <a:r>
              <a:rPr lang="en-US" sz="550" b="0" dirty="0">
                <a:solidFill>
                  <a:srgbClr val="F92672"/>
                </a:solidFill>
                <a:effectLst/>
                <a:latin typeface="Consolas" panose="020B0609020204030204" pitchFamily="49" charset="0"/>
              </a:rPr>
              <a:t>&amp;&amp;</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&lt;</a:t>
            </a:r>
            <a:r>
              <a:rPr lang="en-US" sz="550" b="0" i="1" dirty="0" err="1">
                <a:solidFill>
                  <a:srgbClr val="66D9EF"/>
                </a:solidFill>
                <a:effectLst/>
                <a:latin typeface="Consolas" panose="020B0609020204030204" pitchFamily="49" charset="0"/>
              </a:rPr>
              <a:t>ErrorModal</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title</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error.title</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message</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error.message</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onConfirm</a:t>
            </a:r>
            <a:r>
              <a:rPr lang="en-US" sz="550" b="0" dirty="0">
                <a:solidFill>
                  <a:srgbClr val="F9267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errorHandler</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/&gt;</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Card</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className</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classes.input</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form</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onSubmit</a:t>
            </a:r>
            <a:r>
              <a:rPr lang="en-US" sz="550" b="0" dirty="0">
                <a:solidFill>
                  <a:srgbClr val="F9267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addUserHandler</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htmlFor</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"username"</a:t>
            </a:r>
            <a:r>
              <a:rPr lang="en-US" sz="550" b="0" dirty="0">
                <a:solidFill>
                  <a:srgbClr val="F8F8F2"/>
                </a:solidFill>
                <a:effectLst/>
                <a:latin typeface="Consolas" panose="020B0609020204030204" pitchFamily="49" charset="0"/>
              </a:rPr>
              <a:t>&gt;Username&lt;/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input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id</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"username"</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type</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"text"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ref</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nameInputRef</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htmlFor</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"age"</a:t>
            </a:r>
            <a:r>
              <a:rPr lang="en-US" sz="550" b="0" dirty="0">
                <a:solidFill>
                  <a:srgbClr val="F8F8F2"/>
                </a:solidFill>
                <a:effectLst/>
                <a:latin typeface="Consolas" panose="020B0609020204030204" pitchFamily="49" charset="0"/>
              </a:rPr>
              <a:t>&gt;Age (Years)&lt;/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input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id</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"age"</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type</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"number"</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ref</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ageInputRef</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/&gt;</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Button</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type</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"submit"</a:t>
            </a:r>
            <a:r>
              <a:rPr lang="en-US" sz="550" b="0" dirty="0">
                <a:solidFill>
                  <a:srgbClr val="F8F8F2"/>
                </a:solidFill>
                <a:effectLst/>
                <a:latin typeface="Consolas" panose="020B0609020204030204" pitchFamily="49" charset="0"/>
              </a:rPr>
              <a:t>&gt;Add User&lt;/</a:t>
            </a:r>
            <a:r>
              <a:rPr lang="en-US" sz="550" b="0" i="1" dirty="0">
                <a:solidFill>
                  <a:srgbClr val="66D9EF"/>
                </a:solidFill>
                <a:effectLst/>
                <a:latin typeface="Consolas" panose="020B0609020204030204" pitchFamily="49" charset="0"/>
              </a:rPr>
              <a:t>Button</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form</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Card</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Wrapper</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92672"/>
                </a:solidFill>
                <a:effectLst/>
                <a:latin typeface="Consolas" panose="020B0609020204030204" pitchFamily="49" charset="0"/>
              </a:rPr>
              <a:t>export</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default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AddUser</a:t>
            </a:r>
            <a:r>
              <a:rPr lang="en-US" sz="550" b="0" dirty="0">
                <a:solidFill>
                  <a:srgbClr val="F8F8F2"/>
                </a:solidFill>
                <a:effectLst/>
                <a:latin typeface="Consolas" panose="020B0609020204030204" pitchFamily="49" charset="0"/>
              </a:rPr>
              <a:t>;</a:t>
            </a:r>
          </a:p>
        </p:txBody>
      </p:sp>
      <p:graphicFrame>
        <p:nvGraphicFramePr>
          <p:cNvPr id="29" name="Diagram 28">
            <a:extLst>
              <a:ext uri="{FF2B5EF4-FFF2-40B4-BE49-F238E27FC236}">
                <a16:creationId xmlns:a16="http://schemas.microsoft.com/office/drawing/2014/main" id="{ABCAA6F0-4585-2FBB-0E94-5AB141F46658}"/>
              </a:ext>
            </a:extLst>
          </p:cNvPr>
          <p:cNvGraphicFramePr/>
          <p:nvPr>
            <p:extLst>
              <p:ext uri="{D42A27DB-BD31-4B8C-83A1-F6EECF244321}">
                <p14:modId xmlns:p14="http://schemas.microsoft.com/office/powerpoint/2010/main" val="1072596091"/>
              </p:ext>
            </p:extLst>
          </p:nvPr>
        </p:nvGraphicFramePr>
        <p:xfrm>
          <a:off x="4848047" y="1837427"/>
          <a:ext cx="1795613" cy="175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89843864-86AF-C4B7-DFDC-70A7FEA0781C}"/>
              </a:ext>
            </a:extLst>
          </p:cNvPr>
          <p:cNvSpPr/>
          <p:nvPr/>
        </p:nvSpPr>
        <p:spPr>
          <a:xfrm>
            <a:off x="704850" y="1476375"/>
            <a:ext cx="1292225" cy="185738"/>
          </a:xfrm>
          <a:prstGeom prst="rect">
            <a:avLst/>
          </a:prstGeom>
          <a:solidFill>
            <a:srgbClr val="9B6BF2">
              <a:alpha val="30196"/>
            </a:srgb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069651-2859-6817-5ADC-CFF49B9BC99D}"/>
              </a:ext>
            </a:extLst>
          </p:cNvPr>
          <p:cNvSpPr/>
          <p:nvPr/>
        </p:nvSpPr>
        <p:spPr>
          <a:xfrm>
            <a:off x="2293144" y="5160169"/>
            <a:ext cx="702469" cy="92869"/>
          </a:xfrm>
          <a:prstGeom prst="rect">
            <a:avLst/>
          </a:prstGeom>
          <a:solidFill>
            <a:srgbClr val="9B6BF2">
              <a:alpha val="30196"/>
            </a:srgb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168169D-3C0D-DEE9-BD2D-3F5C4B3F0C59}"/>
              </a:ext>
            </a:extLst>
          </p:cNvPr>
          <p:cNvSpPr/>
          <p:nvPr/>
        </p:nvSpPr>
        <p:spPr>
          <a:xfrm>
            <a:off x="797719" y="3481388"/>
            <a:ext cx="1292225" cy="107201"/>
          </a:xfrm>
          <a:prstGeom prst="rect">
            <a:avLst/>
          </a:prstGeom>
          <a:solidFill>
            <a:srgbClr val="9B6BF2">
              <a:alpha val="30196"/>
            </a:srgb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F2A5F938-5F41-4378-6DAD-8ED6F3933D73}"/>
              </a:ext>
            </a:extLst>
          </p:cNvPr>
          <p:cNvCxnSpPr>
            <a:cxnSpLocks/>
            <a:endCxn id="2" idx="3"/>
          </p:cNvCxnSpPr>
          <p:nvPr/>
        </p:nvCxnSpPr>
        <p:spPr>
          <a:xfrm rot="10800000">
            <a:off x="1997075" y="1569244"/>
            <a:ext cx="2850972" cy="4786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3695BDB-3379-F8C4-6120-E640D8412F7A}"/>
              </a:ext>
            </a:extLst>
          </p:cNvPr>
          <p:cNvCxnSpPr>
            <a:cxnSpLocks/>
            <a:endCxn id="3" idx="3"/>
          </p:cNvCxnSpPr>
          <p:nvPr/>
        </p:nvCxnSpPr>
        <p:spPr>
          <a:xfrm rot="5400000">
            <a:off x="1961558" y="3396258"/>
            <a:ext cx="2844402" cy="7762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690BF33-7775-BB2C-F982-8606DA17E63A}"/>
              </a:ext>
            </a:extLst>
          </p:cNvPr>
          <p:cNvCxnSpPr>
            <a:cxnSpLocks/>
          </p:cNvCxnSpPr>
          <p:nvPr/>
        </p:nvCxnSpPr>
        <p:spPr>
          <a:xfrm>
            <a:off x="3771904" y="2362200"/>
            <a:ext cx="1076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67B24399-D57F-081D-9C00-7B4FBCDDB221}"/>
              </a:ext>
            </a:extLst>
          </p:cNvPr>
          <p:cNvCxnSpPr>
            <a:cxnSpLocks/>
            <a:stCxn id="29" idx="1"/>
            <a:endCxn id="4" idx="3"/>
          </p:cNvCxnSpPr>
          <p:nvPr/>
        </p:nvCxnSpPr>
        <p:spPr>
          <a:xfrm rot="10800000" flipV="1">
            <a:off x="2089945" y="2713007"/>
            <a:ext cx="2758103" cy="821981"/>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20" name="TextBox 19">
            <a:extLst>
              <a:ext uri="{FF2B5EF4-FFF2-40B4-BE49-F238E27FC236}">
                <a16:creationId xmlns:a16="http://schemas.microsoft.com/office/drawing/2014/main" id="{2BB4819D-42FE-982A-325F-E48EC8675BFC}"/>
              </a:ext>
            </a:extLst>
          </p:cNvPr>
          <p:cNvSpPr txBox="1"/>
          <p:nvPr/>
        </p:nvSpPr>
        <p:spPr>
          <a:xfrm>
            <a:off x="7826702" y="1476375"/>
            <a:ext cx="3602846" cy="332398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useRef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Input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'../../UI/Input'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classes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'./MealItemForm.module.css'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MealItemForm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amountInputRef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useRef</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submitHandler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event</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preventDefault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enteredAmount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amountInputRef.current.value</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form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className</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classes.form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onSubmit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submitHandler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Input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ref</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amountInputRef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label</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'Amount'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input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'amount_'</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.id, </a:t>
            </a:r>
            <a:r>
              <a:rPr lang="en-US" sz="600" b="0" dirty="0">
                <a:solidFill>
                  <a:srgbClr val="88846F"/>
                </a:solidFill>
                <a:effectLst/>
                <a:latin typeface="Consolas" panose="020B0609020204030204" pitchFamily="49" charset="0"/>
              </a:rPr>
              <a:t>// this changed!</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type: </a:t>
            </a:r>
            <a:r>
              <a:rPr lang="en-US" sz="600" b="0" dirty="0">
                <a:solidFill>
                  <a:srgbClr val="E6DB74"/>
                </a:solidFill>
                <a:effectLst/>
                <a:latin typeface="Consolas" panose="020B0609020204030204" pitchFamily="49" charset="0"/>
              </a:rPr>
              <a:t>'number'</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min: </a:t>
            </a:r>
            <a:r>
              <a:rPr lang="en-US" sz="600" b="0" dirty="0">
                <a:solidFill>
                  <a:srgbClr val="E6DB74"/>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max: </a:t>
            </a:r>
            <a:r>
              <a:rPr lang="en-US" sz="600" b="0" dirty="0">
                <a:solidFill>
                  <a:srgbClr val="E6DB74"/>
                </a:solidFill>
                <a:effectLst/>
                <a:latin typeface="Consolas" panose="020B0609020204030204" pitchFamily="49" charset="0"/>
              </a:rPr>
              <a:t>'5'</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step: </a:t>
            </a:r>
            <a:r>
              <a:rPr lang="en-US" sz="600" b="0" dirty="0">
                <a:solidFill>
                  <a:srgbClr val="E6DB74"/>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defaultValue</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button</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type</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'submit'</a:t>
            </a:r>
            <a:r>
              <a:rPr lang="en-US" sz="600" b="0" dirty="0">
                <a:solidFill>
                  <a:srgbClr val="F8F8F2"/>
                </a:solidFill>
                <a:effectLst/>
                <a:latin typeface="Consolas" panose="020B0609020204030204" pitchFamily="49" charset="0"/>
              </a:rPr>
              <a:t>&gt; +Add&lt;/</a:t>
            </a:r>
            <a:r>
              <a:rPr lang="en-US" sz="600" b="0" dirty="0">
                <a:solidFill>
                  <a:srgbClr val="F92672"/>
                </a:solidFill>
                <a:effectLst/>
                <a:latin typeface="Consolas" panose="020B0609020204030204" pitchFamily="49" charset="0"/>
              </a:rPr>
              <a:t>button</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form</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MealItemForm</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endParaRPr lang="en-US" sz="600" b="0" dirty="0">
              <a:solidFill>
                <a:srgbClr val="F8F8F2"/>
              </a:solidFill>
              <a:effectLst/>
              <a:latin typeface="Consolas" panose="020B0609020204030204" pitchFamily="49" charset="0"/>
            </a:endParaRPr>
          </a:p>
        </p:txBody>
      </p:sp>
      <p:sp>
        <p:nvSpPr>
          <p:cNvPr id="22" name="TextBox 21">
            <a:extLst>
              <a:ext uri="{FF2B5EF4-FFF2-40B4-BE49-F238E27FC236}">
                <a16:creationId xmlns:a16="http://schemas.microsoft.com/office/drawing/2014/main" id="{44CB7669-392E-3C52-5BCB-2EFAA7005C24}"/>
              </a:ext>
            </a:extLst>
          </p:cNvPr>
          <p:cNvSpPr txBox="1"/>
          <p:nvPr/>
        </p:nvSpPr>
        <p:spPr>
          <a:xfrm>
            <a:off x="7826700" y="4852868"/>
            <a:ext cx="3602847" cy="138499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classes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'./Input.module.css'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Input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u="sng" dirty="0" err="1">
                <a:solidFill>
                  <a:srgbClr val="A6E22E"/>
                </a:solidFill>
                <a:effectLst/>
                <a:latin typeface="Consolas" panose="020B0609020204030204" pitchFamily="49" charset="0"/>
              </a:rPr>
              <a:t>React</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forwardRef</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ref</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div</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className</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classes.input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label</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htmlFor</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.input.id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props</a:t>
            </a:r>
            <a:r>
              <a:rPr lang="en-US" sz="600" b="0" dirty="0" err="1">
                <a:solidFill>
                  <a:srgbClr val="F8F8F2"/>
                </a:solidFill>
                <a:effectLst/>
                <a:latin typeface="Consolas" panose="020B0609020204030204" pitchFamily="49" charset="0"/>
              </a:rPr>
              <a:t>.label</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label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input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ref</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props.input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div</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Input;</a:t>
            </a:r>
          </a:p>
        </p:txBody>
      </p:sp>
      <p:sp>
        <p:nvSpPr>
          <p:cNvPr id="24" name="Rectangle 23">
            <a:extLst>
              <a:ext uri="{FF2B5EF4-FFF2-40B4-BE49-F238E27FC236}">
                <a16:creationId xmlns:a16="http://schemas.microsoft.com/office/drawing/2014/main" id="{F3BF764C-46DC-6E08-131D-37FCBE796F56}"/>
              </a:ext>
            </a:extLst>
          </p:cNvPr>
          <p:cNvSpPr/>
          <p:nvPr/>
        </p:nvSpPr>
        <p:spPr>
          <a:xfrm>
            <a:off x="7977518" y="1981200"/>
            <a:ext cx="1600200" cy="114300"/>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5" name="Rectangle 24">
            <a:extLst>
              <a:ext uri="{FF2B5EF4-FFF2-40B4-BE49-F238E27FC236}">
                <a16:creationId xmlns:a16="http://schemas.microsoft.com/office/drawing/2014/main" id="{8C614E84-4FB4-D73A-E75C-CF95C5F08D10}"/>
              </a:ext>
            </a:extLst>
          </p:cNvPr>
          <p:cNvSpPr/>
          <p:nvPr/>
        </p:nvSpPr>
        <p:spPr>
          <a:xfrm>
            <a:off x="8136268" y="2990850"/>
            <a:ext cx="1600200" cy="83566"/>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cxnSp>
        <p:nvCxnSpPr>
          <p:cNvPr id="51" name="Straight Arrow Connector 50">
            <a:extLst>
              <a:ext uri="{FF2B5EF4-FFF2-40B4-BE49-F238E27FC236}">
                <a16:creationId xmlns:a16="http://schemas.microsoft.com/office/drawing/2014/main" id="{1B79F1E5-E42F-F233-D4DA-19B5C0AE9522}"/>
              </a:ext>
            </a:extLst>
          </p:cNvPr>
          <p:cNvCxnSpPr/>
          <p:nvPr/>
        </p:nvCxnSpPr>
        <p:spPr>
          <a:xfrm>
            <a:off x="6643660" y="2047877"/>
            <a:ext cx="1333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91FCE628-E823-DA79-11B5-A669DD3745C5}"/>
              </a:ext>
            </a:extLst>
          </p:cNvPr>
          <p:cNvCxnSpPr>
            <a:endCxn id="25" idx="1"/>
          </p:cNvCxnSpPr>
          <p:nvPr/>
        </p:nvCxnSpPr>
        <p:spPr>
          <a:xfrm>
            <a:off x="6643660" y="2362200"/>
            <a:ext cx="1492608" cy="670433"/>
          </a:xfrm>
          <a:prstGeom prst="bentConnector3">
            <a:avLst>
              <a:gd name="adj1" fmla="val 67868"/>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A05D9FB0-99D2-E29D-4755-C02E5A7670A7}"/>
              </a:ext>
            </a:extLst>
          </p:cNvPr>
          <p:cNvSpPr/>
          <p:nvPr/>
        </p:nvSpPr>
        <p:spPr>
          <a:xfrm>
            <a:off x="8453768" y="5263404"/>
            <a:ext cx="1600200" cy="83566"/>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7" name="Oval 56">
            <a:extLst>
              <a:ext uri="{FF2B5EF4-FFF2-40B4-BE49-F238E27FC236}">
                <a16:creationId xmlns:a16="http://schemas.microsoft.com/office/drawing/2014/main" id="{95685F20-0954-5236-4424-97CFD5BBEB8D}"/>
              </a:ext>
            </a:extLst>
          </p:cNvPr>
          <p:cNvSpPr/>
          <p:nvPr/>
        </p:nvSpPr>
        <p:spPr>
          <a:xfrm>
            <a:off x="8352168" y="5590232"/>
            <a:ext cx="584200" cy="20218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F7D9BD8-47C0-39EE-A614-90894F1AA450}"/>
              </a:ext>
            </a:extLst>
          </p:cNvPr>
          <p:cNvCxnSpPr/>
          <p:nvPr/>
        </p:nvCxnSpPr>
        <p:spPr>
          <a:xfrm>
            <a:off x="6643660" y="3074416"/>
            <a:ext cx="855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F401CFF7-9585-A8F1-753F-CC314AB95B44}"/>
              </a:ext>
            </a:extLst>
          </p:cNvPr>
          <p:cNvCxnSpPr>
            <a:endCxn id="56" idx="1"/>
          </p:cNvCxnSpPr>
          <p:nvPr/>
        </p:nvCxnSpPr>
        <p:spPr>
          <a:xfrm rot="16200000" flipH="1">
            <a:off x="6861174" y="3712592"/>
            <a:ext cx="2230771" cy="9544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80DEE1E5-37DF-8E08-F270-BE95996DEF39}"/>
              </a:ext>
            </a:extLst>
          </p:cNvPr>
          <p:cNvCxnSpPr>
            <a:endCxn id="57" idx="2"/>
          </p:cNvCxnSpPr>
          <p:nvPr/>
        </p:nvCxnSpPr>
        <p:spPr>
          <a:xfrm rot="16200000" flipH="1">
            <a:off x="6366752" y="3705908"/>
            <a:ext cx="2262324" cy="17085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016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438D3F-EF9F-BD1D-6414-3579861C2BEC}"/>
              </a:ext>
            </a:extLst>
          </p:cNvPr>
          <p:cNvSpPr txBox="1"/>
          <p:nvPr/>
        </p:nvSpPr>
        <p:spPr>
          <a:xfrm>
            <a:off x="8001001" y="838376"/>
            <a:ext cx="2555340" cy="369332"/>
          </a:xfrm>
          <a:prstGeom prst="rect">
            <a:avLst/>
          </a:prstGeom>
          <a:noFill/>
        </p:spPr>
        <p:txBody>
          <a:bodyPr wrap="square">
            <a:spAutoFit/>
          </a:bodyPr>
          <a:lstStyle/>
          <a:p>
            <a:r>
              <a:rPr lang="en-US" b="0" i="0" dirty="0">
                <a:solidFill>
                  <a:srgbClr val="E8EAED"/>
                </a:solidFill>
                <a:effectLst/>
                <a:latin typeface="consolas" panose="020B0609020204030204" pitchFamily="49" charset="0"/>
              </a:rPr>
              <a:t>Splitting Our Code</a:t>
            </a:r>
            <a:endParaRPr lang="en-US" dirty="0"/>
          </a:p>
        </p:txBody>
      </p:sp>
      <p:sp>
        <p:nvSpPr>
          <p:cNvPr id="8" name="TextBox 7">
            <a:extLst>
              <a:ext uri="{FF2B5EF4-FFF2-40B4-BE49-F238E27FC236}">
                <a16:creationId xmlns:a16="http://schemas.microsoft.com/office/drawing/2014/main" id="{6BBA6D60-E38B-77F5-B7AC-93D5358E102E}"/>
              </a:ext>
            </a:extLst>
          </p:cNvPr>
          <p:cNvSpPr txBox="1"/>
          <p:nvPr/>
        </p:nvSpPr>
        <p:spPr>
          <a:xfrm>
            <a:off x="8082477" y="349591"/>
            <a:ext cx="3044231"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Redux/toolkit      -2</a:t>
            </a: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a:t>
            </a:r>
          </a:p>
        </p:txBody>
      </p:sp>
      <p:sp>
        <p:nvSpPr>
          <p:cNvPr id="11" name="TextBox 10">
            <a:extLst>
              <a:ext uri="{FF2B5EF4-FFF2-40B4-BE49-F238E27FC236}">
                <a16:creationId xmlns:a16="http://schemas.microsoft.com/office/drawing/2014/main" id="{D8B6ED8E-AF14-8D3D-591F-62B4773902F3}"/>
              </a:ext>
            </a:extLst>
          </p:cNvPr>
          <p:cNvSpPr txBox="1"/>
          <p:nvPr/>
        </p:nvSpPr>
        <p:spPr>
          <a:xfrm>
            <a:off x="4191000" y="641978"/>
            <a:ext cx="2826944" cy="181588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configureStore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reduxjs</a:t>
            </a:r>
            <a:r>
              <a:rPr lang="en-US" sz="700" b="0" dirty="0">
                <a:solidFill>
                  <a:srgbClr val="E6DB74"/>
                </a:solidFill>
                <a:effectLst/>
                <a:latin typeface="Consolas" panose="020B0609020204030204" pitchFamily="49" charset="0"/>
              </a:rPr>
              <a:t>/toolkit'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counterReducer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authReducer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'./authentication'</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store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configureStore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reducer: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counterReducer</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auth</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authReducer</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store;</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7280B5BB-FBF9-D2AF-CB19-4DC17644A3DB}"/>
              </a:ext>
            </a:extLst>
          </p:cNvPr>
          <p:cNvSpPr txBox="1"/>
          <p:nvPr/>
        </p:nvSpPr>
        <p:spPr>
          <a:xfrm>
            <a:off x="7378574" y="3222920"/>
            <a:ext cx="3887708"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reduxjs</a:t>
            </a:r>
            <a:r>
              <a:rPr lang="en-US" sz="700" b="0" dirty="0">
                <a:solidFill>
                  <a:srgbClr val="E6DB74"/>
                </a:solidFill>
                <a:effectLst/>
                <a:latin typeface="Consolas" panose="020B0609020204030204" pitchFamily="49" charset="0"/>
              </a:rPr>
              <a:t>/toolkit"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initialCounterState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counter: </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showCounter</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counterSlice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name: </a:t>
            </a:r>
            <a:r>
              <a:rPr lang="en-US" sz="700" b="0" dirty="0">
                <a:solidFill>
                  <a:srgbClr val="E6DB74"/>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initialCounterState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reducers: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increment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decrement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increase</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action</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action</a:t>
            </a:r>
            <a:r>
              <a:rPr lang="en-US" sz="700" b="0" dirty="0" err="1">
                <a:solidFill>
                  <a:srgbClr val="F8F8F2"/>
                </a:solidFill>
                <a:effectLst/>
                <a:latin typeface="Consolas" panose="020B0609020204030204" pitchFamily="49" charset="0"/>
              </a:rPr>
              <a:t>.payload</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toggleCounter</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.showCounter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.showCounter</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counterActions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counterSlice.actions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counterSlice.</a:t>
            </a:r>
            <a:r>
              <a:rPr lang="en-US" sz="700" b="0" dirty="0" err="1">
                <a:solidFill>
                  <a:srgbClr val="A6E22E"/>
                </a:solidFill>
                <a:effectLst/>
                <a:latin typeface="Consolas" panose="020B0609020204030204" pitchFamily="49" charset="0"/>
              </a:rPr>
              <a:t>reducer</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2DCD4ECF-0C22-55F2-208F-331B3659FD84}"/>
              </a:ext>
            </a:extLst>
          </p:cNvPr>
          <p:cNvSpPr txBox="1"/>
          <p:nvPr/>
        </p:nvSpPr>
        <p:spPr>
          <a:xfrm>
            <a:off x="720504" y="3761529"/>
            <a:ext cx="4304167" cy="256993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reduxjs</a:t>
            </a:r>
            <a:r>
              <a:rPr lang="en-US" sz="700" b="0" dirty="0">
                <a:solidFill>
                  <a:srgbClr val="E6DB74"/>
                </a:solidFill>
                <a:effectLst/>
                <a:latin typeface="Consolas" panose="020B0609020204030204" pitchFamily="49" charset="0"/>
              </a:rPr>
              <a:t>/toolkit"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initialStateAuth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isLogin</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authSlice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name: </a:t>
            </a:r>
            <a:r>
              <a:rPr lang="en-US" sz="700" b="0" dirty="0">
                <a:solidFill>
                  <a:srgbClr val="E6DB74"/>
                </a:solidFill>
                <a:effectLst/>
                <a:latin typeface="Consolas" panose="020B0609020204030204" pitchFamily="49" charset="0"/>
              </a:rPr>
              <a:t>'authentication'</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initialStateAuth</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reducers: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login</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.isLogin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logout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.isLogin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authActions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authSlice.actions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authSlice.</a:t>
            </a:r>
            <a:r>
              <a:rPr lang="en-US" sz="700" b="0" dirty="0" err="1">
                <a:solidFill>
                  <a:srgbClr val="A6E22E"/>
                </a:solidFill>
                <a:effectLst/>
                <a:latin typeface="Consolas" panose="020B0609020204030204" pitchFamily="49" charset="0"/>
              </a:rPr>
              <a:t>reducer</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D5A8E586-F491-8073-D41D-4E535EAF8BA9}"/>
              </a:ext>
            </a:extLst>
          </p:cNvPr>
          <p:cNvSpPr txBox="1"/>
          <p:nvPr/>
        </p:nvSpPr>
        <p:spPr>
          <a:xfrm>
            <a:off x="2444436" y="838376"/>
            <a:ext cx="1665837"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u="sng" dirty="0"/>
              <a:t>store/index.js</a:t>
            </a:r>
          </a:p>
        </p:txBody>
      </p:sp>
      <p:sp>
        <p:nvSpPr>
          <p:cNvPr id="17" name="TextBox 16">
            <a:extLst>
              <a:ext uri="{FF2B5EF4-FFF2-40B4-BE49-F238E27FC236}">
                <a16:creationId xmlns:a16="http://schemas.microsoft.com/office/drawing/2014/main" id="{38A1B8B4-2D3B-ED51-285E-629DC0E43E0E}"/>
              </a:ext>
            </a:extLst>
          </p:cNvPr>
          <p:cNvSpPr txBox="1"/>
          <p:nvPr/>
        </p:nvSpPr>
        <p:spPr>
          <a:xfrm>
            <a:off x="1756372" y="3392197"/>
            <a:ext cx="2281474"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u="sng" dirty="0"/>
              <a:t>store/auth-slice.js</a:t>
            </a:r>
          </a:p>
        </p:txBody>
      </p:sp>
      <p:sp>
        <p:nvSpPr>
          <p:cNvPr id="18" name="TextBox 17">
            <a:extLst>
              <a:ext uri="{FF2B5EF4-FFF2-40B4-BE49-F238E27FC236}">
                <a16:creationId xmlns:a16="http://schemas.microsoft.com/office/drawing/2014/main" id="{F7D6825F-A53C-76AE-3520-D6799047B944}"/>
              </a:ext>
            </a:extLst>
          </p:cNvPr>
          <p:cNvSpPr txBox="1"/>
          <p:nvPr/>
        </p:nvSpPr>
        <p:spPr>
          <a:xfrm>
            <a:off x="8001001" y="2853588"/>
            <a:ext cx="2908425"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u="sng" dirty="0"/>
              <a:t>store/counter-slice.js</a:t>
            </a:r>
          </a:p>
        </p:txBody>
      </p:sp>
    </p:spTree>
    <p:extLst>
      <p:ext uri="{BB962C8B-B14F-4D97-AF65-F5344CB8AC3E}">
        <p14:creationId xmlns:p14="http://schemas.microsoft.com/office/powerpoint/2010/main" val="1854711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2D321C-3E24-7445-1E35-E7E766ABD659}"/>
              </a:ext>
            </a:extLst>
          </p:cNvPr>
          <p:cNvSpPr txBox="1"/>
          <p:nvPr/>
        </p:nvSpPr>
        <p:spPr>
          <a:xfrm>
            <a:off x="495677" y="487910"/>
            <a:ext cx="6097508" cy="586314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50" b="0" dirty="0">
                <a:solidFill>
                  <a:srgbClr val="F92672"/>
                </a:solidFill>
                <a:effectLst/>
                <a:latin typeface="Consolas" panose="020B0609020204030204" pitchFamily="49" charset="0"/>
              </a:rPr>
              <a:t>import</a:t>
            </a:r>
            <a:r>
              <a:rPr lang="en-US" sz="750" b="0" dirty="0">
                <a:solidFill>
                  <a:srgbClr val="F8F8F2"/>
                </a:solidFill>
                <a:effectLst/>
                <a:latin typeface="Consolas" panose="020B0609020204030204" pitchFamily="49" charset="0"/>
              </a:rPr>
              <a:t> { </a:t>
            </a:r>
            <a:r>
              <a:rPr lang="en-US" sz="750" b="0" dirty="0" err="1">
                <a:solidFill>
                  <a:srgbClr val="F8F8F2"/>
                </a:solidFill>
                <a:effectLst/>
                <a:latin typeface="Consolas" panose="020B0609020204030204" pitchFamily="49" charset="0"/>
              </a:rPr>
              <a:t>createSlice</a:t>
            </a:r>
            <a:r>
              <a:rPr lang="en-US" sz="750" b="0" dirty="0">
                <a:solidFill>
                  <a:srgbClr val="F8F8F2"/>
                </a:solidFill>
                <a:effectLst/>
                <a:latin typeface="Consolas" panose="020B0609020204030204" pitchFamily="49" charset="0"/>
              </a:rPr>
              <a:t> } </a:t>
            </a:r>
            <a:r>
              <a:rPr lang="en-US" sz="750" b="0" dirty="0">
                <a:solidFill>
                  <a:srgbClr val="F92672"/>
                </a:solidFill>
                <a:effectLst/>
                <a:latin typeface="Consolas" panose="020B0609020204030204" pitchFamily="49" charset="0"/>
              </a:rPr>
              <a:t>from</a:t>
            </a:r>
            <a:r>
              <a:rPr lang="en-US" sz="750" b="0" dirty="0">
                <a:solidFill>
                  <a:srgbClr val="F8F8F2"/>
                </a:solidFill>
                <a:effectLst/>
                <a:latin typeface="Consolas" panose="020B0609020204030204" pitchFamily="49" charset="0"/>
              </a:rPr>
              <a:t> </a:t>
            </a:r>
            <a:r>
              <a:rPr lang="en-US" sz="750" b="0" dirty="0">
                <a:solidFill>
                  <a:srgbClr val="E6DB74"/>
                </a:solidFill>
                <a:effectLst/>
                <a:latin typeface="Consolas" panose="020B0609020204030204" pitchFamily="49" charset="0"/>
              </a:rPr>
              <a:t>'@</a:t>
            </a:r>
            <a:r>
              <a:rPr lang="en-US" sz="750" b="0" dirty="0" err="1">
                <a:solidFill>
                  <a:srgbClr val="E6DB74"/>
                </a:solidFill>
                <a:effectLst/>
                <a:latin typeface="Consolas" panose="020B0609020204030204" pitchFamily="49" charset="0"/>
              </a:rPr>
              <a:t>reduxjs</a:t>
            </a:r>
            <a:r>
              <a:rPr lang="en-US" sz="750" b="0" dirty="0">
                <a:solidFill>
                  <a:srgbClr val="E6DB74"/>
                </a:solidFill>
                <a:effectLst/>
                <a:latin typeface="Consolas" panose="020B0609020204030204" pitchFamily="49" charset="0"/>
              </a:rPr>
              <a:t>/toolkit'</a:t>
            </a:r>
            <a:r>
              <a:rPr lang="en-US" sz="750" b="0" dirty="0">
                <a:solidFill>
                  <a:srgbClr val="F8F8F2"/>
                </a:solidFill>
                <a:effectLst/>
                <a:latin typeface="Consolas" panose="020B0609020204030204" pitchFamily="49" charset="0"/>
              </a:rPr>
              <a:t>;</a:t>
            </a:r>
          </a:p>
          <a:p>
            <a:br>
              <a:rPr lang="en-US" sz="750" b="0" dirty="0">
                <a:solidFill>
                  <a:srgbClr val="F8F8F2"/>
                </a:solidFill>
                <a:effectLst/>
                <a:latin typeface="Consolas" panose="020B0609020204030204" pitchFamily="49" charset="0"/>
              </a:rPr>
            </a:b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cartSlice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createSlice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name: </a:t>
            </a:r>
            <a:r>
              <a:rPr lang="en-US" sz="750" b="0" dirty="0">
                <a:solidFill>
                  <a:srgbClr val="E6DB74"/>
                </a:solidFill>
                <a:effectLst/>
                <a:latin typeface="Consolas" panose="020B0609020204030204" pitchFamily="49" charset="0"/>
              </a:rPr>
              <a:t>'cart'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initialState</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items: [],</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totalQuantity</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0</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changed: </a:t>
            </a:r>
            <a:r>
              <a:rPr lang="en-US" sz="750" b="0" dirty="0">
                <a:solidFill>
                  <a:srgbClr val="AE81FF"/>
                </a:solidFill>
                <a:effectLst/>
                <a:latin typeface="Consolas" panose="020B0609020204030204" pitchFamily="49" charset="0"/>
              </a:rPr>
              <a:t>false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reducers: {</a:t>
            </a:r>
          </a:p>
          <a:p>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replaceCart</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state</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action</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.totalQuantity</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.payload.totalQuantity</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.payload.items</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addItemToCart</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state</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action</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newItem</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find</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=&gt;</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newItem.id);</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.totalQuantity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.changed</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true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if</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err="1">
                <a:solidFill>
                  <a:srgbClr val="F8F8F2"/>
                </a:solidFill>
                <a:effectLst/>
                <a:latin typeface="Consolas" panose="020B0609020204030204" pitchFamily="49" charset="0"/>
              </a:rPr>
              <a:t>existingItem</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push</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id: newItem.id,</a:t>
            </a:r>
          </a:p>
          <a:p>
            <a:r>
              <a:rPr lang="en-US" sz="750" b="0" dirty="0">
                <a:solidFill>
                  <a:srgbClr val="F8F8F2"/>
                </a:solidFill>
                <a:effectLst/>
                <a:latin typeface="Consolas" panose="020B0609020204030204" pitchFamily="49" charset="0"/>
              </a:rPr>
              <a:t>          price: </a:t>
            </a:r>
            <a:r>
              <a:rPr lang="en-US" sz="750" b="0" dirty="0" err="1">
                <a:solidFill>
                  <a:srgbClr val="F8F8F2"/>
                </a:solidFill>
                <a:effectLst/>
                <a:latin typeface="Consolas" panose="020B0609020204030204" pitchFamily="49" charset="0"/>
              </a:rPr>
              <a:t>newItem.price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quantity: </a:t>
            </a:r>
            <a:r>
              <a:rPr lang="en-US" sz="750" b="0" dirty="0">
                <a:solidFill>
                  <a:srgbClr val="AE81FF"/>
                </a:solidFill>
                <a:effectLst/>
                <a:latin typeface="Consolas" panose="020B0609020204030204" pitchFamily="49" charset="0"/>
              </a:rPr>
              <a:t>1</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totalPrice</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newItem.price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name: </a:t>
            </a:r>
            <a:r>
              <a:rPr lang="en-US" sz="750" b="0" dirty="0" err="1">
                <a:solidFill>
                  <a:srgbClr val="F8F8F2"/>
                </a:solidFill>
                <a:effectLst/>
                <a:latin typeface="Consolas" panose="020B0609020204030204" pitchFamily="49" charset="0"/>
              </a:rPr>
              <a:t>newItem.title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 </a:t>
            </a:r>
            <a:r>
              <a:rPr lang="en-US" sz="750" b="0" dirty="0">
                <a:solidFill>
                  <a:srgbClr val="F92672"/>
                </a:solidFill>
                <a:effectLst/>
                <a:latin typeface="Consolas" panose="020B0609020204030204" pitchFamily="49" charset="0"/>
              </a:rPr>
              <a:t>else</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newItem.price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removeItemFromCart</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state</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action</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find</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=&gt;</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id);</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.totalQuantity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.changed</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true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if</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existingItem.quantity</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1</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filter</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=&gt;</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id);</a:t>
            </a:r>
          </a:p>
          <a:p>
            <a:r>
              <a:rPr lang="en-US" sz="750" b="0" dirty="0">
                <a:solidFill>
                  <a:srgbClr val="F8F8F2"/>
                </a:solidFill>
                <a:effectLst/>
                <a:latin typeface="Consolas" panose="020B0609020204030204" pitchFamily="49" charset="0"/>
              </a:rPr>
              <a:t>      } </a:t>
            </a:r>
            <a:r>
              <a:rPr lang="en-US" sz="750" b="0" dirty="0">
                <a:solidFill>
                  <a:srgbClr val="F92672"/>
                </a:solidFill>
                <a:effectLst/>
                <a:latin typeface="Consolas" panose="020B0609020204030204" pitchFamily="49" charset="0"/>
              </a:rPr>
              <a:t>else</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a:t>
            </a:r>
          </a:p>
          <a:p>
            <a:br>
              <a:rPr lang="en-US" sz="750" b="0" dirty="0">
                <a:solidFill>
                  <a:srgbClr val="F8F8F2"/>
                </a:solidFill>
                <a:effectLst/>
                <a:latin typeface="Consolas" panose="020B0609020204030204" pitchFamily="49" charset="0"/>
              </a:rPr>
            </a:br>
            <a:r>
              <a:rPr lang="en-US" sz="750" b="0" dirty="0">
                <a:solidFill>
                  <a:srgbClr val="F92672"/>
                </a:solidFill>
                <a:effectLst/>
                <a:latin typeface="Consolas" panose="020B0609020204030204" pitchFamily="49" charset="0"/>
              </a:rPr>
              <a:t>export</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cartActions</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cartSlice.actions</a:t>
            </a:r>
            <a:r>
              <a:rPr lang="en-US" sz="750" b="0" dirty="0">
                <a:solidFill>
                  <a:srgbClr val="F8F8F2"/>
                </a:solidFill>
                <a:effectLst/>
                <a:latin typeface="Consolas" panose="020B0609020204030204" pitchFamily="49" charset="0"/>
              </a:rPr>
              <a:t>;</a:t>
            </a:r>
          </a:p>
          <a:p>
            <a:br>
              <a:rPr lang="en-US" sz="750" b="0" dirty="0">
                <a:solidFill>
                  <a:srgbClr val="F8F8F2"/>
                </a:solidFill>
                <a:effectLst/>
                <a:latin typeface="Consolas" panose="020B0609020204030204" pitchFamily="49" charset="0"/>
              </a:rPr>
            </a:br>
            <a:r>
              <a:rPr lang="en-US" sz="750" b="0" dirty="0">
                <a:solidFill>
                  <a:srgbClr val="F92672"/>
                </a:solidFill>
                <a:effectLst/>
                <a:latin typeface="Consolas" panose="020B0609020204030204" pitchFamily="49" charset="0"/>
              </a:rPr>
              <a:t>export</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default</a:t>
            </a:r>
            <a:r>
              <a:rPr lang="en-US" sz="750" b="0" dirty="0">
                <a:solidFill>
                  <a:srgbClr val="F8F8F2"/>
                </a:solidFill>
                <a:effectLst/>
                <a:latin typeface="Consolas" panose="020B0609020204030204" pitchFamily="49" charset="0"/>
              </a:rPr>
              <a:t> cartSlice;</a:t>
            </a:r>
          </a:p>
        </p:txBody>
      </p:sp>
      <p:sp>
        <p:nvSpPr>
          <p:cNvPr id="8" name="TextBox 7">
            <a:extLst>
              <a:ext uri="{FF2B5EF4-FFF2-40B4-BE49-F238E27FC236}">
                <a16:creationId xmlns:a16="http://schemas.microsoft.com/office/drawing/2014/main" id="{97404337-D33E-2EB6-45E4-B63E872F083C}"/>
              </a:ext>
            </a:extLst>
          </p:cNvPr>
          <p:cNvSpPr txBox="1"/>
          <p:nvPr/>
        </p:nvSpPr>
        <p:spPr>
          <a:xfrm>
            <a:off x="7601069" y="487910"/>
            <a:ext cx="2991486"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Cart Reducer</a:t>
            </a:r>
            <a:endPar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3" name="TextBox 2">
            <a:extLst>
              <a:ext uri="{FF2B5EF4-FFF2-40B4-BE49-F238E27FC236}">
                <a16:creationId xmlns:a16="http://schemas.microsoft.com/office/drawing/2014/main" id="{27037EC7-3A0F-D1FD-A539-B2365172B884}"/>
              </a:ext>
            </a:extLst>
          </p:cNvPr>
          <p:cNvSpPr txBox="1"/>
          <p:nvPr/>
        </p:nvSpPr>
        <p:spPr>
          <a:xfrm>
            <a:off x="6702583" y="1205877"/>
            <a:ext cx="4993740" cy="193899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useDispatch</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'react-redux'</a:t>
            </a:r>
            <a:r>
              <a:rPr lang="en-US" sz="600" b="0" dirty="0">
                <a:solidFill>
                  <a:srgbClr val="F8F8F2"/>
                </a:solidFill>
                <a:effectLst/>
                <a:latin typeface="Consolas" panose="020B0609020204030204" pitchFamily="49" charset="0"/>
              </a:rPr>
              <a:t>;</a:t>
            </a: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cartActions</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'../../store/cart-slice’</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ProductItem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dispatch</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useDispatch</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title, price, description, id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addToCartHandler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dispatch</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cartActions.</a:t>
            </a:r>
            <a:r>
              <a:rPr lang="en-US" sz="600" b="0" dirty="0" err="1">
                <a:solidFill>
                  <a:srgbClr val="A6E22E"/>
                </a:solidFill>
                <a:effectLst/>
                <a:latin typeface="Consolas" panose="020B0609020204030204" pitchFamily="49" charset="0"/>
              </a:rPr>
              <a:t>addItemToCart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a:t>
            </a:r>
          </a:p>
          <a:p>
            <a:r>
              <a:rPr lang="en-US" sz="600" b="0" dirty="0">
                <a:solidFill>
                  <a:srgbClr val="F8F8F2"/>
                </a:solidFill>
                <a:effectLst/>
                <a:latin typeface="Consolas" panose="020B0609020204030204" pitchFamily="49" charset="0"/>
              </a:rPr>
              <a:t>        title,</a:t>
            </a:r>
          </a:p>
          <a:p>
            <a:r>
              <a:rPr lang="en-US" sz="600" b="0" dirty="0">
                <a:solidFill>
                  <a:srgbClr val="F8F8F2"/>
                </a:solidFill>
                <a:effectLst/>
                <a:latin typeface="Consolas" panose="020B0609020204030204" pitchFamily="49" charset="0"/>
              </a:rPr>
              <a:t>        price,</a:t>
            </a:r>
          </a:p>
          <a:p>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ProductItem</a:t>
            </a:r>
            <a:r>
              <a:rPr lang="en-US" sz="600" b="0" dirty="0">
                <a:solidFill>
                  <a:srgbClr val="F8F8F2"/>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D23105D2-D4BB-E556-4CB4-2D1CA8AB7FCB}"/>
              </a:ext>
            </a:extLst>
          </p:cNvPr>
          <p:cNvSpPr txBox="1"/>
          <p:nvPr/>
        </p:nvSpPr>
        <p:spPr>
          <a:xfrm>
            <a:off x="6702583" y="3278061"/>
            <a:ext cx="4993740" cy="295465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useSelector</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'react-redux'</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Card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'../UI/Card'</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classes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'./Cart.module.css'</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CartItem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CartItem</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Cart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cartItems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useSelector</a:t>
            </a:r>
            <a:r>
              <a:rPr lang="en-US" sz="600" b="0" dirty="0">
                <a:solidFill>
                  <a:srgbClr val="F8F8F2"/>
                </a:solidFill>
                <a:effectLst/>
                <a:latin typeface="Consolas" panose="020B0609020204030204" pitchFamily="49" charset="0"/>
              </a:rPr>
              <a:t>((</a:t>
            </a:r>
            <a:r>
              <a:rPr lang="en-US" sz="600" b="0" i="1" dirty="0">
                <a:solidFill>
                  <a:srgbClr val="FD971F"/>
                </a:solidFill>
                <a:effectLst/>
                <a:latin typeface="Consolas" panose="020B0609020204030204" pitchFamily="49" charset="0"/>
              </a:rPr>
              <a:t>state</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state</a:t>
            </a:r>
            <a:r>
              <a:rPr lang="en-US" sz="600" b="0" dirty="0" err="1">
                <a:solidFill>
                  <a:srgbClr val="F8F8F2"/>
                </a:solidFill>
                <a:effectLst/>
                <a:latin typeface="Consolas" panose="020B0609020204030204" pitchFamily="49" charset="0"/>
              </a:rPr>
              <a:t>.cart.items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Card</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className</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classes.cart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h2</a:t>
            </a:r>
            <a:r>
              <a:rPr lang="en-US" sz="600" b="0" dirty="0">
                <a:solidFill>
                  <a:srgbClr val="F8F8F2"/>
                </a:solidFill>
                <a:effectLst/>
                <a:latin typeface="Consolas" panose="020B0609020204030204" pitchFamily="49" charset="0"/>
              </a:rPr>
              <a:t>&gt;Your Shopping Cart&lt;/</a:t>
            </a:r>
            <a:r>
              <a:rPr lang="en-US" sz="600" b="0" dirty="0">
                <a:solidFill>
                  <a:srgbClr val="F92672"/>
                </a:solidFill>
                <a:effectLst/>
                <a:latin typeface="Consolas" panose="020B0609020204030204" pitchFamily="49" charset="0"/>
              </a:rPr>
              <a:t>h2</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cartItems.</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CartItem</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.id</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item</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id: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.id,</a:t>
            </a:r>
          </a:p>
          <a:p>
            <a:r>
              <a:rPr lang="en-US" sz="600" b="0" dirty="0">
                <a:solidFill>
                  <a:srgbClr val="F8F8F2"/>
                </a:solidFill>
                <a:effectLst/>
                <a:latin typeface="Consolas" panose="020B0609020204030204" pitchFamily="49" charset="0"/>
              </a:rPr>
              <a:t>              title: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.name,</a:t>
            </a:r>
          </a:p>
          <a:p>
            <a:r>
              <a:rPr lang="en-US" sz="600" b="0" dirty="0">
                <a:solidFill>
                  <a:srgbClr val="F8F8F2"/>
                </a:solidFill>
                <a:effectLst/>
                <a:latin typeface="Consolas" panose="020B0609020204030204" pitchFamily="49" charset="0"/>
              </a:rPr>
              <a:t>              quantity: </a:t>
            </a:r>
            <a:r>
              <a:rPr lang="en-US" sz="600" b="0" i="1" dirty="0" err="1">
                <a:solidFill>
                  <a:srgbClr val="FD971F"/>
                </a:solidFill>
                <a:effectLst/>
                <a:latin typeface="Consolas" panose="020B0609020204030204" pitchFamily="49" charset="0"/>
              </a:rPr>
              <a:t>item</a:t>
            </a:r>
            <a:r>
              <a:rPr lang="en-US" sz="600" b="0" dirty="0" err="1">
                <a:solidFill>
                  <a:srgbClr val="F8F8F2"/>
                </a:solidFill>
                <a:effectLst/>
                <a:latin typeface="Consolas" panose="020B0609020204030204" pitchFamily="49" charset="0"/>
              </a:rPr>
              <a:t>.quantity</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total: </a:t>
            </a:r>
            <a:r>
              <a:rPr lang="en-US" sz="600" b="0" i="1" dirty="0" err="1">
                <a:solidFill>
                  <a:srgbClr val="FD971F"/>
                </a:solidFill>
                <a:effectLst/>
                <a:latin typeface="Consolas" panose="020B0609020204030204" pitchFamily="49" charset="0"/>
              </a:rPr>
              <a:t>item</a:t>
            </a:r>
            <a:r>
              <a:rPr lang="en-US" sz="600" b="0" dirty="0" err="1">
                <a:solidFill>
                  <a:srgbClr val="F8F8F2"/>
                </a:solidFill>
                <a:effectLst/>
                <a:latin typeface="Consolas" panose="020B0609020204030204" pitchFamily="49" charset="0"/>
              </a:rPr>
              <a:t>.totalPrice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price: </a:t>
            </a:r>
            <a:r>
              <a:rPr lang="en-US" sz="600" b="0" i="1" dirty="0" err="1">
                <a:solidFill>
                  <a:srgbClr val="FD971F"/>
                </a:solidFill>
                <a:effectLst/>
                <a:latin typeface="Consolas" panose="020B0609020204030204" pitchFamily="49" charset="0"/>
              </a:rPr>
              <a:t>item</a:t>
            </a:r>
            <a:r>
              <a:rPr lang="en-US" sz="600" b="0" dirty="0" err="1">
                <a:solidFill>
                  <a:srgbClr val="F8F8F2"/>
                </a:solidFill>
                <a:effectLst/>
                <a:latin typeface="Consolas" panose="020B0609020204030204" pitchFamily="49" charset="0"/>
              </a:rPr>
              <a:t>.price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Card</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Cart</a:t>
            </a:r>
            <a:r>
              <a:rPr lang="en-US" sz="6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720213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B2F950-786D-28B2-48DE-9F9C002A80D1}"/>
              </a:ext>
            </a:extLst>
          </p:cNvPr>
          <p:cNvSpPr txBox="1"/>
          <p:nvPr/>
        </p:nvSpPr>
        <p:spPr>
          <a:xfrm>
            <a:off x="647700" y="508813"/>
            <a:ext cx="1927860" cy="240065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createSlice</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reduxjs</a:t>
            </a:r>
            <a:r>
              <a:rPr lang="en-US" sz="300" b="0" dirty="0">
                <a:solidFill>
                  <a:srgbClr val="E6DB74"/>
                </a:solidFill>
                <a:effectLst/>
                <a:latin typeface="Consolas" panose="020B0609020204030204" pitchFamily="49" charset="0"/>
              </a:rPr>
              <a:t>/toolkit'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cartSlice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createSlice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name: </a:t>
            </a:r>
            <a:r>
              <a:rPr lang="en-US" sz="300" b="0" dirty="0">
                <a:solidFill>
                  <a:srgbClr val="E6DB74"/>
                </a:solidFill>
                <a:effectLst/>
                <a:latin typeface="Consolas" panose="020B0609020204030204" pitchFamily="49" charset="0"/>
              </a:rPr>
              <a:t>'cart'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initialState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items: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totalQuantity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changed: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reducers: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replaceCart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state</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action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.totalQuantity</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.payload.totalQuantity</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.payload.items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addItemToCart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state</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action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newItem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find</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newItem.id);</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.totalQuantity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.changed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existingItem</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push</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id: newItem.id,</a:t>
            </a:r>
          </a:p>
          <a:p>
            <a:r>
              <a:rPr lang="en-US" sz="300" b="0" dirty="0">
                <a:solidFill>
                  <a:srgbClr val="F8F8F2"/>
                </a:solidFill>
                <a:effectLst/>
                <a:latin typeface="Consolas" panose="020B0609020204030204" pitchFamily="49" charset="0"/>
              </a:rPr>
              <a:t>          price: </a:t>
            </a:r>
            <a:r>
              <a:rPr lang="en-US" sz="300" b="0" dirty="0" err="1">
                <a:solidFill>
                  <a:srgbClr val="F8F8F2"/>
                </a:solidFill>
                <a:effectLst/>
                <a:latin typeface="Consolas" panose="020B0609020204030204" pitchFamily="49" charset="0"/>
              </a:rPr>
              <a:t>newItem.price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quantity: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totalPrice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name: </a:t>
            </a:r>
            <a:r>
              <a:rPr lang="en-US" sz="300" b="0" dirty="0" err="1">
                <a:solidFill>
                  <a:srgbClr val="F8F8F2"/>
                </a:solidFill>
                <a:effectLst/>
                <a:latin typeface="Consolas" panose="020B0609020204030204" pitchFamily="49" charset="0"/>
              </a:rPr>
              <a:t>newItem.title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removeItemFromCart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state</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action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find</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id);</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.totalQuantity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.changed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existingItem.quantity</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filter</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id);</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cartActions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cartSlice.actions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cartSlice;</a:t>
            </a:r>
          </a:p>
        </p:txBody>
      </p:sp>
      <p:sp>
        <p:nvSpPr>
          <p:cNvPr id="9" name="TextBox 8">
            <a:extLst>
              <a:ext uri="{FF2B5EF4-FFF2-40B4-BE49-F238E27FC236}">
                <a16:creationId xmlns:a16="http://schemas.microsoft.com/office/drawing/2014/main" id="{8E4D4876-B859-B4EC-F67D-BDA87CB0DEB9}"/>
              </a:ext>
            </a:extLst>
          </p:cNvPr>
          <p:cNvSpPr txBox="1"/>
          <p:nvPr/>
        </p:nvSpPr>
        <p:spPr>
          <a:xfrm>
            <a:off x="7965243" y="923689"/>
            <a:ext cx="2628898" cy="53245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uiActions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-slice'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cartActions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'./cart-slice'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fetchCartData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'https://react-http-6b4a6.firebaseio.com/</a:t>
            </a:r>
            <a:r>
              <a:rPr lang="en-US" sz="400" b="0" dirty="0" err="1">
                <a:solidFill>
                  <a:srgbClr val="E6DB74"/>
                </a:solidFill>
                <a:effectLst/>
                <a:latin typeface="Consolas" panose="020B0609020204030204" pitchFamily="49" charset="0"/>
              </a:rPr>
              <a:t>cart.json</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response.</a:t>
            </a:r>
            <a:r>
              <a:rPr lang="en-US" sz="400" b="0" dirty="0" err="1">
                <a:solidFill>
                  <a:srgbClr val="66D9EF"/>
                </a:solidFill>
                <a:effectLst/>
                <a:latin typeface="Consolas" panose="020B0609020204030204" pitchFamily="49" charset="0"/>
              </a:rPr>
              <a:t>ok</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throw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'Could not fetch cart 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data;</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cartActions.</a:t>
            </a:r>
            <a:r>
              <a:rPr lang="en-US" sz="400" b="0" dirty="0" err="1">
                <a:solidFill>
                  <a:srgbClr val="A6E22E"/>
                </a:solidFill>
                <a:effectLst/>
                <a:latin typeface="Consolas" panose="020B0609020204030204" pitchFamily="49" charset="0"/>
              </a:rPr>
              <a:t>replaceCart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cartData.items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totalQuantity</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cartData.totalQuantity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(error)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'Fetching cart data failed!'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sendCartData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'Sending...'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'Sending cart 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'https://react-http-6b4a6.firebaseio.com/</a:t>
            </a:r>
            <a:r>
              <a:rPr lang="en-US" sz="400" b="0" dirty="0" err="1">
                <a:solidFill>
                  <a:srgbClr val="E6DB74"/>
                </a:solidFill>
                <a:effectLst/>
                <a:latin typeface="Consolas" panose="020B0609020204030204" pitchFamily="49" charset="0"/>
              </a:rPr>
              <a:t>cart.json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method: </a:t>
            </a:r>
            <a:r>
              <a:rPr lang="en-US" sz="400" b="0" dirty="0">
                <a:solidFill>
                  <a:srgbClr val="E6DB74"/>
                </a:solidFill>
                <a:effectLst/>
                <a:latin typeface="Consolas" panose="020B0609020204030204" pitchFamily="49" charset="0"/>
              </a:rPr>
              <a:t>'PUT'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body: </a:t>
            </a:r>
            <a:r>
              <a:rPr lang="en-US" sz="400" b="0" dirty="0" err="1">
                <a:solidFill>
                  <a:srgbClr val="F8F8F2"/>
                </a:solidFill>
                <a:effectLst/>
                <a:latin typeface="Consolas" panose="020B0609020204030204" pitchFamily="49" charset="0"/>
              </a:rPr>
              <a:t>JSON.</a:t>
            </a:r>
            <a:r>
              <a:rPr lang="en-US" sz="400" b="0" dirty="0" err="1">
                <a:solidFill>
                  <a:srgbClr val="A6E22E"/>
                </a:solidFill>
                <a:effectLst/>
                <a:latin typeface="Consolas" panose="020B0609020204030204" pitchFamily="49" charset="0"/>
              </a:rPr>
              <a:t>stringify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items: </a:t>
            </a:r>
            <a:r>
              <a:rPr lang="en-US" sz="400" b="0" i="1" dirty="0" err="1">
                <a:solidFill>
                  <a:srgbClr val="FD971F"/>
                </a:solidFill>
                <a:effectLst/>
                <a:latin typeface="Consolas" panose="020B0609020204030204" pitchFamily="49" charset="0"/>
              </a:rPr>
              <a:t>cart</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totalQuantity</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cart</a:t>
            </a:r>
            <a:r>
              <a:rPr lang="en-US" sz="400" b="0" dirty="0" err="1">
                <a:solidFill>
                  <a:srgbClr val="F8F8F2"/>
                </a:solidFill>
                <a:effectLst/>
                <a:latin typeface="Consolas" panose="020B0609020204030204" pitchFamily="49" charset="0"/>
              </a:rPr>
              <a:t>.totalQuantity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response.</a:t>
            </a:r>
            <a:r>
              <a:rPr lang="en-US" sz="400" b="0" dirty="0" err="1">
                <a:solidFill>
                  <a:srgbClr val="66D9EF"/>
                </a:solidFill>
                <a:effectLst/>
                <a:latin typeface="Consolas" panose="020B0609020204030204" pitchFamily="49" charset="0"/>
              </a:rPr>
              <a:t>ok</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throw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'Sending cart data failed.'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'Sent cart data successfully!'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(error)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'Sending cart data failed!'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C1B0388A-8136-0C63-F2FE-AF75CCEBC0DB}"/>
              </a:ext>
            </a:extLst>
          </p:cNvPr>
          <p:cNvSpPr txBox="1"/>
          <p:nvPr/>
        </p:nvSpPr>
        <p:spPr>
          <a:xfrm>
            <a:off x="5425439" y="4423710"/>
            <a:ext cx="2410264" cy="86177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configureStore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reduxjs</a:t>
            </a:r>
            <a:r>
              <a:rPr lang="en-US" sz="500" b="0" dirty="0">
                <a:solidFill>
                  <a:srgbClr val="E6DB74"/>
                </a:solidFill>
                <a:effectLst/>
                <a:latin typeface="Consolas" panose="020B0609020204030204" pitchFamily="49" charset="0"/>
              </a:rPr>
              <a:t>/toolkit'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ui</a:t>
            </a:r>
            <a:r>
              <a:rPr lang="en-US" sz="500" b="0" dirty="0">
                <a:solidFill>
                  <a:srgbClr val="E6DB74"/>
                </a:solidFill>
                <a:effectLst/>
                <a:latin typeface="Consolas" panose="020B0609020204030204" pitchFamily="49" charset="0"/>
              </a:rPr>
              <a:t>-slice'</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cartSlice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'./cart-slice'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store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configureStore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reducer: { </a:t>
            </a:r>
            <a:r>
              <a:rPr lang="en-US" sz="500" b="0" dirty="0" err="1">
                <a:solidFill>
                  <a:srgbClr val="A6E22E"/>
                </a:solidFill>
                <a:effectLst/>
                <a:latin typeface="Consolas" panose="020B0609020204030204" pitchFamily="49" charset="0"/>
              </a:rPr>
              <a:t>ui</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err="1">
                <a:solidFill>
                  <a:srgbClr val="A6E22E"/>
                </a:solidFill>
                <a:effectLst/>
                <a:latin typeface="Consolas" panose="020B0609020204030204" pitchFamily="49" charset="0"/>
              </a:rPr>
              <a:t>reducer</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cart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cartSlice.</a:t>
            </a:r>
            <a:r>
              <a:rPr lang="en-US" sz="500" b="0" dirty="0" err="1">
                <a:solidFill>
                  <a:srgbClr val="A6E22E"/>
                </a:solidFill>
                <a:effectLst/>
                <a:latin typeface="Consolas" panose="020B0609020204030204" pitchFamily="49" charset="0"/>
              </a:rPr>
              <a:t>reducer</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store;</a:t>
            </a:r>
          </a:p>
        </p:txBody>
      </p:sp>
      <p:sp>
        <p:nvSpPr>
          <p:cNvPr id="13" name="TextBox 12">
            <a:extLst>
              <a:ext uri="{FF2B5EF4-FFF2-40B4-BE49-F238E27FC236}">
                <a16:creationId xmlns:a16="http://schemas.microsoft.com/office/drawing/2014/main" id="{9BE85CA9-9AD3-FEB1-E191-7BF2690E35F8}"/>
              </a:ext>
            </a:extLst>
          </p:cNvPr>
          <p:cNvSpPr txBox="1"/>
          <p:nvPr/>
        </p:nvSpPr>
        <p:spPr>
          <a:xfrm>
            <a:off x="647700" y="2994422"/>
            <a:ext cx="1927860" cy="33547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useDispatch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'react-redux'</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Cart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'./components/Cart/Cart'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Layout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'./components/Layout/Layout'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Products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'./components/Shop/Products'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Notification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'./components/UI/Notification'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sendCartData</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fetchCartData</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'./store/cart-actions'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isInitial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.ui.cartIsVisible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cart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notification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.ui.notification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fetchCartData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isInitial</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isInitial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cart.changed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sendCartData</a:t>
            </a:r>
            <a:r>
              <a:rPr lang="en-US" sz="400" b="0" dirty="0">
                <a:solidFill>
                  <a:srgbClr val="F8F8F2"/>
                </a:solidFill>
                <a:effectLst/>
                <a:latin typeface="Consolas" panose="020B0609020204030204" pitchFamily="49" charset="0"/>
              </a:rPr>
              <a:t>(cart));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[cart,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notification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Notification</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status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notification.status</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notification.title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message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notification.message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Layout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Layout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93D20E84-14A7-8359-AFEB-BAA19FF8C9FE}"/>
              </a:ext>
            </a:extLst>
          </p:cNvPr>
          <p:cNvSpPr txBox="1"/>
          <p:nvPr/>
        </p:nvSpPr>
        <p:spPr>
          <a:xfrm>
            <a:off x="7730609" y="571730"/>
            <a:ext cx="2991486"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 and sed with redux</a:t>
            </a:r>
            <a:endParaRPr kumimoji="0" lang="en-US" sz="2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16" name="TextBox 15">
            <a:extLst>
              <a:ext uri="{FF2B5EF4-FFF2-40B4-BE49-F238E27FC236}">
                <a16:creationId xmlns:a16="http://schemas.microsoft.com/office/drawing/2014/main" id="{D6CAC15E-5157-9FC6-6079-67AA3F5F44C6}"/>
              </a:ext>
            </a:extLst>
          </p:cNvPr>
          <p:cNvSpPr txBox="1"/>
          <p:nvPr/>
        </p:nvSpPr>
        <p:spPr>
          <a:xfrm>
            <a:off x="2875083" y="4202454"/>
            <a:ext cx="2410264" cy="178510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createSlice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reduxjs</a:t>
            </a:r>
            <a:r>
              <a:rPr lang="en-US" sz="500" b="0" dirty="0">
                <a:solidFill>
                  <a:srgbClr val="E6DB74"/>
                </a:solidFill>
                <a:effectLst/>
                <a:latin typeface="Consolas" panose="020B0609020204030204" pitchFamily="49" charset="0"/>
              </a:rPr>
              <a:t>/toolkit'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createSlice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name: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ui</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initialState</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cartIsVisible</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notification: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reducers: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toggle</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.cartIsVisible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.cartIsVisible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showNotification</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action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.notification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status: </a:t>
            </a:r>
            <a:r>
              <a:rPr lang="en-US" sz="500" b="0" i="1" dirty="0" err="1">
                <a:solidFill>
                  <a:srgbClr val="FD971F"/>
                </a:solidFill>
                <a:effectLst/>
                <a:latin typeface="Consolas" panose="020B0609020204030204" pitchFamily="49" charset="0"/>
              </a:rPr>
              <a:t>action</a:t>
            </a:r>
            <a:r>
              <a:rPr lang="en-US" sz="500" b="0" dirty="0" err="1">
                <a:solidFill>
                  <a:srgbClr val="F8F8F2"/>
                </a:solidFill>
                <a:effectLst/>
                <a:latin typeface="Consolas" panose="020B0609020204030204" pitchFamily="49" charset="0"/>
              </a:rPr>
              <a:t>.payload.status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title: </a:t>
            </a:r>
            <a:r>
              <a:rPr lang="en-US" sz="500" b="0" i="1" dirty="0" err="1">
                <a:solidFill>
                  <a:srgbClr val="FD971F"/>
                </a:solidFill>
                <a:effectLst/>
                <a:latin typeface="Consolas" panose="020B0609020204030204" pitchFamily="49" charset="0"/>
              </a:rPr>
              <a:t>action</a:t>
            </a:r>
            <a:r>
              <a:rPr lang="en-US" sz="500" b="0" dirty="0" err="1">
                <a:solidFill>
                  <a:srgbClr val="F8F8F2"/>
                </a:solidFill>
                <a:effectLst/>
                <a:latin typeface="Consolas" panose="020B0609020204030204" pitchFamily="49" charset="0"/>
              </a:rPr>
              <a:t>.payload.title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message: </a:t>
            </a:r>
            <a:r>
              <a:rPr lang="en-US" sz="500" b="0" i="1" dirty="0" err="1">
                <a:solidFill>
                  <a:srgbClr val="FD971F"/>
                </a:solidFill>
                <a:effectLst/>
                <a:latin typeface="Consolas" panose="020B0609020204030204" pitchFamily="49" charset="0"/>
              </a:rPr>
              <a:t>action</a:t>
            </a:r>
            <a:r>
              <a:rPr lang="en-US" sz="500" b="0" dirty="0" err="1">
                <a:solidFill>
                  <a:srgbClr val="F8F8F2"/>
                </a:solidFill>
                <a:effectLst/>
                <a:latin typeface="Consolas" panose="020B0609020204030204" pitchFamily="49" charset="0"/>
              </a:rPr>
              <a:t>.payload.message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uiActions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uiSlice.actions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a:solidFill>
                  <a:srgbClr val="F8F8F2"/>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893B34B-144C-3B71-55A3-C3D4F973F835}"/>
              </a:ext>
            </a:extLst>
          </p:cNvPr>
          <p:cNvSpPr txBox="1"/>
          <p:nvPr/>
        </p:nvSpPr>
        <p:spPr>
          <a:xfrm>
            <a:off x="3634739" y="910284"/>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1 – create cartSlice in cart-slice.js</a:t>
            </a:r>
          </a:p>
        </p:txBody>
      </p:sp>
      <p:sp>
        <p:nvSpPr>
          <p:cNvPr id="19" name="TextBox 18">
            <a:extLst>
              <a:ext uri="{FF2B5EF4-FFF2-40B4-BE49-F238E27FC236}">
                <a16:creationId xmlns:a16="http://schemas.microsoft.com/office/drawing/2014/main" id="{ADCDDBCA-EC86-7C66-D38D-6179D1CAA513}"/>
              </a:ext>
            </a:extLst>
          </p:cNvPr>
          <p:cNvSpPr txBox="1"/>
          <p:nvPr/>
        </p:nvSpPr>
        <p:spPr>
          <a:xfrm>
            <a:off x="3634739" y="1351772"/>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3 – build </a:t>
            </a:r>
            <a:r>
              <a:rPr lang="en-US" sz="700" dirty="0" err="1"/>
              <a:t>configerStore</a:t>
            </a:r>
            <a:r>
              <a:rPr lang="en-US" sz="700" dirty="0"/>
              <a:t>   store/index.js</a:t>
            </a:r>
          </a:p>
        </p:txBody>
      </p:sp>
      <p:sp>
        <p:nvSpPr>
          <p:cNvPr id="20" name="TextBox 19">
            <a:extLst>
              <a:ext uri="{FF2B5EF4-FFF2-40B4-BE49-F238E27FC236}">
                <a16:creationId xmlns:a16="http://schemas.microsoft.com/office/drawing/2014/main" id="{E57BCF84-A012-AD66-8453-BC72E6185F1A}"/>
              </a:ext>
            </a:extLst>
          </p:cNvPr>
          <p:cNvSpPr txBox="1"/>
          <p:nvPr/>
        </p:nvSpPr>
        <p:spPr>
          <a:xfrm>
            <a:off x="3634739" y="1131028"/>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2 – create </a:t>
            </a:r>
            <a:r>
              <a:rPr lang="en-US" sz="700" dirty="0" err="1"/>
              <a:t>uiSlice</a:t>
            </a:r>
            <a:r>
              <a:rPr lang="en-US" sz="700" dirty="0"/>
              <a:t> in ui-slice.js</a:t>
            </a:r>
          </a:p>
        </p:txBody>
      </p:sp>
      <p:sp>
        <p:nvSpPr>
          <p:cNvPr id="21" name="TextBox 20">
            <a:extLst>
              <a:ext uri="{FF2B5EF4-FFF2-40B4-BE49-F238E27FC236}">
                <a16:creationId xmlns:a16="http://schemas.microsoft.com/office/drawing/2014/main" id="{21FBAE0B-66C5-D565-4A24-403F1B7B34E3}"/>
              </a:ext>
            </a:extLst>
          </p:cNvPr>
          <p:cNvSpPr txBox="1"/>
          <p:nvPr/>
        </p:nvSpPr>
        <p:spPr>
          <a:xfrm>
            <a:off x="3634739" y="1572516"/>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4 – create store/cart-actions.js</a:t>
            </a:r>
          </a:p>
        </p:txBody>
      </p:sp>
      <p:sp>
        <p:nvSpPr>
          <p:cNvPr id="22" name="TextBox 21">
            <a:extLst>
              <a:ext uri="{FF2B5EF4-FFF2-40B4-BE49-F238E27FC236}">
                <a16:creationId xmlns:a16="http://schemas.microsoft.com/office/drawing/2014/main" id="{1E665FD5-B9FD-9365-D1EA-49E001DBE2C5}"/>
              </a:ext>
            </a:extLst>
          </p:cNvPr>
          <p:cNvSpPr txBox="1"/>
          <p:nvPr/>
        </p:nvSpPr>
        <p:spPr>
          <a:xfrm>
            <a:off x="3634739" y="1793260"/>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5 –  import {</a:t>
            </a:r>
            <a:r>
              <a:rPr lang="en-US" sz="700" dirty="0" err="1"/>
              <a:t>uiActions</a:t>
            </a:r>
            <a:r>
              <a:rPr lang="en-US" sz="700" dirty="0"/>
              <a:t>},{</a:t>
            </a:r>
            <a:r>
              <a:rPr lang="en-US" sz="700" dirty="0" err="1"/>
              <a:t>cartActions</a:t>
            </a:r>
            <a:r>
              <a:rPr lang="en-US" sz="700" dirty="0"/>
              <a:t>}</a:t>
            </a:r>
          </a:p>
        </p:txBody>
      </p:sp>
      <p:sp>
        <p:nvSpPr>
          <p:cNvPr id="23" name="TextBox 22">
            <a:extLst>
              <a:ext uri="{FF2B5EF4-FFF2-40B4-BE49-F238E27FC236}">
                <a16:creationId xmlns:a16="http://schemas.microsoft.com/office/drawing/2014/main" id="{5FE5F6EF-679A-CC70-B0AB-97142857475D}"/>
              </a:ext>
            </a:extLst>
          </p:cNvPr>
          <p:cNvSpPr txBox="1"/>
          <p:nvPr/>
        </p:nvSpPr>
        <p:spPr>
          <a:xfrm>
            <a:off x="3634739" y="2234748"/>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7 – build and export it &gt; send data </a:t>
            </a:r>
            <a:r>
              <a:rPr lang="en-US" sz="700" dirty="0" err="1"/>
              <a:t>func</a:t>
            </a:r>
            <a:endParaRPr lang="en-US" sz="700" dirty="0"/>
          </a:p>
        </p:txBody>
      </p:sp>
      <p:sp>
        <p:nvSpPr>
          <p:cNvPr id="24" name="TextBox 23">
            <a:extLst>
              <a:ext uri="{FF2B5EF4-FFF2-40B4-BE49-F238E27FC236}">
                <a16:creationId xmlns:a16="http://schemas.microsoft.com/office/drawing/2014/main" id="{19AF507F-CC53-0C60-4650-34D004989884}"/>
              </a:ext>
            </a:extLst>
          </p:cNvPr>
          <p:cNvSpPr txBox="1"/>
          <p:nvPr/>
        </p:nvSpPr>
        <p:spPr>
          <a:xfrm>
            <a:off x="3634739" y="2014004"/>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6 – build and export it &gt; fetch data </a:t>
            </a:r>
            <a:r>
              <a:rPr lang="en-US" sz="700" dirty="0" err="1"/>
              <a:t>func</a:t>
            </a:r>
            <a:endParaRPr lang="en-US" sz="700" dirty="0"/>
          </a:p>
        </p:txBody>
      </p:sp>
      <p:sp>
        <p:nvSpPr>
          <p:cNvPr id="25" name="TextBox 24">
            <a:extLst>
              <a:ext uri="{FF2B5EF4-FFF2-40B4-BE49-F238E27FC236}">
                <a16:creationId xmlns:a16="http://schemas.microsoft.com/office/drawing/2014/main" id="{78CD43B8-8EA9-6880-F44C-BA2A4FD13579}"/>
              </a:ext>
            </a:extLst>
          </p:cNvPr>
          <p:cNvSpPr txBox="1"/>
          <p:nvPr/>
        </p:nvSpPr>
        <p:spPr>
          <a:xfrm>
            <a:off x="3634739" y="2455492"/>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8 – in App.js create const </a:t>
            </a:r>
            <a:r>
              <a:rPr lang="en-US" sz="700" dirty="0" err="1"/>
              <a:t>isInitial</a:t>
            </a:r>
            <a:endParaRPr lang="en-US" sz="700" dirty="0"/>
          </a:p>
        </p:txBody>
      </p:sp>
      <p:sp>
        <p:nvSpPr>
          <p:cNvPr id="26" name="TextBox 25">
            <a:extLst>
              <a:ext uri="{FF2B5EF4-FFF2-40B4-BE49-F238E27FC236}">
                <a16:creationId xmlns:a16="http://schemas.microsoft.com/office/drawing/2014/main" id="{D86C780B-22F7-F612-6B95-A12EF6E9DF64}"/>
              </a:ext>
            </a:extLst>
          </p:cNvPr>
          <p:cNvSpPr txBox="1"/>
          <p:nvPr/>
        </p:nvSpPr>
        <p:spPr>
          <a:xfrm>
            <a:off x="3634739" y="2676236"/>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9 –  in </a:t>
            </a:r>
            <a:r>
              <a:rPr lang="en-US" sz="700" dirty="0" err="1"/>
              <a:t>useEffect</a:t>
            </a:r>
            <a:r>
              <a:rPr lang="en-US" sz="700" dirty="0"/>
              <a:t> </a:t>
            </a:r>
            <a:r>
              <a:rPr lang="en-US" sz="700" dirty="0" err="1"/>
              <a:t>fetchCartData</a:t>
            </a:r>
            <a:endParaRPr lang="en-US" sz="700" dirty="0"/>
          </a:p>
        </p:txBody>
      </p:sp>
      <p:sp>
        <p:nvSpPr>
          <p:cNvPr id="27" name="TextBox 26">
            <a:extLst>
              <a:ext uri="{FF2B5EF4-FFF2-40B4-BE49-F238E27FC236}">
                <a16:creationId xmlns:a16="http://schemas.microsoft.com/office/drawing/2014/main" id="{0ECC8240-E166-FAB2-B7E9-A9745F8006D6}"/>
              </a:ext>
            </a:extLst>
          </p:cNvPr>
          <p:cNvSpPr txBox="1"/>
          <p:nvPr/>
        </p:nvSpPr>
        <p:spPr>
          <a:xfrm>
            <a:off x="3634739" y="3117724"/>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 –  for skip first time onload code</a:t>
            </a:r>
          </a:p>
        </p:txBody>
      </p:sp>
      <p:sp>
        <p:nvSpPr>
          <p:cNvPr id="28" name="TextBox 27">
            <a:extLst>
              <a:ext uri="{FF2B5EF4-FFF2-40B4-BE49-F238E27FC236}">
                <a16:creationId xmlns:a16="http://schemas.microsoft.com/office/drawing/2014/main" id="{02D45EBD-FEC6-F447-3AC4-549B82B8A7B7}"/>
              </a:ext>
            </a:extLst>
          </p:cNvPr>
          <p:cNvSpPr txBox="1"/>
          <p:nvPr/>
        </p:nvSpPr>
        <p:spPr>
          <a:xfrm>
            <a:off x="3634739" y="2896980"/>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10 – another </a:t>
            </a:r>
            <a:r>
              <a:rPr lang="en-US" sz="700" dirty="0" err="1"/>
              <a:t>useEffect</a:t>
            </a:r>
            <a:r>
              <a:rPr lang="en-US" sz="700" dirty="0"/>
              <a:t>  check for </a:t>
            </a:r>
            <a:r>
              <a:rPr lang="en-US" sz="700" dirty="0" err="1"/>
              <a:t>sendData</a:t>
            </a:r>
            <a:endParaRPr lang="en-US" sz="700" dirty="0"/>
          </a:p>
        </p:txBody>
      </p:sp>
      <p:cxnSp>
        <p:nvCxnSpPr>
          <p:cNvPr id="35" name="Connector: Elbow 34">
            <a:extLst>
              <a:ext uri="{FF2B5EF4-FFF2-40B4-BE49-F238E27FC236}">
                <a16:creationId xmlns:a16="http://schemas.microsoft.com/office/drawing/2014/main" id="{76DF6466-F136-F35F-781A-15921B107200}"/>
              </a:ext>
            </a:extLst>
          </p:cNvPr>
          <p:cNvCxnSpPr>
            <a:stCxn id="18" idx="1"/>
            <a:endCxn id="7" idx="3"/>
          </p:cNvCxnSpPr>
          <p:nvPr/>
        </p:nvCxnSpPr>
        <p:spPr>
          <a:xfrm rot="10800000" flipV="1">
            <a:off x="2575561" y="1010312"/>
            <a:ext cx="1059179" cy="698830"/>
          </a:xfrm>
          <a:prstGeom prst="bentConnector3">
            <a:avLst>
              <a:gd name="adj1" fmla="val 859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05F4EF91-4974-2122-C7F8-F8B61A2AB985}"/>
              </a:ext>
            </a:extLst>
          </p:cNvPr>
          <p:cNvCxnSpPr>
            <a:stCxn id="20" idx="1"/>
            <a:endCxn id="16" idx="0"/>
          </p:cNvCxnSpPr>
          <p:nvPr/>
        </p:nvCxnSpPr>
        <p:spPr>
          <a:xfrm rot="10800000" flipH="1" flipV="1">
            <a:off x="3634739" y="1231056"/>
            <a:ext cx="445476" cy="2971398"/>
          </a:xfrm>
          <a:prstGeom prst="bentConnector4">
            <a:avLst>
              <a:gd name="adj1" fmla="val -51316"/>
              <a:gd name="adj2" fmla="val 9111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1" name="Connector: Elbow 40">
            <a:extLst>
              <a:ext uri="{FF2B5EF4-FFF2-40B4-BE49-F238E27FC236}">
                <a16:creationId xmlns:a16="http://schemas.microsoft.com/office/drawing/2014/main" id="{9506B75A-504A-DC08-AD6E-DE9EDD8D6ADD}"/>
              </a:ext>
            </a:extLst>
          </p:cNvPr>
          <p:cNvCxnSpPr>
            <a:stCxn id="19" idx="3"/>
            <a:endCxn id="11" idx="0"/>
          </p:cNvCxnSpPr>
          <p:nvPr/>
        </p:nvCxnSpPr>
        <p:spPr>
          <a:xfrm>
            <a:off x="5737859" y="1451800"/>
            <a:ext cx="892712" cy="2971910"/>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3" name="Connector: Elbow 42">
            <a:extLst>
              <a:ext uri="{FF2B5EF4-FFF2-40B4-BE49-F238E27FC236}">
                <a16:creationId xmlns:a16="http://schemas.microsoft.com/office/drawing/2014/main" id="{919FA319-5538-E006-ABBC-645957243982}"/>
              </a:ext>
            </a:extLst>
          </p:cNvPr>
          <p:cNvCxnSpPr>
            <a:stCxn id="21" idx="3"/>
            <a:endCxn id="9" idx="1"/>
          </p:cNvCxnSpPr>
          <p:nvPr/>
        </p:nvCxnSpPr>
        <p:spPr>
          <a:xfrm>
            <a:off x="5737859" y="1672544"/>
            <a:ext cx="2227384" cy="1913413"/>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5" name="Connector: Elbow 44">
            <a:extLst>
              <a:ext uri="{FF2B5EF4-FFF2-40B4-BE49-F238E27FC236}">
                <a16:creationId xmlns:a16="http://schemas.microsoft.com/office/drawing/2014/main" id="{98A1F513-9602-4809-4E57-34EA02CBE105}"/>
              </a:ext>
            </a:extLst>
          </p:cNvPr>
          <p:cNvCxnSpPr>
            <a:stCxn id="22" idx="3"/>
            <a:endCxn id="9" idx="1"/>
          </p:cNvCxnSpPr>
          <p:nvPr/>
        </p:nvCxnSpPr>
        <p:spPr>
          <a:xfrm>
            <a:off x="5737859" y="1893288"/>
            <a:ext cx="2227384" cy="1692669"/>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7" name="Connector: Elbow 46">
            <a:extLst>
              <a:ext uri="{FF2B5EF4-FFF2-40B4-BE49-F238E27FC236}">
                <a16:creationId xmlns:a16="http://schemas.microsoft.com/office/drawing/2014/main" id="{24AF0177-2E82-2908-9180-DBA173744497}"/>
              </a:ext>
            </a:extLst>
          </p:cNvPr>
          <p:cNvCxnSpPr>
            <a:stCxn id="24" idx="3"/>
            <a:endCxn id="9" idx="1"/>
          </p:cNvCxnSpPr>
          <p:nvPr/>
        </p:nvCxnSpPr>
        <p:spPr>
          <a:xfrm>
            <a:off x="5737859" y="2114032"/>
            <a:ext cx="2227384" cy="1471925"/>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9" name="Connector: Elbow 48">
            <a:extLst>
              <a:ext uri="{FF2B5EF4-FFF2-40B4-BE49-F238E27FC236}">
                <a16:creationId xmlns:a16="http://schemas.microsoft.com/office/drawing/2014/main" id="{30E0B1E8-A2BA-BDE9-108E-342EBC6663B9}"/>
              </a:ext>
            </a:extLst>
          </p:cNvPr>
          <p:cNvCxnSpPr>
            <a:stCxn id="23" idx="3"/>
            <a:endCxn id="9" idx="1"/>
          </p:cNvCxnSpPr>
          <p:nvPr/>
        </p:nvCxnSpPr>
        <p:spPr>
          <a:xfrm>
            <a:off x="5737859" y="2334776"/>
            <a:ext cx="2227384" cy="1251181"/>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or: Elbow 50">
            <a:extLst>
              <a:ext uri="{FF2B5EF4-FFF2-40B4-BE49-F238E27FC236}">
                <a16:creationId xmlns:a16="http://schemas.microsoft.com/office/drawing/2014/main" id="{66D5AA72-164A-3A60-BE87-193B8C5D983C}"/>
              </a:ext>
            </a:extLst>
          </p:cNvPr>
          <p:cNvCxnSpPr>
            <a:stCxn id="25" idx="1"/>
            <a:endCxn id="13" idx="3"/>
          </p:cNvCxnSpPr>
          <p:nvPr/>
        </p:nvCxnSpPr>
        <p:spPr>
          <a:xfrm rot="10800000" flipV="1">
            <a:off x="2575561" y="2555519"/>
            <a:ext cx="1059179" cy="2116285"/>
          </a:xfrm>
          <a:prstGeom prst="bentConnector3">
            <a:avLst>
              <a:gd name="adj1" fmla="val 8248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Connector: Elbow 53">
            <a:extLst>
              <a:ext uri="{FF2B5EF4-FFF2-40B4-BE49-F238E27FC236}">
                <a16:creationId xmlns:a16="http://schemas.microsoft.com/office/drawing/2014/main" id="{222B73AA-EEDD-B622-E717-F47D88E70A12}"/>
              </a:ext>
            </a:extLst>
          </p:cNvPr>
          <p:cNvCxnSpPr>
            <a:stCxn id="26" idx="1"/>
            <a:endCxn id="13" idx="3"/>
          </p:cNvCxnSpPr>
          <p:nvPr/>
        </p:nvCxnSpPr>
        <p:spPr>
          <a:xfrm rot="10800000" flipV="1">
            <a:off x="2575561" y="2776263"/>
            <a:ext cx="1059179" cy="1895541"/>
          </a:xfrm>
          <a:prstGeom prst="bentConnector3">
            <a:avLst>
              <a:gd name="adj1" fmla="val 833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222754E3-F6D4-6287-EC19-724607E304C1}"/>
              </a:ext>
            </a:extLst>
          </p:cNvPr>
          <p:cNvCxnSpPr>
            <a:stCxn id="28" idx="1"/>
            <a:endCxn id="13" idx="3"/>
          </p:cNvCxnSpPr>
          <p:nvPr/>
        </p:nvCxnSpPr>
        <p:spPr>
          <a:xfrm rot="10800000" flipV="1">
            <a:off x="2575561" y="2997007"/>
            <a:ext cx="1059179" cy="1674797"/>
          </a:xfrm>
          <a:prstGeom prst="bentConnector3">
            <a:avLst>
              <a:gd name="adj1" fmla="val 841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EE38F343-1A69-E0FD-83E6-125973D28279}"/>
              </a:ext>
            </a:extLst>
          </p:cNvPr>
          <p:cNvCxnSpPr>
            <a:stCxn id="27" idx="1"/>
            <a:endCxn id="13" idx="3"/>
          </p:cNvCxnSpPr>
          <p:nvPr/>
        </p:nvCxnSpPr>
        <p:spPr>
          <a:xfrm rot="10800000" flipV="1">
            <a:off x="2575561" y="3217751"/>
            <a:ext cx="1059179" cy="1454053"/>
          </a:xfrm>
          <a:prstGeom prst="bentConnector3">
            <a:avLst>
              <a:gd name="adj1" fmla="val 8504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590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7001AA-D249-75CE-9396-622786CD8B5C}"/>
              </a:ext>
            </a:extLst>
          </p:cNvPr>
          <p:cNvSpPr txBox="1"/>
          <p:nvPr/>
        </p:nvSpPr>
        <p:spPr>
          <a:xfrm>
            <a:off x="7754978" y="487911"/>
            <a:ext cx="3389838"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-1</a:t>
            </a:r>
            <a:endPar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8" name="TextBox 7">
            <a:extLst>
              <a:ext uri="{FF2B5EF4-FFF2-40B4-BE49-F238E27FC236}">
                <a16:creationId xmlns:a16="http://schemas.microsoft.com/office/drawing/2014/main" id="{B5895DAC-9A6A-F8BB-6E1D-B0066165924A}"/>
              </a:ext>
            </a:extLst>
          </p:cNvPr>
          <p:cNvSpPr txBox="1"/>
          <p:nvPr/>
        </p:nvSpPr>
        <p:spPr>
          <a:xfrm>
            <a:off x="8242773" y="94290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npm</a:t>
            </a:r>
            <a:r>
              <a:rPr lang="en-US" sz="700" b="1" dirty="0"/>
              <a:t>  install react-router-dom@5</a:t>
            </a:r>
          </a:p>
        </p:txBody>
      </p:sp>
      <p:sp>
        <p:nvSpPr>
          <p:cNvPr id="32" name="TextBox 31">
            <a:extLst>
              <a:ext uri="{FF2B5EF4-FFF2-40B4-BE49-F238E27FC236}">
                <a16:creationId xmlns:a16="http://schemas.microsoft.com/office/drawing/2014/main" id="{5084C1F3-7AD5-C813-58A0-3FE52E459576}"/>
              </a:ext>
            </a:extLst>
          </p:cNvPr>
          <p:cNvSpPr txBox="1"/>
          <p:nvPr/>
        </p:nvSpPr>
        <p:spPr>
          <a:xfrm>
            <a:off x="1310489" y="780298"/>
            <a:ext cx="1722271" cy="129266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classes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'./MainHeader.module.css'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MainHeader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header</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classes.header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nav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err="1">
                <a:solidFill>
                  <a:srgbClr val="F92672"/>
                </a:solidFill>
                <a:effectLst/>
                <a:latin typeface="Consolas" panose="020B0609020204030204" pitchFamily="49" charset="0"/>
              </a:rPr>
              <a:t>ul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activeClassName</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classes.active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'/welcome'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Welcome</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activeClassName</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classes.active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'/products'</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Products</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err="1">
                <a:solidFill>
                  <a:srgbClr val="F92672"/>
                </a:solidFill>
                <a:effectLst/>
                <a:latin typeface="Consolas" panose="020B0609020204030204" pitchFamily="49" charset="0"/>
              </a:rPr>
              <a:t>ul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nav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header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MainHeader</a:t>
            </a:r>
            <a:r>
              <a:rPr lang="en-US" sz="300" b="0" dirty="0">
                <a:solidFill>
                  <a:srgbClr val="F8F8F2"/>
                </a:solidFill>
                <a:effectLst/>
                <a:latin typeface="Consolas" panose="020B0609020204030204" pitchFamily="49" charset="0"/>
              </a:rPr>
              <a:t>;</a:t>
            </a:r>
          </a:p>
        </p:txBody>
      </p:sp>
      <p:sp>
        <p:nvSpPr>
          <p:cNvPr id="35" name="TextBox 34">
            <a:extLst>
              <a:ext uri="{FF2B5EF4-FFF2-40B4-BE49-F238E27FC236}">
                <a16:creationId xmlns:a16="http://schemas.microsoft.com/office/drawing/2014/main" id="{27320A69-846F-E199-39B3-BE2436BF01CE}"/>
              </a:ext>
            </a:extLst>
          </p:cNvPr>
          <p:cNvSpPr txBox="1"/>
          <p:nvPr/>
        </p:nvSpPr>
        <p:spPr>
          <a:xfrm>
            <a:off x="1310489" y="564854"/>
            <a:ext cx="1722271" cy="20005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700" b="1" dirty="0"/>
              <a:t>MainHeader.js</a:t>
            </a:r>
          </a:p>
        </p:txBody>
      </p:sp>
      <p:sp>
        <p:nvSpPr>
          <p:cNvPr id="37" name="TextBox 36">
            <a:extLst>
              <a:ext uri="{FF2B5EF4-FFF2-40B4-BE49-F238E27FC236}">
                <a16:creationId xmlns:a16="http://schemas.microsoft.com/office/drawing/2014/main" id="{7E97E66C-6D2E-320E-3EE4-8CC57EE13659}"/>
              </a:ext>
            </a:extLst>
          </p:cNvPr>
          <p:cNvSpPr txBox="1"/>
          <p:nvPr/>
        </p:nvSpPr>
        <p:spPr>
          <a:xfrm>
            <a:off x="4741086" y="1042931"/>
            <a:ext cx="119732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:hover</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F92672"/>
                </a:solidFill>
                <a:effectLst/>
                <a:latin typeface="Consolas" panose="020B0609020204030204" pitchFamily="49" charset="0"/>
              </a:rPr>
              <a:t>a</a:t>
            </a:r>
            <a:r>
              <a:rPr lang="en-US" sz="400" b="0" dirty="0" err="1">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color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0.25</a:t>
            </a:r>
            <a:r>
              <a:rPr lang="en-US" sz="400" b="0" dirty="0">
                <a:solidFill>
                  <a:srgbClr val="F92672"/>
                </a:solidFill>
                <a:effectLst/>
                <a:latin typeface="Consolas" panose="020B0609020204030204" pitchFamily="49" charset="0"/>
              </a:rPr>
              <a:t>rem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border-bottom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4</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solid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38" name="TextBox 37">
            <a:extLst>
              <a:ext uri="{FF2B5EF4-FFF2-40B4-BE49-F238E27FC236}">
                <a16:creationId xmlns:a16="http://schemas.microsoft.com/office/drawing/2014/main" id="{8DCDDE2E-98D4-2CD7-3022-6A956637674B}"/>
              </a:ext>
            </a:extLst>
          </p:cNvPr>
          <p:cNvSpPr txBox="1"/>
          <p:nvPr/>
        </p:nvSpPr>
        <p:spPr>
          <a:xfrm>
            <a:off x="4741086" y="798403"/>
            <a:ext cx="1197320"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MainHeader.css</a:t>
            </a:r>
          </a:p>
        </p:txBody>
      </p:sp>
    </p:spTree>
    <p:extLst>
      <p:ext uri="{BB962C8B-B14F-4D97-AF65-F5344CB8AC3E}">
        <p14:creationId xmlns:p14="http://schemas.microsoft.com/office/powerpoint/2010/main" val="3035873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3CA441-2B59-C615-7026-5744C9A5AA14}"/>
              </a:ext>
            </a:extLst>
          </p:cNvPr>
          <p:cNvSpPr txBox="1"/>
          <p:nvPr/>
        </p:nvSpPr>
        <p:spPr>
          <a:xfrm>
            <a:off x="9283923" y="2094889"/>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Wrrape</a:t>
            </a:r>
            <a:r>
              <a:rPr lang="en-US" sz="700" b="1" dirty="0"/>
              <a:t> &lt;App/&gt; by {BrowserRouter}</a:t>
            </a:r>
          </a:p>
        </p:txBody>
      </p:sp>
      <p:sp>
        <p:nvSpPr>
          <p:cNvPr id="8" name="TextBox 7">
            <a:extLst>
              <a:ext uri="{FF2B5EF4-FFF2-40B4-BE49-F238E27FC236}">
                <a16:creationId xmlns:a16="http://schemas.microsoft.com/office/drawing/2014/main" id="{0412F461-133B-56FB-0384-4F8A2CBCAC50}"/>
              </a:ext>
            </a:extLst>
          </p:cNvPr>
          <p:cNvSpPr txBox="1"/>
          <p:nvPr/>
        </p:nvSpPr>
        <p:spPr>
          <a:xfrm>
            <a:off x="9283923" y="231563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In app file initial main pages by route</a:t>
            </a:r>
          </a:p>
        </p:txBody>
      </p:sp>
      <p:sp>
        <p:nvSpPr>
          <p:cNvPr id="17" name="TextBox 16">
            <a:extLst>
              <a:ext uri="{FF2B5EF4-FFF2-40B4-BE49-F238E27FC236}">
                <a16:creationId xmlns:a16="http://schemas.microsoft.com/office/drawing/2014/main" id="{A42B3BA4-93D8-09B3-F585-5A163216A64C}"/>
              </a:ext>
            </a:extLst>
          </p:cNvPr>
          <p:cNvSpPr txBox="1"/>
          <p:nvPr/>
        </p:nvSpPr>
        <p:spPr>
          <a:xfrm>
            <a:off x="8902575" y="2087482"/>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8" name="TextBox 17">
            <a:extLst>
              <a:ext uri="{FF2B5EF4-FFF2-40B4-BE49-F238E27FC236}">
                <a16:creationId xmlns:a16="http://schemas.microsoft.com/office/drawing/2014/main" id="{4C9B445B-9413-D10C-BB54-548755967D14}"/>
              </a:ext>
            </a:extLst>
          </p:cNvPr>
          <p:cNvSpPr txBox="1"/>
          <p:nvPr/>
        </p:nvSpPr>
        <p:spPr>
          <a:xfrm>
            <a:off x="8902575" y="231398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8" name="TextBox 27">
            <a:extLst>
              <a:ext uri="{FF2B5EF4-FFF2-40B4-BE49-F238E27FC236}">
                <a16:creationId xmlns:a16="http://schemas.microsoft.com/office/drawing/2014/main" id="{57479341-02BD-D9FB-3F50-C1825752887D}"/>
              </a:ext>
            </a:extLst>
          </p:cNvPr>
          <p:cNvSpPr txBox="1"/>
          <p:nvPr/>
        </p:nvSpPr>
        <p:spPr>
          <a:xfrm>
            <a:off x="5665292" y="538146"/>
            <a:ext cx="599706"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Index.js</a:t>
            </a:r>
          </a:p>
        </p:txBody>
      </p:sp>
      <p:sp>
        <p:nvSpPr>
          <p:cNvPr id="29" name="TextBox 28">
            <a:extLst>
              <a:ext uri="{FF2B5EF4-FFF2-40B4-BE49-F238E27FC236}">
                <a16:creationId xmlns:a16="http://schemas.microsoft.com/office/drawing/2014/main" id="{E2EB8A38-4CF7-0ED6-3D38-7FFA6B408662}"/>
              </a:ext>
            </a:extLst>
          </p:cNvPr>
          <p:cNvSpPr txBox="1"/>
          <p:nvPr/>
        </p:nvSpPr>
        <p:spPr>
          <a:xfrm>
            <a:off x="4852856" y="753129"/>
            <a:ext cx="2229415"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/client'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BrowserRouter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'react-router-</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'./index.css'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App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root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err="1">
                <a:solidFill>
                  <a:srgbClr val="A6E22E"/>
                </a:solidFill>
                <a:effectLst/>
                <a:latin typeface="Consolas" panose="020B0609020204030204" pitchFamily="49" charset="0"/>
              </a:rPr>
              <a:t>createRoot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document.</a:t>
            </a:r>
            <a:r>
              <a:rPr lang="en-US" sz="400" b="0" dirty="0" err="1">
                <a:solidFill>
                  <a:srgbClr val="A6E22E"/>
                </a:solidFill>
                <a:effectLst/>
                <a:latin typeface="Consolas" panose="020B0609020204030204" pitchFamily="49" charset="0"/>
              </a:rPr>
              <a:t>getElementById</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'root'</a:t>
            </a:r>
            <a:r>
              <a:rPr lang="en-US" sz="400" b="0" dirty="0">
                <a:solidFill>
                  <a:srgbClr val="F8F8F2"/>
                </a:solidFill>
                <a:effectLst/>
                <a:latin typeface="Consolas" panose="020B0609020204030204" pitchFamily="49" charset="0"/>
              </a:rPr>
              <a:t>));</a:t>
            </a:r>
          </a:p>
          <a:p>
            <a:r>
              <a:rPr lang="en-US" sz="400" b="0" dirty="0" err="1">
                <a:solidFill>
                  <a:srgbClr val="F8F8F2"/>
                </a:solidFill>
                <a:effectLst/>
                <a:latin typeface="Consolas" panose="020B0609020204030204" pitchFamily="49" charset="0"/>
              </a:rPr>
              <a:t>root.</a:t>
            </a:r>
            <a:r>
              <a:rPr lang="en-US" sz="400" b="0" dirty="0" err="1">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BrowserRouter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BrowserRouter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cxnSp>
        <p:nvCxnSpPr>
          <p:cNvPr id="31" name="Connector: Elbow 30">
            <a:extLst>
              <a:ext uri="{FF2B5EF4-FFF2-40B4-BE49-F238E27FC236}">
                <a16:creationId xmlns:a16="http://schemas.microsoft.com/office/drawing/2014/main" id="{DB09E447-30BF-E2FA-68D6-58750326D36E}"/>
              </a:ext>
            </a:extLst>
          </p:cNvPr>
          <p:cNvCxnSpPr>
            <a:cxnSpLocks/>
            <a:stCxn id="17" idx="1"/>
            <a:endCxn id="29" idx="3"/>
          </p:cNvCxnSpPr>
          <p:nvPr/>
        </p:nvCxnSpPr>
        <p:spPr>
          <a:xfrm rot="10800000">
            <a:off x="7082271" y="1230184"/>
            <a:ext cx="1820304" cy="957327"/>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38" name="Rectangle 37">
            <a:extLst>
              <a:ext uri="{FF2B5EF4-FFF2-40B4-BE49-F238E27FC236}">
                <a16:creationId xmlns:a16="http://schemas.microsoft.com/office/drawing/2014/main" id="{4DD56202-7E98-AA59-6AC0-859C424BD3BB}"/>
              </a:ext>
            </a:extLst>
          </p:cNvPr>
          <p:cNvSpPr/>
          <p:nvPr/>
        </p:nvSpPr>
        <p:spPr>
          <a:xfrm>
            <a:off x="3723815" y="1084767"/>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39" name="Rectangle 38">
            <a:extLst>
              <a:ext uri="{FF2B5EF4-FFF2-40B4-BE49-F238E27FC236}">
                <a16:creationId xmlns:a16="http://schemas.microsoft.com/office/drawing/2014/main" id="{D824EB18-C6DD-6929-44B9-8423A631D25E}"/>
              </a:ext>
            </a:extLst>
          </p:cNvPr>
          <p:cNvSpPr/>
          <p:nvPr/>
        </p:nvSpPr>
        <p:spPr>
          <a:xfrm>
            <a:off x="2623105" y="1074149"/>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0" name="Rectangle 39">
            <a:extLst>
              <a:ext uri="{FF2B5EF4-FFF2-40B4-BE49-F238E27FC236}">
                <a16:creationId xmlns:a16="http://schemas.microsoft.com/office/drawing/2014/main" id="{4090B21D-78BF-DE54-4B77-1AF0C60E3DC8}"/>
              </a:ext>
            </a:extLst>
          </p:cNvPr>
          <p:cNvSpPr/>
          <p:nvPr/>
        </p:nvSpPr>
        <p:spPr>
          <a:xfrm>
            <a:off x="1525696" y="1059788"/>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0" dirty="0">
              <a:solidFill>
                <a:srgbClr val="F8F8F2"/>
              </a:solidFill>
              <a:effectLst/>
              <a:latin typeface="Consolas" panose="020B0609020204030204" pitchFamily="49" charset="0"/>
            </a:endParaRPr>
          </a:p>
        </p:txBody>
      </p:sp>
      <p:sp>
        <p:nvSpPr>
          <p:cNvPr id="41" name="TextBox 40">
            <a:extLst>
              <a:ext uri="{FF2B5EF4-FFF2-40B4-BE49-F238E27FC236}">
                <a16:creationId xmlns:a16="http://schemas.microsoft.com/office/drawing/2014/main" id="{3252D582-E611-A1E9-6B3C-0444E610C6C3}"/>
              </a:ext>
            </a:extLst>
          </p:cNvPr>
          <p:cNvSpPr txBox="1"/>
          <p:nvPr/>
        </p:nvSpPr>
        <p:spPr>
          <a:xfrm>
            <a:off x="3661139" y="931946"/>
            <a:ext cx="966238" cy="276999"/>
          </a:xfrm>
          <a:prstGeom prst="rect">
            <a:avLst/>
          </a:prstGeom>
          <a:noFill/>
        </p:spPr>
        <p:txBody>
          <a:bodyPr wrap="square" rtlCol="0">
            <a:spAutoFit/>
          </a:bodyPr>
          <a:lstStyle/>
          <a:p>
            <a:r>
              <a:rPr lang="en-US" sz="400" b="0" dirty="0">
                <a:solidFill>
                  <a:schemeClr val="bg1"/>
                </a:solidFill>
                <a:effectLst/>
                <a:latin typeface="Consolas" panose="020B0609020204030204" pitchFamily="49" charset="0"/>
              </a:rPr>
              <a:t>our-domain.com/</a:t>
            </a:r>
            <a:r>
              <a:rPr lang="en-US" sz="700" b="0" dirty="0">
                <a:solidFill>
                  <a:schemeClr val="bg1"/>
                </a:solidFill>
                <a:effectLst/>
                <a:latin typeface="Consolas" panose="020B0609020204030204" pitchFamily="49" charset="0"/>
              </a:rPr>
              <a:t>welcome</a:t>
            </a:r>
            <a:endParaRPr lang="en-US" sz="500" b="0" dirty="0">
              <a:solidFill>
                <a:schemeClr val="bg1"/>
              </a:solidFill>
              <a:effectLst/>
              <a:latin typeface="Consolas" panose="020B0609020204030204" pitchFamily="49" charset="0"/>
            </a:endParaRPr>
          </a:p>
          <a:p>
            <a:endParaRPr lang="en-US" sz="500" dirty="0">
              <a:solidFill>
                <a:schemeClr val="bg1"/>
              </a:solidFill>
            </a:endParaRPr>
          </a:p>
        </p:txBody>
      </p:sp>
      <p:sp>
        <p:nvSpPr>
          <p:cNvPr id="42" name="TextBox 41">
            <a:extLst>
              <a:ext uri="{FF2B5EF4-FFF2-40B4-BE49-F238E27FC236}">
                <a16:creationId xmlns:a16="http://schemas.microsoft.com/office/drawing/2014/main" id="{62AC93BC-767F-6274-13F9-9BA3025DA940}"/>
              </a:ext>
            </a:extLst>
          </p:cNvPr>
          <p:cNvSpPr txBox="1"/>
          <p:nvPr/>
        </p:nvSpPr>
        <p:spPr>
          <a:xfrm>
            <a:off x="2517315" y="928734"/>
            <a:ext cx="1026712" cy="276999"/>
          </a:xfrm>
          <a:prstGeom prst="rect">
            <a:avLst/>
          </a:prstGeom>
          <a:noFill/>
        </p:spPr>
        <p:txBody>
          <a:bodyPr wrap="square" rtlCol="0">
            <a:spAutoFit/>
          </a:bodyPr>
          <a:lstStyle/>
          <a:p>
            <a:r>
              <a:rPr lang="en-US" sz="400" b="0" dirty="0">
                <a:solidFill>
                  <a:schemeClr val="bg1"/>
                </a:solidFill>
                <a:effectLst/>
                <a:latin typeface="Consolas" panose="020B0609020204030204" pitchFamily="49" charset="0"/>
              </a:rPr>
              <a:t>our-domain.com/</a:t>
            </a:r>
            <a:r>
              <a:rPr lang="en-US" sz="700" b="0" dirty="0">
                <a:solidFill>
                  <a:schemeClr val="bg1"/>
                </a:solidFill>
                <a:effectLst/>
                <a:latin typeface="Consolas" panose="020B0609020204030204" pitchFamily="49" charset="0"/>
              </a:rPr>
              <a:t>Products</a:t>
            </a:r>
            <a:endParaRPr lang="en-US" sz="500" b="0" dirty="0">
              <a:solidFill>
                <a:schemeClr val="bg1"/>
              </a:solidFill>
              <a:effectLst/>
              <a:latin typeface="Consolas" panose="020B0609020204030204" pitchFamily="49" charset="0"/>
            </a:endParaRPr>
          </a:p>
          <a:p>
            <a:endParaRPr lang="en-US" sz="500" dirty="0">
              <a:solidFill>
                <a:schemeClr val="bg1"/>
              </a:solidFill>
            </a:endParaRPr>
          </a:p>
        </p:txBody>
      </p:sp>
      <p:sp>
        <p:nvSpPr>
          <p:cNvPr id="43" name="TextBox 42">
            <a:extLst>
              <a:ext uri="{FF2B5EF4-FFF2-40B4-BE49-F238E27FC236}">
                <a16:creationId xmlns:a16="http://schemas.microsoft.com/office/drawing/2014/main" id="{7E9E7AA2-540D-5898-BD3D-C7E0232D1B42}"/>
              </a:ext>
            </a:extLst>
          </p:cNvPr>
          <p:cNvSpPr txBox="1"/>
          <p:nvPr/>
        </p:nvSpPr>
        <p:spPr>
          <a:xfrm>
            <a:off x="982980" y="914372"/>
            <a:ext cx="1438385" cy="276999"/>
          </a:xfrm>
          <a:prstGeom prst="rect">
            <a:avLst/>
          </a:prstGeom>
          <a:noFill/>
        </p:spPr>
        <p:txBody>
          <a:bodyPr wrap="square" rtlCol="0">
            <a:spAutoFit/>
          </a:bodyPr>
          <a:lstStyle/>
          <a:p>
            <a:r>
              <a:rPr lang="en-US" sz="400" b="0" dirty="0">
                <a:solidFill>
                  <a:schemeClr val="bg1"/>
                </a:solidFill>
                <a:effectLst/>
                <a:latin typeface="Consolas" panose="020B0609020204030204" pitchFamily="49" charset="0"/>
              </a:rPr>
              <a:t>our-domain.com/</a:t>
            </a:r>
            <a:r>
              <a:rPr lang="en-US" sz="700" b="0" dirty="0">
                <a:solidFill>
                  <a:schemeClr val="bg1"/>
                </a:solidFill>
                <a:effectLst/>
                <a:latin typeface="Consolas" panose="020B0609020204030204" pitchFamily="49" charset="0"/>
              </a:rPr>
              <a:t> Products/a-book</a:t>
            </a:r>
            <a:endParaRPr lang="en-US" sz="500" b="0" dirty="0">
              <a:solidFill>
                <a:schemeClr val="bg1"/>
              </a:solidFill>
              <a:effectLst/>
              <a:latin typeface="Consolas" panose="020B0609020204030204" pitchFamily="49" charset="0"/>
            </a:endParaRPr>
          </a:p>
          <a:p>
            <a:endParaRPr lang="en-US" sz="500" dirty="0">
              <a:solidFill>
                <a:schemeClr val="bg1"/>
              </a:solidFill>
            </a:endParaRPr>
          </a:p>
        </p:txBody>
      </p:sp>
      <p:sp>
        <p:nvSpPr>
          <p:cNvPr id="44" name="TextBox 43">
            <a:extLst>
              <a:ext uri="{FF2B5EF4-FFF2-40B4-BE49-F238E27FC236}">
                <a16:creationId xmlns:a16="http://schemas.microsoft.com/office/drawing/2014/main" id="{32895034-CA36-A012-CF6E-080C50D224E6}"/>
              </a:ext>
            </a:extLst>
          </p:cNvPr>
          <p:cNvSpPr txBox="1"/>
          <p:nvPr/>
        </p:nvSpPr>
        <p:spPr>
          <a:xfrm>
            <a:off x="4893216" y="1916125"/>
            <a:ext cx="2189055" cy="24314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Route, Switch, Redirect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'react-router-</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Welcome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'./pages/Welcome'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Products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'./pages/Products'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ProductDetail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'./pages/</a:t>
            </a:r>
            <a:r>
              <a:rPr lang="en-US" sz="400" b="0" dirty="0" err="1">
                <a:solidFill>
                  <a:srgbClr val="E6DB74"/>
                </a:solidFill>
                <a:effectLst/>
                <a:latin typeface="Consolas" panose="020B0609020204030204" pitchFamily="49" charset="0"/>
              </a:rPr>
              <a:t>ProductDetail</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Switch</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exact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Redirect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exact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'/products/:</a:t>
            </a:r>
            <a:r>
              <a:rPr lang="en-US" sz="400" b="0" dirty="0" err="1">
                <a:solidFill>
                  <a:srgbClr val="E6DB74"/>
                </a:solidFill>
                <a:effectLst/>
                <a:latin typeface="Consolas" panose="020B0609020204030204" pitchFamily="49" charset="0"/>
              </a:rPr>
              <a:t>productId</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ProductDetail</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NotFound</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Switch</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88846F"/>
                </a:solidFill>
                <a:effectLst/>
                <a:latin typeface="Consolas" panose="020B0609020204030204" pitchFamily="49" charset="0"/>
              </a:rPr>
              <a:t>// our-domain.com/welcome =&gt; Welcome Component</a:t>
            </a:r>
            <a:endParaRPr lang="en-US" sz="400" b="0" dirty="0">
              <a:solidFill>
                <a:srgbClr val="F8F8F2"/>
              </a:solidFill>
              <a:effectLst/>
              <a:latin typeface="Consolas" panose="020B0609020204030204" pitchFamily="49" charset="0"/>
            </a:endParaRPr>
          </a:p>
          <a:p>
            <a:r>
              <a:rPr lang="en-US" sz="400" b="0" dirty="0">
                <a:solidFill>
                  <a:srgbClr val="88846F"/>
                </a:solidFill>
                <a:effectLst/>
                <a:latin typeface="Consolas" panose="020B0609020204030204" pitchFamily="49" charset="0"/>
              </a:rPr>
              <a:t>// our-domain.com/products =&gt; Products Component</a:t>
            </a:r>
            <a:endParaRPr lang="en-US" sz="400" b="0" dirty="0">
              <a:solidFill>
                <a:srgbClr val="F8F8F2"/>
              </a:solidFill>
              <a:effectLst/>
              <a:latin typeface="Consolas" panose="020B0609020204030204" pitchFamily="49" charset="0"/>
            </a:endParaRPr>
          </a:p>
          <a:p>
            <a:r>
              <a:rPr lang="en-US" sz="400" b="0" dirty="0">
                <a:solidFill>
                  <a:srgbClr val="88846F"/>
                </a:solidFill>
                <a:effectLst/>
                <a:latin typeface="Consolas" panose="020B0609020204030204" pitchFamily="49" charset="0"/>
              </a:rPr>
              <a:t>// our-domain.com/product-detail/a-book</a:t>
            </a:r>
            <a:endParaRPr lang="en-US" sz="400" b="0" dirty="0">
              <a:solidFill>
                <a:srgbClr val="F8F8F2"/>
              </a:solidFill>
              <a:effectLst/>
              <a:latin typeface="Consolas" panose="020B0609020204030204" pitchFamily="49" charset="0"/>
            </a:endParaRPr>
          </a:p>
        </p:txBody>
      </p:sp>
      <p:sp>
        <p:nvSpPr>
          <p:cNvPr id="45" name="TextBox 44">
            <a:extLst>
              <a:ext uri="{FF2B5EF4-FFF2-40B4-BE49-F238E27FC236}">
                <a16:creationId xmlns:a16="http://schemas.microsoft.com/office/drawing/2014/main" id="{98017C17-12F3-09F1-5CFD-192D6E1C77F5}"/>
              </a:ext>
            </a:extLst>
          </p:cNvPr>
          <p:cNvSpPr txBox="1"/>
          <p:nvPr/>
        </p:nvSpPr>
        <p:spPr>
          <a:xfrm>
            <a:off x="5660289" y="1758492"/>
            <a:ext cx="580293"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App.js</a:t>
            </a:r>
          </a:p>
        </p:txBody>
      </p:sp>
      <p:sp>
        <p:nvSpPr>
          <p:cNvPr id="46" name="Rectangle 45">
            <a:extLst>
              <a:ext uri="{FF2B5EF4-FFF2-40B4-BE49-F238E27FC236}">
                <a16:creationId xmlns:a16="http://schemas.microsoft.com/office/drawing/2014/main" id="{D8CF9F67-A457-598A-E362-092685B9336D}"/>
              </a:ext>
            </a:extLst>
          </p:cNvPr>
          <p:cNvSpPr/>
          <p:nvPr/>
        </p:nvSpPr>
        <p:spPr>
          <a:xfrm>
            <a:off x="5224463" y="2754236"/>
            <a:ext cx="1040535"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0323F4E-C4F8-C556-81A4-1D34D00388E5}"/>
              </a:ext>
            </a:extLst>
          </p:cNvPr>
          <p:cNvSpPr/>
          <p:nvPr/>
        </p:nvSpPr>
        <p:spPr>
          <a:xfrm>
            <a:off x="5224463" y="2943686"/>
            <a:ext cx="1040535"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onnector: Elbow 48">
            <a:extLst>
              <a:ext uri="{FF2B5EF4-FFF2-40B4-BE49-F238E27FC236}">
                <a16:creationId xmlns:a16="http://schemas.microsoft.com/office/drawing/2014/main" id="{3D6D1262-68B0-5F04-28AC-634DDDA593AB}"/>
              </a:ext>
            </a:extLst>
          </p:cNvPr>
          <p:cNvCxnSpPr>
            <a:cxnSpLocks/>
            <a:stCxn id="46" idx="1"/>
            <a:endCxn id="38" idx="2"/>
          </p:cNvCxnSpPr>
          <p:nvPr/>
        </p:nvCxnSpPr>
        <p:spPr>
          <a:xfrm rot="10800000">
            <a:off x="4144259" y="1361766"/>
            <a:ext cx="1080205" cy="1479722"/>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0CBFDCB2-72F5-E8C6-949E-07ABD8D2D99C}"/>
              </a:ext>
            </a:extLst>
          </p:cNvPr>
          <p:cNvCxnSpPr>
            <a:cxnSpLocks/>
            <a:stCxn id="47" idx="1"/>
            <a:endCxn id="38" idx="2"/>
          </p:cNvCxnSpPr>
          <p:nvPr/>
        </p:nvCxnSpPr>
        <p:spPr>
          <a:xfrm rot="10800000">
            <a:off x="4144259" y="1361766"/>
            <a:ext cx="1080205" cy="1669172"/>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1101C58E-62B8-F22A-5162-C1EB0048BB88}"/>
              </a:ext>
            </a:extLst>
          </p:cNvPr>
          <p:cNvSpPr/>
          <p:nvPr/>
        </p:nvSpPr>
        <p:spPr>
          <a:xfrm>
            <a:off x="5224462" y="3134186"/>
            <a:ext cx="1040535" cy="165699"/>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9C71C9DF-61A0-26BC-E985-014921561215}"/>
              </a:ext>
            </a:extLst>
          </p:cNvPr>
          <p:cNvCxnSpPr>
            <a:stCxn id="53" idx="1"/>
            <a:endCxn id="39" idx="2"/>
          </p:cNvCxnSpPr>
          <p:nvPr/>
        </p:nvCxnSpPr>
        <p:spPr>
          <a:xfrm rot="10800000">
            <a:off x="3043548" y="1351148"/>
            <a:ext cx="2180914" cy="186588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184E7BA1-5C1D-D593-5F6C-229E8BED21E1}"/>
              </a:ext>
            </a:extLst>
          </p:cNvPr>
          <p:cNvSpPr/>
          <p:nvPr/>
        </p:nvSpPr>
        <p:spPr>
          <a:xfrm>
            <a:off x="5224462" y="3315882"/>
            <a:ext cx="1040535" cy="165699"/>
          </a:xfrm>
          <a:prstGeom prst="rect">
            <a:avLst/>
          </a:prstGeom>
          <a:noFill/>
          <a:ln w="6350">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Connector: Elbow 62">
            <a:extLst>
              <a:ext uri="{FF2B5EF4-FFF2-40B4-BE49-F238E27FC236}">
                <a16:creationId xmlns:a16="http://schemas.microsoft.com/office/drawing/2014/main" id="{A05E8577-6E47-580D-C6E9-85C3F2CCDF7B}"/>
              </a:ext>
            </a:extLst>
          </p:cNvPr>
          <p:cNvCxnSpPr>
            <a:stCxn id="61" idx="1"/>
            <a:endCxn id="40" idx="2"/>
          </p:cNvCxnSpPr>
          <p:nvPr/>
        </p:nvCxnSpPr>
        <p:spPr>
          <a:xfrm rot="10800000">
            <a:off x="1946140" y="1336788"/>
            <a:ext cx="3278323" cy="2061945"/>
          </a:xfrm>
          <a:prstGeom prst="bentConnector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66F3FE64-DD3A-1FE5-A456-299470E2E3DA}"/>
              </a:ext>
            </a:extLst>
          </p:cNvPr>
          <p:cNvCxnSpPr>
            <a:cxnSpLocks/>
            <a:stCxn id="18" idx="1"/>
            <a:endCxn id="44" idx="3"/>
          </p:cNvCxnSpPr>
          <p:nvPr/>
        </p:nvCxnSpPr>
        <p:spPr>
          <a:xfrm rot="10800000" flipV="1">
            <a:off x="7082271" y="2414015"/>
            <a:ext cx="1820304" cy="717828"/>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77" name="TextBox 76">
            <a:extLst>
              <a:ext uri="{FF2B5EF4-FFF2-40B4-BE49-F238E27FC236}">
                <a16:creationId xmlns:a16="http://schemas.microsoft.com/office/drawing/2014/main" id="{B3DD98F2-E3FF-BE07-4005-A695D48EF36D}"/>
              </a:ext>
            </a:extLst>
          </p:cNvPr>
          <p:cNvSpPr txBox="1"/>
          <p:nvPr/>
        </p:nvSpPr>
        <p:spPr>
          <a:xfrm>
            <a:off x="4893216" y="4477380"/>
            <a:ext cx="2215047" cy="169277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'react-router-</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'./MainHeader.module.css'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classes.header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activeClassName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classes.active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Welcome</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activeClassName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classes.active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Products</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a:t>
            </a:r>
          </a:p>
        </p:txBody>
      </p:sp>
      <p:sp>
        <p:nvSpPr>
          <p:cNvPr id="78" name="TextBox 77">
            <a:extLst>
              <a:ext uri="{FF2B5EF4-FFF2-40B4-BE49-F238E27FC236}">
                <a16:creationId xmlns:a16="http://schemas.microsoft.com/office/drawing/2014/main" id="{190F0259-FF4E-601E-9D7E-B1703B5753E3}"/>
              </a:ext>
            </a:extLst>
          </p:cNvPr>
          <p:cNvSpPr txBox="1"/>
          <p:nvPr/>
        </p:nvSpPr>
        <p:spPr>
          <a:xfrm>
            <a:off x="4893216" y="4261936"/>
            <a:ext cx="2215047"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MainHeader.js</a:t>
            </a:r>
          </a:p>
        </p:txBody>
      </p:sp>
      <p:sp>
        <p:nvSpPr>
          <p:cNvPr id="80" name="Rectangle 79">
            <a:extLst>
              <a:ext uri="{FF2B5EF4-FFF2-40B4-BE49-F238E27FC236}">
                <a16:creationId xmlns:a16="http://schemas.microsoft.com/office/drawing/2014/main" id="{E61FAB50-0957-C98F-26F9-9D2056D24368}"/>
              </a:ext>
            </a:extLst>
          </p:cNvPr>
          <p:cNvSpPr/>
          <p:nvPr/>
        </p:nvSpPr>
        <p:spPr>
          <a:xfrm>
            <a:off x="5243513" y="5131524"/>
            <a:ext cx="1731168"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A56C945-3C1C-1391-3C2E-2689CE8A55C6}"/>
              </a:ext>
            </a:extLst>
          </p:cNvPr>
          <p:cNvSpPr/>
          <p:nvPr/>
        </p:nvSpPr>
        <p:spPr>
          <a:xfrm>
            <a:off x="5243513" y="5434219"/>
            <a:ext cx="1731168"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Connector: Elbow 82">
            <a:extLst>
              <a:ext uri="{FF2B5EF4-FFF2-40B4-BE49-F238E27FC236}">
                <a16:creationId xmlns:a16="http://schemas.microsoft.com/office/drawing/2014/main" id="{32108DEB-7331-CE9E-7011-F00DD74367D2}"/>
              </a:ext>
            </a:extLst>
          </p:cNvPr>
          <p:cNvCxnSpPr>
            <a:cxnSpLocks/>
            <a:stCxn id="80" idx="1"/>
            <a:endCxn id="38" idx="2"/>
          </p:cNvCxnSpPr>
          <p:nvPr/>
        </p:nvCxnSpPr>
        <p:spPr>
          <a:xfrm rot="10800000">
            <a:off x="4144259" y="1361766"/>
            <a:ext cx="1099255" cy="3857010"/>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04BF3777-F930-0239-BFAD-D02D485F1B26}"/>
              </a:ext>
            </a:extLst>
          </p:cNvPr>
          <p:cNvCxnSpPr>
            <a:stCxn id="81" idx="1"/>
            <a:endCxn id="39" idx="2"/>
          </p:cNvCxnSpPr>
          <p:nvPr/>
        </p:nvCxnSpPr>
        <p:spPr>
          <a:xfrm rot="10800000">
            <a:off x="3043549" y="1351149"/>
            <a:ext cx="2199965" cy="417032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92B8CED-6DE6-5160-F0C8-FE86806B60DE}"/>
              </a:ext>
            </a:extLst>
          </p:cNvPr>
          <p:cNvSpPr txBox="1"/>
          <p:nvPr/>
        </p:nvSpPr>
        <p:spPr>
          <a:xfrm>
            <a:off x="3661140" y="1773969"/>
            <a:ext cx="1074032" cy="73866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Route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Welcome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&gt;The Welcome Page&lt;/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"/welcome/new-user"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&gt;Welcome, new user!&lt;/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Welcome</a:t>
            </a:r>
            <a:r>
              <a:rPr lang="en-US" sz="300" b="0" dirty="0">
                <a:solidFill>
                  <a:srgbClr val="F8F8F2"/>
                </a:solidFill>
                <a:effectLst/>
                <a:latin typeface="Consolas" panose="020B0609020204030204" pitchFamily="49" charset="0"/>
              </a:rPr>
              <a:t>;</a:t>
            </a:r>
          </a:p>
        </p:txBody>
      </p:sp>
      <p:sp>
        <p:nvSpPr>
          <p:cNvPr id="68" name="TextBox 67">
            <a:extLst>
              <a:ext uri="{FF2B5EF4-FFF2-40B4-BE49-F238E27FC236}">
                <a16:creationId xmlns:a16="http://schemas.microsoft.com/office/drawing/2014/main" id="{53B2CA12-93D2-A620-40A7-B53F7FA5D16C}"/>
              </a:ext>
            </a:extLst>
          </p:cNvPr>
          <p:cNvSpPr txBox="1"/>
          <p:nvPr/>
        </p:nvSpPr>
        <p:spPr>
          <a:xfrm>
            <a:off x="3661140" y="1566145"/>
            <a:ext cx="1074031" cy="20005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700" b="1" dirty="0"/>
              <a:t>Welcome.js</a:t>
            </a:r>
          </a:p>
        </p:txBody>
      </p:sp>
      <p:sp>
        <p:nvSpPr>
          <p:cNvPr id="72" name="TextBox 71">
            <a:extLst>
              <a:ext uri="{FF2B5EF4-FFF2-40B4-BE49-F238E27FC236}">
                <a16:creationId xmlns:a16="http://schemas.microsoft.com/office/drawing/2014/main" id="{0DDA8156-0F76-07DE-6958-48A22CA5C302}"/>
              </a:ext>
            </a:extLst>
          </p:cNvPr>
          <p:cNvSpPr txBox="1"/>
          <p:nvPr/>
        </p:nvSpPr>
        <p:spPr>
          <a:xfrm>
            <a:off x="2504880" y="1743191"/>
            <a:ext cx="1036880" cy="7694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 Link }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'react-router-</a:t>
            </a:r>
            <a:r>
              <a:rPr lang="en-US" sz="200" b="0" dirty="0" err="1">
                <a:solidFill>
                  <a:srgbClr val="E6DB74"/>
                </a:solidFill>
                <a:effectLst/>
                <a:latin typeface="Consolas" panose="020B0609020204030204" pitchFamily="49" charset="0"/>
              </a:rPr>
              <a:t>dom</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Products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&gt;The Products Page&lt;/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err="1">
                <a:solidFill>
                  <a:srgbClr val="F92672"/>
                </a:solidFill>
                <a:effectLst/>
                <a:latin typeface="Consolas" panose="020B0609020204030204" pitchFamily="49" charset="0"/>
              </a:rPr>
              <a:t>ul</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to</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'/products/p1'</a:t>
            </a:r>
            <a:r>
              <a:rPr lang="en-US" sz="200" b="0" dirty="0">
                <a:solidFill>
                  <a:srgbClr val="F8F8F2"/>
                </a:solidFill>
                <a:effectLst/>
                <a:latin typeface="Consolas" panose="020B0609020204030204" pitchFamily="49" charset="0"/>
              </a:rPr>
              <a:t>&gt;A Book&lt;/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to</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'/products/p2'</a:t>
            </a:r>
            <a:r>
              <a:rPr lang="en-US" sz="200" b="0" dirty="0">
                <a:solidFill>
                  <a:srgbClr val="F8F8F2"/>
                </a:solidFill>
                <a:effectLst/>
                <a:latin typeface="Consolas" panose="020B0609020204030204" pitchFamily="49" charset="0"/>
              </a:rPr>
              <a:t>&gt;A Carpet&lt;/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to</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'/products/p3'</a:t>
            </a:r>
            <a:r>
              <a:rPr lang="en-US" sz="200" b="0" dirty="0">
                <a:solidFill>
                  <a:srgbClr val="F8F8F2"/>
                </a:solidFill>
                <a:effectLst/>
                <a:latin typeface="Consolas" panose="020B0609020204030204" pitchFamily="49" charset="0"/>
              </a:rPr>
              <a:t>&gt;An Online Course&lt;/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err="1">
                <a:solidFill>
                  <a:srgbClr val="F92672"/>
                </a:solidFill>
                <a:effectLst/>
                <a:latin typeface="Consolas" panose="020B0609020204030204" pitchFamily="49" charset="0"/>
              </a:rPr>
              <a:t>ul</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export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default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Products</a:t>
            </a:r>
            <a:r>
              <a:rPr lang="en-US" sz="200" b="0" dirty="0">
                <a:solidFill>
                  <a:srgbClr val="F8F8F2"/>
                </a:solidFill>
                <a:effectLst/>
                <a:latin typeface="Consolas" panose="020B0609020204030204" pitchFamily="49" charset="0"/>
              </a:rPr>
              <a:t>;</a:t>
            </a:r>
          </a:p>
        </p:txBody>
      </p:sp>
      <p:sp>
        <p:nvSpPr>
          <p:cNvPr id="73" name="TextBox 72">
            <a:extLst>
              <a:ext uri="{FF2B5EF4-FFF2-40B4-BE49-F238E27FC236}">
                <a16:creationId xmlns:a16="http://schemas.microsoft.com/office/drawing/2014/main" id="{859B9400-B48D-49F4-E452-93BAA56C7DE0}"/>
              </a:ext>
            </a:extLst>
          </p:cNvPr>
          <p:cNvSpPr txBox="1"/>
          <p:nvPr/>
        </p:nvSpPr>
        <p:spPr>
          <a:xfrm>
            <a:off x="2504880" y="1558525"/>
            <a:ext cx="1036880" cy="18466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600" b="1" dirty="0"/>
              <a:t>Products.js</a:t>
            </a:r>
          </a:p>
        </p:txBody>
      </p:sp>
      <p:sp>
        <p:nvSpPr>
          <p:cNvPr id="75" name="TextBox 74">
            <a:extLst>
              <a:ext uri="{FF2B5EF4-FFF2-40B4-BE49-F238E27FC236}">
                <a16:creationId xmlns:a16="http://schemas.microsoft.com/office/drawing/2014/main" id="{18134A8D-385C-0775-7FBF-D3C099039769}"/>
              </a:ext>
            </a:extLst>
          </p:cNvPr>
          <p:cNvSpPr txBox="1"/>
          <p:nvPr/>
        </p:nvSpPr>
        <p:spPr>
          <a:xfrm>
            <a:off x="1407534" y="1762937"/>
            <a:ext cx="1012606"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 </a:t>
            </a:r>
            <a:r>
              <a:rPr lang="en-US" sz="200" b="0" dirty="0" err="1">
                <a:solidFill>
                  <a:srgbClr val="F8F8F2"/>
                </a:solidFill>
                <a:effectLst/>
                <a:latin typeface="Consolas" panose="020B0609020204030204" pitchFamily="49" charset="0"/>
              </a:rPr>
              <a:t>useParams</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'react-router-</a:t>
            </a:r>
            <a:r>
              <a:rPr lang="en-US" sz="200" b="0" dirty="0" err="1">
                <a:solidFill>
                  <a:srgbClr val="E6DB74"/>
                </a:solidFill>
                <a:effectLst/>
                <a:latin typeface="Consolas" panose="020B0609020204030204" pitchFamily="49" charset="0"/>
              </a:rPr>
              <a:t>dom</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ProductDetail</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params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useParams</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console.</a:t>
            </a:r>
            <a:r>
              <a:rPr lang="en-US" sz="200" b="0" dirty="0">
                <a:solidFill>
                  <a:srgbClr val="A6E22E"/>
                </a:solidFill>
                <a:effectLst/>
                <a:latin typeface="Consolas" panose="020B0609020204030204" pitchFamily="49" charset="0"/>
              </a:rPr>
              <a:t>log</a:t>
            </a:r>
            <a:r>
              <a:rPr lang="en-US" sz="200" b="0" dirty="0">
                <a:solidFill>
                  <a:srgbClr val="F8F8F2"/>
                </a:solidFill>
                <a:effectLst/>
                <a:latin typeface="Consolas" panose="020B0609020204030204" pitchFamily="49" charset="0"/>
              </a:rPr>
              <a:t>( params );  </a:t>
            </a:r>
            <a:r>
              <a:rPr lang="en-US" sz="200" b="0" dirty="0">
                <a:solidFill>
                  <a:srgbClr val="88846F"/>
                </a:solidFill>
                <a:effectLst/>
                <a:latin typeface="Consolas" panose="020B0609020204030204" pitchFamily="49" charset="0"/>
              </a:rPr>
              <a:t>// {</a:t>
            </a:r>
            <a:r>
              <a:rPr lang="en-US" sz="200" b="0" dirty="0" err="1">
                <a:solidFill>
                  <a:srgbClr val="88846F"/>
                </a:solidFill>
                <a:effectLst/>
                <a:latin typeface="Consolas" panose="020B0609020204030204" pitchFamily="49" charset="0"/>
              </a:rPr>
              <a:t>productId</a:t>
            </a:r>
            <a:r>
              <a:rPr lang="en-US" sz="200" b="0" dirty="0">
                <a:solidFill>
                  <a:srgbClr val="88846F"/>
                </a:solidFill>
                <a:effectLst/>
                <a:latin typeface="Consolas" panose="020B0609020204030204" pitchFamily="49" charset="0"/>
              </a:rPr>
              <a:t>: 'p3'}</a:t>
            </a:r>
            <a:endParaRPr lang="en-US" sz="200" b="0" dirty="0">
              <a:solidFill>
                <a:srgbClr val="F8F8F2"/>
              </a:solidFill>
              <a:effectLst/>
              <a:latin typeface="Consolas" panose="020B0609020204030204" pitchFamily="49" charset="0"/>
            </a:endParaRP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&gt;Product Detail&lt;/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params.productId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export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default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ProductDetail</a:t>
            </a:r>
            <a:r>
              <a:rPr lang="en-US" sz="200" b="0" dirty="0">
                <a:solidFill>
                  <a:srgbClr val="F8F8F2"/>
                </a:solidFill>
                <a:effectLst/>
                <a:latin typeface="Consolas" panose="020B0609020204030204" pitchFamily="49" charset="0"/>
              </a:rPr>
              <a:t>;</a:t>
            </a:r>
          </a:p>
        </p:txBody>
      </p:sp>
      <p:sp>
        <p:nvSpPr>
          <p:cNvPr id="76" name="TextBox 75">
            <a:extLst>
              <a:ext uri="{FF2B5EF4-FFF2-40B4-BE49-F238E27FC236}">
                <a16:creationId xmlns:a16="http://schemas.microsoft.com/office/drawing/2014/main" id="{69607729-5FDA-DEAB-AD01-E92B5291C4FE}"/>
              </a:ext>
            </a:extLst>
          </p:cNvPr>
          <p:cNvSpPr txBox="1"/>
          <p:nvPr/>
        </p:nvSpPr>
        <p:spPr>
          <a:xfrm>
            <a:off x="1407534" y="1559724"/>
            <a:ext cx="1012606" cy="18466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600" b="1" dirty="0"/>
              <a:t>ProductDetail.js</a:t>
            </a:r>
          </a:p>
        </p:txBody>
      </p:sp>
      <p:sp>
        <p:nvSpPr>
          <p:cNvPr id="87" name="Rectangle 86">
            <a:extLst>
              <a:ext uri="{FF2B5EF4-FFF2-40B4-BE49-F238E27FC236}">
                <a16:creationId xmlns:a16="http://schemas.microsoft.com/office/drawing/2014/main" id="{17D345E7-EACA-228E-D0C1-6B760741386A}"/>
              </a:ext>
            </a:extLst>
          </p:cNvPr>
          <p:cNvSpPr/>
          <p:nvPr/>
        </p:nvSpPr>
        <p:spPr>
          <a:xfrm>
            <a:off x="2703912" y="1999122"/>
            <a:ext cx="753567" cy="288415"/>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Connector: Elbow 88">
            <a:extLst>
              <a:ext uri="{FF2B5EF4-FFF2-40B4-BE49-F238E27FC236}">
                <a16:creationId xmlns:a16="http://schemas.microsoft.com/office/drawing/2014/main" id="{ABDEF924-A0CD-3CC6-54AF-889899874081}"/>
              </a:ext>
            </a:extLst>
          </p:cNvPr>
          <p:cNvCxnSpPr>
            <a:cxnSpLocks/>
            <a:stCxn id="87" idx="1"/>
            <a:endCxn id="75" idx="3"/>
          </p:cNvCxnSpPr>
          <p:nvPr/>
        </p:nvCxnSpPr>
        <p:spPr>
          <a:xfrm rot="10800000">
            <a:off x="2420140" y="2055326"/>
            <a:ext cx="283772" cy="88005"/>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93" name="TextBox 92">
            <a:extLst>
              <a:ext uri="{FF2B5EF4-FFF2-40B4-BE49-F238E27FC236}">
                <a16:creationId xmlns:a16="http://schemas.microsoft.com/office/drawing/2014/main" id="{9504D99C-6D58-1480-11A8-F064F660B7E6}"/>
              </a:ext>
            </a:extLst>
          </p:cNvPr>
          <p:cNvSpPr txBox="1"/>
          <p:nvPr/>
        </p:nvSpPr>
        <p:spPr>
          <a:xfrm>
            <a:off x="9283923" y="253293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Add </a:t>
            </a:r>
            <a:r>
              <a:rPr lang="en-US" sz="700" b="1" dirty="0" err="1"/>
              <a:t>navLink</a:t>
            </a:r>
            <a:r>
              <a:rPr lang="en-US" sz="700" b="1" dirty="0"/>
              <a:t> to header</a:t>
            </a:r>
          </a:p>
        </p:txBody>
      </p:sp>
      <p:sp>
        <p:nvSpPr>
          <p:cNvPr id="94" name="TextBox 93">
            <a:extLst>
              <a:ext uri="{FF2B5EF4-FFF2-40B4-BE49-F238E27FC236}">
                <a16:creationId xmlns:a16="http://schemas.microsoft.com/office/drawing/2014/main" id="{DA0C4307-4620-44B5-E30A-76F6468AE47C}"/>
              </a:ext>
            </a:extLst>
          </p:cNvPr>
          <p:cNvSpPr txBox="1"/>
          <p:nvPr/>
        </p:nvSpPr>
        <p:spPr>
          <a:xfrm>
            <a:off x="8902575" y="2531289"/>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kern="1200" dirty="0">
                <a:solidFill>
                  <a:srgbClr val="FFFFFF"/>
                </a:solidFill>
                <a:effectLst/>
                <a:latin typeface="Century Gothic" panose="020B0502020202020204" pitchFamily="34" charset="0"/>
                <a:ea typeface="+mn-ea"/>
                <a:cs typeface="+mn-cs"/>
              </a:rPr>
              <a:t>3  – </a:t>
            </a:r>
            <a:endParaRPr lang="en-US" sz="700" b="1" dirty="0"/>
          </a:p>
        </p:txBody>
      </p:sp>
      <p:cxnSp>
        <p:nvCxnSpPr>
          <p:cNvPr id="96" name="Connector: Elbow 95">
            <a:extLst>
              <a:ext uri="{FF2B5EF4-FFF2-40B4-BE49-F238E27FC236}">
                <a16:creationId xmlns:a16="http://schemas.microsoft.com/office/drawing/2014/main" id="{D8A8DC70-C1F6-C8BD-86B7-AEE57D3FDD21}"/>
              </a:ext>
            </a:extLst>
          </p:cNvPr>
          <p:cNvCxnSpPr>
            <a:stCxn id="94" idx="1"/>
            <a:endCxn id="77" idx="3"/>
          </p:cNvCxnSpPr>
          <p:nvPr/>
        </p:nvCxnSpPr>
        <p:spPr>
          <a:xfrm rot="10800000" flipV="1">
            <a:off x="7108263" y="2631316"/>
            <a:ext cx="1794312" cy="2692449"/>
          </a:xfrm>
          <a:prstGeom prst="bentConnector3">
            <a:avLst/>
          </a:prstGeom>
          <a:ln>
            <a:solidFill>
              <a:srgbClr val="CF3CC9"/>
            </a:solidFill>
            <a:tailEnd type="triangle"/>
          </a:ln>
        </p:spPr>
        <p:style>
          <a:lnRef idx="1">
            <a:schemeClr val="accent5"/>
          </a:lnRef>
          <a:fillRef idx="0">
            <a:schemeClr val="accent5"/>
          </a:fillRef>
          <a:effectRef idx="0">
            <a:schemeClr val="accent5"/>
          </a:effectRef>
          <a:fontRef idx="minor">
            <a:schemeClr val="tx1"/>
          </a:fontRef>
        </p:style>
      </p:cxnSp>
      <p:sp>
        <p:nvSpPr>
          <p:cNvPr id="98" name="TextBox 97">
            <a:extLst>
              <a:ext uri="{FF2B5EF4-FFF2-40B4-BE49-F238E27FC236}">
                <a16:creationId xmlns:a16="http://schemas.microsoft.com/office/drawing/2014/main" id="{06BCDADF-25A4-4DB4-8003-35D7D1ABCF99}"/>
              </a:ext>
            </a:extLst>
          </p:cNvPr>
          <p:cNvSpPr txBox="1"/>
          <p:nvPr/>
        </p:nvSpPr>
        <p:spPr>
          <a:xfrm>
            <a:off x="835671" y="4510289"/>
            <a:ext cx="157742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:hover</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F92672"/>
                </a:solidFill>
                <a:effectLst/>
                <a:latin typeface="Consolas" panose="020B0609020204030204" pitchFamily="49" charset="0"/>
              </a:rPr>
              <a:t>a</a:t>
            </a:r>
            <a:r>
              <a:rPr lang="en-US" sz="400" b="0" dirty="0" err="1">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color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0.25</a:t>
            </a:r>
            <a:r>
              <a:rPr lang="en-US" sz="400" b="0" dirty="0">
                <a:solidFill>
                  <a:srgbClr val="F92672"/>
                </a:solidFill>
                <a:effectLst/>
                <a:latin typeface="Consolas" panose="020B0609020204030204" pitchFamily="49" charset="0"/>
              </a:rPr>
              <a:t>rem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border-bottom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4</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solid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99" name="TextBox 98">
            <a:extLst>
              <a:ext uri="{FF2B5EF4-FFF2-40B4-BE49-F238E27FC236}">
                <a16:creationId xmlns:a16="http://schemas.microsoft.com/office/drawing/2014/main" id="{F79A6F14-CD09-46A0-5D5F-E2A5972DC046}"/>
              </a:ext>
            </a:extLst>
          </p:cNvPr>
          <p:cNvSpPr txBox="1"/>
          <p:nvPr/>
        </p:nvSpPr>
        <p:spPr>
          <a:xfrm>
            <a:off x="835671" y="4265761"/>
            <a:ext cx="1577420"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MainHeader.css</a:t>
            </a:r>
          </a:p>
        </p:txBody>
      </p:sp>
      <p:sp>
        <p:nvSpPr>
          <p:cNvPr id="100" name="Rectangle 99">
            <a:extLst>
              <a:ext uri="{FF2B5EF4-FFF2-40B4-BE49-F238E27FC236}">
                <a16:creationId xmlns:a16="http://schemas.microsoft.com/office/drawing/2014/main" id="{3E239B87-F532-6F14-8782-3E8EE11C63F3}"/>
              </a:ext>
            </a:extLst>
          </p:cNvPr>
          <p:cNvSpPr/>
          <p:nvPr/>
        </p:nvSpPr>
        <p:spPr>
          <a:xfrm>
            <a:off x="6035675" y="5003800"/>
            <a:ext cx="466725" cy="7016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Connector: Elbow 101">
            <a:extLst>
              <a:ext uri="{FF2B5EF4-FFF2-40B4-BE49-F238E27FC236}">
                <a16:creationId xmlns:a16="http://schemas.microsoft.com/office/drawing/2014/main" id="{D56EF67A-8554-D73A-4CB7-27938A078B28}"/>
              </a:ext>
            </a:extLst>
          </p:cNvPr>
          <p:cNvCxnSpPr>
            <a:stCxn id="100" idx="2"/>
            <a:endCxn id="98" idx="2"/>
          </p:cNvCxnSpPr>
          <p:nvPr/>
        </p:nvCxnSpPr>
        <p:spPr>
          <a:xfrm rot="5400000" flipH="1">
            <a:off x="3641504" y="3077942"/>
            <a:ext cx="610411" cy="4644657"/>
          </a:xfrm>
          <a:prstGeom prst="bentConnector3">
            <a:avLst>
              <a:gd name="adj1" fmla="val -3745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F8C5695-889D-64E8-D956-9776ABB11128}"/>
              </a:ext>
            </a:extLst>
          </p:cNvPr>
          <p:cNvSpPr/>
          <p:nvPr/>
        </p:nvSpPr>
        <p:spPr>
          <a:xfrm>
            <a:off x="5224462" y="3496242"/>
            <a:ext cx="1040535" cy="165699"/>
          </a:xfrm>
          <a:prstGeom prst="rect">
            <a:avLst/>
          </a:prstGeom>
          <a:noFill/>
          <a:ln w="63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F6B31E0-B2DB-55E9-B36A-4D7FC592C388}"/>
              </a:ext>
            </a:extLst>
          </p:cNvPr>
          <p:cNvSpPr/>
          <p:nvPr/>
        </p:nvSpPr>
        <p:spPr>
          <a:xfrm>
            <a:off x="473248" y="1007020"/>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rgbClr val="F8F8F2"/>
                </a:solidFill>
                <a:effectLst/>
                <a:latin typeface="Consolas" panose="020B0609020204030204" pitchFamily="49" charset="0"/>
              </a:rPr>
              <a:t>404</a:t>
            </a:r>
          </a:p>
        </p:txBody>
      </p:sp>
      <p:cxnSp>
        <p:nvCxnSpPr>
          <p:cNvPr id="20" name="Connector: Elbow 19">
            <a:extLst>
              <a:ext uri="{FF2B5EF4-FFF2-40B4-BE49-F238E27FC236}">
                <a16:creationId xmlns:a16="http://schemas.microsoft.com/office/drawing/2014/main" id="{A9D2669F-0196-1883-A1AE-69C313231D13}"/>
              </a:ext>
            </a:extLst>
          </p:cNvPr>
          <p:cNvCxnSpPr>
            <a:stCxn id="11" idx="1"/>
            <a:endCxn id="14" idx="2"/>
          </p:cNvCxnSpPr>
          <p:nvPr/>
        </p:nvCxnSpPr>
        <p:spPr>
          <a:xfrm rot="10800000">
            <a:off x="893692" y="1284020"/>
            <a:ext cx="4330771" cy="2295073"/>
          </a:xfrm>
          <a:prstGeom prst="bentConnector2">
            <a:avLst/>
          </a:prstGeom>
          <a:ln>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E36571D-8A10-29D2-65FE-B505F444140F}"/>
              </a:ext>
            </a:extLst>
          </p:cNvPr>
          <p:cNvSpPr txBox="1"/>
          <p:nvPr/>
        </p:nvSpPr>
        <p:spPr>
          <a:xfrm>
            <a:off x="508987" y="1755434"/>
            <a:ext cx="823713" cy="5078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NotFound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'centered'</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&gt;Page not found!&lt;/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NotFound</a:t>
            </a:r>
            <a:r>
              <a:rPr lang="en-US" sz="3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A954BA3F-CC88-8D49-0C28-EC07D2DB677F}"/>
              </a:ext>
            </a:extLst>
          </p:cNvPr>
          <p:cNvSpPr txBox="1"/>
          <p:nvPr/>
        </p:nvSpPr>
        <p:spPr>
          <a:xfrm>
            <a:off x="490421" y="1556739"/>
            <a:ext cx="823713" cy="18466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600" b="1" dirty="0"/>
              <a:t>NotFound.js</a:t>
            </a:r>
          </a:p>
        </p:txBody>
      </p:sp>
    </p:spTree>
    <p:extLst>
      <p:ext uri="{BB962C8B-B14F-4D97-AF65-F5344CB8AC3E}">
        <p14:creationId xmlns:p14="http://schemas.microsoft.com/office/powerpoint/2010/main" val="2017574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B34A9A2-D5AD-6382-7D3F-1BEB43B4E24C}"/>
              </a:ext>
            </a:extLst>
          </p:cNvPr>
          <p:cNvSpPr txBox="1"/>
          <p:nvPr/>
        </p:nvSpPr>
        <p:spPr>
          <a:xfrm>
            <a:off x="812550" y="907062"/>
            <a:ext cx="3605542" cy="54784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Fragment, useRef,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Prompt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'react-router-</a:t>
            </a:r>
            <a:r>
              <a:rPr lang="en-US" sz="500" b="0" dirty="0" err="1">
                <a:solidFill>
                  <a:srgbClr val="E6DB74"/>
                </a:solidFill>
                <a:effectLst/>
                <a:latin typeface="Consolas" panose="020B0609020204030204" pitchFamily="49" charset="0"/>
              </a:rPr>
              <a:t>dom</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Card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'../UI/Card'</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LoadingSpinner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'../UI/</a:t>
            </a:r>
            <a:r>
              <a:rPr lang="en-US" sz="500" b="0" dirty="0" err="1">
                <a:solidFill>
                  <a:srgbClr val="E6DB74"/>
                </a:solidFill>
                <a:effectLst/>
                <a:latin typeface="Consolas" panose="020B0609020204030204" pitchFamily="49" charset="0"/>
              </a:rPr>
              <a:t>LoadingSpinner</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'./QuoteForm.module.css'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QuoteForm</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isEntering</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setIsEntering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authorInputRef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textInputRef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submitFormHandler</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event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event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preventDefault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enteredAuthor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authorInputRef.current.value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textInputRef.current.value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88846F"/>
                </a:solidFill>
                <a:effectLst/>
                <a:latin typeface="Consolas" panose="020B0609020204030204" pitchFamily="49" charset="0"/>
              </a:rPr>
              <a:t>// optional: Could validate here</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onAddQuote</a:t>
            </a:r>
            <a:r>
              <a:rPr lang="en-US" sz="500" b="0" dirty="0">
                <a:solidFill>
                  <a:srgbClr val="F8F8F2"/>
                </a:solidFill>
                <a:effectLst/>
                <a:latin typeface="Consolas" panose="020B0609020204030204" pitchFamily="49" charset="0"/>
              </a:rPr>
              <a:t>({ author: </a:t>
            </a:r>
            <a:r>
              <a:rPr lang="en-US" sz="500" b="0" dirty="0" err="1">
                <a:solidFill>
                  <a:srgbClr val="F8F8F2"/>
                </a:solidFill>
                <a:effectLst/>
                <a:latin typeface="Consolas" panose="020B0609020204030204" pitchFamily="49" charset="0"/>
              </a:rPr>
              <a:t>enteredAuthor</a:t>
            </a:r>
            <a:r>
              <a:rPr lang="en-US" sz="500" b="0" dirty="0">
                <a:solidFill>
                  <a:srgbClr val="F8F8F2"/>
                </a:solidFill>
                <a:effectLst/>
                <a:latin typeface="Consolas" panose="020B0609020204030204" pitchFamily="49" charset="0"/>
              </a:rPr>
              <a:t>, text: </a:t>
            </a:r>
            <a:r>
              <a:rPr lang="en-US" sz="500" b="0" dirty="0" err="1">
                <a:solidFill>
                  <a:srgbClr val="F8F8F2"/>
                </a:solidFill>
                <a:effectLst/>
                <a:latin typeface="Consolas" panose="020B0609020204030204" pitchFamily="49" charset="0"/>
              </a:rPr>
              <a:t>enteredText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finishEnteringHandler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setIsEntering</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formFocusedHandler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setIsEntering</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Prompt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when</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isEntering</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message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location</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'Are you sure you want to leave? All your entered data will be lost!'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onFocus</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formFocusedHandler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classes.form</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onSubmit</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submitFormHandler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.isLoading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classes.loading</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LoadingSpinner</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classes.control</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'author'</a:t>
            </a:r>
            <a:r>
              <a:rPr lang="en-US" sz="500" b="0" dirty="0">
                <a:solidFill>
                  <a:srgbClr val="F8F8F2"/>
                </a:solidFill>
                <a:effectLst/>
                <a:latin typeface="Consolas" panose="020B0609020204030204" pitchFamily="49" charset="0"/>
              </a:rPr>
              <a:t>&gt;Author&lt;/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input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'author'</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authorInputRef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classes.control</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&gt;Text&lt;/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rows</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'5'</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textInputRef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classes.actions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finishEnteringHandler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btn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&gt;Add Quote&lt;/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QuoteForm</a:t>
            </a:r>
            <a:r>
              <a:rPr lang="en-US" sz="5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FEB37CA1-744F-E850-5FF0-DE532CFF9888}"/>
              </a:ext>
            </a:extLst>
          </p:cNvPr>
          <p:cNvSpPr txBox="1"/>
          <p:nvPr/>
        </p:nvSpPr>
        <p:spPr>
          <a:xfrm>
            <a:off x="7754978" y="487911"/>
            <a:ext cx="3389838" cy="95410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-3</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9" name="Rectangle 8">
            <a:extLst>
              <a:ext uri="{FF2B5EF4-FFF2-40B4-BE49-F238E27FC236}">
                <a16:creationId xmlns:a16="http://schemas.microsoft.com/office/drawing/2014/main" id="{D8A459F8-9C08-B20C-DE88-BD8D7B97025F}"/>
              </a:ext>
            </a:extLst>
          </p:cNvPr>
          <p:cNvSpPr/>
          <p:nvPr/>
        </p:nvSpPr>
        <p:spPr>
          <a:xfrm>
            <a:off x="969791" y="1557124"/>
            <a:ext cx="2260600" cy="101600"/>
          </a:xfrm>
          <a:prstGeom prst="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618F52B-5769-83C9-9DDB-4747DC710A47}"/>
              </a:ext>
            </a:extLst>
          </p:cNvPr>
          <p:cNvSpPr/>
          <p:nvPr/>
        </p:nvSpPr>
        <p:spPr>
          <a:xfrm>
            <a:off x="928516" y="3071599"/>
            <a:ext cx="1752600" cy="266700"/>
          </a:xfrm>
          <a:prstGeom prst="rect">
            <a:avLst/>
          </a:prstGeom>
          <a:noFill/>
          <a:ln>
            <a:solidFill>
              <a:srgbClr val="CF3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E8B4CB-CDF1-8BE7-6C61-D1C1C823F1A3}"/>
              </a:ext>
            </a:extLst>
          </p:cNvPr>
          <p:cNvSpPr/>
          <p:nvPr/>
        </p:nvSpPr>
        <p:spPr>
          <a:xfrm>
            <a:off x="1093616" y="3554199"/>
            <a:ext cx="2803525" cy="469900"/>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FEC4576-2AED-180F-9802-94AA8B7E6201}"/>
              </a:ext>
            </a:extLst>
          </p:cNvPr>
          <p:cNvSpPr/>
          <p:nvPr/>
        </p:nvSpPr>
        <p:spPr>
          <a:xfrm>
            <a:off x="1093616" y="4141574"/>
            <a:ext cx="1247775" cy="9842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6B37616-EA29-95E0-23E5-6DBF3EA455E5}"/>
              </a:ext>
            </a:extLst>
          </p:cNvPr>
          <p:cNvSpPr txBox="1"/>
          <p:nvPr/>
        </p:nvSpPr>
        <p:spPr>
          <a:xfrm>
            <a:off x="814802" y="525103"/>
            <a:ext cx="3605542" cy="4154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700" b="1" dirty="0"/>
              <a:t>when this form gains focus.</a:t>
            </a:r>
          </a:p>
          <a:p>
            <a:r>
              <a:rPr lang="en-US" sz="700" b="1" dirty="0"/>
              <a:t>Then as a second step, we </a:t>
            </a:r>
            <a:r>
              <a:rPr lang="en-US" sz="700" b="1" dirty="0" err="1"/>
              <a:t>wanna</a:t>
            </a:r>
            <a:r>
              <a:rPr lang="en-US" sz="700" b="1" dirty="0"/>
              <a:t> show a warning to the user, if tries to leave the page after starting to work on that form.</a:t>
            </a:r>
          </a:p>
        </p:txBody>
      </p:sp>
      <p:sp>
        <p:nvSpPr>
          <p:cNvPr id="15" name="TextBox 14">
            <a:extLst>
              <a:ext uri="{FF2B5EF4-FFF2-40B4-BE49-F238E27FC236}">
                <a16:creationId xmlns:a16="http://schemas.microsoft.com/office/drawing/2014/main" id="{AAF37870-2A43-7068-2911-53595E684B91}"/>
              </a:ext>
            </a:extLst>
          </p:cNvPr>
          <p:cNvSpPr txBox="1"/>
          <p:nvPr/>
        </p:nvSpPr>
        <p:spPr>
          <a:xfrm>
            <a:off x="3421074" y="910502"/>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prompt</a:t>
            </a:r>
            <a:endParaRPr lang="en-US" sz="1000" dirty="0"/>
          </a:p>
        </p:txBody>
      </p:sp>
      <p:cxnSp>
        <p:nvCxnSpPr>
          <p:cNvPr id="19" name="Connector: Elbow 18">
            <a:extLst>
              <a:ext uri="{FF2B5EF4-FFF2-40B4-BE49-F238E27FC236}">
                <a16:creationId xmlns:a16="http://schemas.microsoft.com/office/drawing/2014/main" id="{A8D39390-7569-5F97-AE62-668EE733E5F7}"/>
              </a:ext>
            </a:extLst>
          </p:cNvPr>
          <p:cNvCxnSpPr>
            <a:cxnSpLocks/>
            <a:stCxn id="12" idx="3"/>
            <a:endCxn id="10" idx="3"/>
          </p:cNvCxnSpPr>
          <p:nvPr/>
        </p:nvCxnSpPr>
        <p:spPr>
          <a:xfrm flipV="1">
            <a:off x="2341391" y="3204949"/>
            <a:ext cx="339725" cy="985838"/>
          </a:xfrm>
          <a:prstGeom prst="bentConnector3">
            <a:avLst>
              <a:gd name="adj1" fmla="val 51215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D521340B-6575-3F04-101D-543C67365E67}"/>
              </a:ext>
            </a:extLst>
          </p:cNvPr>
          <p:cNvSpPr/>
          <p:nvPr/>
        </p:nvSpPr>
        <p:spPr>
          <a:xfrm>
            <a:off x="1896891" y="5579848"/>
            <a:ext cx="827087" cy="15557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4B2C4A-6AB6-54DB-68E0-02416A760CB9}"/>
              </a:ext>
            </a:extLst>
          </p:cNvPr>
          <p:cNvSpPr/>
          <p:nvPr/>
        </p:nvSpPr>
        <p:spPr>
          <a:xfrm>
            <a:off x="928515" y="2770787"/>
            <a:ext cx="1752600" cy="266700"/>
          </a:xfrm>
          <a:prstGeom prst="rect">
            <a:avLst/>
          </a:prstGeom>
          <a:noFill/>
          <a:ln>
            <a:solidFill>
              <a:srgbClr val="CF3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or: Elbow 33">
            <a:extLst>
              <a:ext uri="{FF2B5EF4-FFF2-40B4-BE49-F238E27FC236}">
                <a16:creationId xmlns:a16="http://schemas.microsoft.com/office/drawing/2014/main" id="{EBB49A98-FB45-9F02-72B0-00B95D0FF719}"/>
              </a:ext>
            </a:extLst>
          </p:cNvPr>
          <p:cNvCxnSpPr>
            <a:cxnSpLocks/>
            <a:stCxn id="27" idx="2"/>
            <a:endCxn id="32" idx="1"/>
          </p:cNvCxnSpPr>
          <p:nvPr/>
        </p:nvCxnSpPr>
        <p:spPr>
          <a:xfrm rot="5400000" flipH="1">
            <a:off x="203832" y="3628820"/>
            <a:ext cx="2831286" cy="1381920"/>
          </a:xfrm>
          <a:prstGeom prst="bentConnector4">
            <a:avLst>
              <a:gd name="adj1" fmla="val -8074"/>
              <a:gd name="adj2" fmla="val 11654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Arrow: Down 40">
            <a:extLst>
              <a:ext uri="{FF2B5EF4-FFF2-40B4-BE49-F238E27FC236}">
                <a16:creationId xmlns:a16="http://schemas.microsoft.com/office/drawing/2014/main" id="{F4F6E71D-9591-FADC-BEE0-47BA00931E82}"/>
              </a:ext>
            </a:extLst>
          </p:cNvPr>
          <p:cNvSpPr/>
          <p:nvPr/>
        </p:nvSpPr>
        <p:spPr>
          <a:xfrm>
            <a:off x="2128666" y="3281149"/>
            <a:ext cx="114300" cy="323850"/>
          </a:xfrm>
          <a:prstGeom prst="downArrow">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8794DFB-2625-2083-03FA-A31CDA1444E0}"/>
              </a:ext>
            </a:extLst>
          </p:cNvPr>
          <p:cNvSpPr txBox="1"/>
          <p:nvPr/>
        </p:nvSpPr>
        <p:spPr>
          <a:xfrm>
            <a:off x="8326703" y="2158449"/>
            <a:ext cx="3052747"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useHistory</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'react-router-</a:t>
            </a:r>
            <a:r>
              <a:rPr lang="en-US" sz="700" b="0" dirty="0" err="1">
                <a:solidFill>
                  <a:srgbClr val="E6DB74"/>
                </a:solidFill>
                <a:effectLst/>
                <a:latin typeface="Consolas" panose="020B0609020204030204" pitchFamily="49" charset="0"/>
              </a:rPr>
              <a:t>dom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QuoteForm</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'../components/quotes/</a:t>
            </a:r>
            <a:r>
              <a:rPr lang="en-US" sz="700" b="0" dirty="0" err="1">
                <a:solidFill>
                  <a:srgbClr val="E6DB74"/>
                </a:solidFill>
                <a:effectLst/>
                <a:latin typeface="Consolas" panose="020B0609020204030204" pitchFamily="49" charset="0"/>
              </a:rPr>
              <a:t>QuoteForm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useHttp</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'../hooks/use-http'</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addQuote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'../lib/</a:t>
            </a:r>
            <a:r>
              <a:rPr lang="en-US" sz="700" b="0" dirty="0" err="1">
                <a:solidFill>
                  <a:srgbClr val="E6DB74"/>
                </a:solidFill>
                <a:effectLst/>
                <a:latin typeface="Consolas" panose="020B0609020204030204" pitchFamily="49" charset="0"/>
              </a:rPr>
              <a:t>api</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sendRequest</a:t>
            </a:r>
            <a:r>
              <a:rPr lang="en-US" sz="700" b="0" dirty="0">
                <a:solidFill>
                  <a:srgbClr val="F8F8F2"/>
                </a:solidFill>
                <a:effectLst/>
                <a:latin typeface="Consolas" panose="020B0609020204030204" pitchFamily="49" charset="0"/>
              </a:rPr>
              <a:t>, status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useHttp</a:t>
            </a:r>
            <a:r>
              <a:rPr lang="en-US" sz="700" b="0" dirty="0">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addQuote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history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useHistory</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(status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'completed’</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history.</a:t>
            </a:r>
            <a:r>
              <a:rPr lang="en-US" sz="700" b="0" dirty="0" err="1">
                <a:solidFill>
                  <a:srgbClr val="A6E22E"/>
                </a:solidFill>
                <a:effectLst/>
                <a:latin typeface="Consolas" panose="020B0609020204030204" pitchFamily="49" charset="0"/>
              </a:rPr>
              <a:t>push</a:t>
            </a:r>
            <a:r>
              <a:rPr lang="en-US" sz="700" b="0" dirty="0">
                <a:solidFill>
                  <a:srgbClr val="F8F8F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[status, history]);</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addQuoteHandler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sendRequest</a:t>
            </a:r>
            <a:r>
              <a:rPr lang="en-US" sz="700" b="0" dirty="0">
                <a:solidFill>
                  <a:srgbClr val="F8F8F2"/>
                </a:solidFill>
                <a:effectLst/>
                <a:latin typeface="Consolas" panose="020B0609020204030204" pitchFamily="49" charset="0"/>
              </a:rPr>
              <a:t>(</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QuoteForm</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isLoading</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status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'pending'</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onAddQuote</a:t>
            </a:r>
            <a:r>
              <a:rPr lang="en-US" sz="700" b="0" dirty="0">
                <a:solidFill>
                  <a:srgbClr val="F9267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addQuoteHandler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a:t>
            </a:r>
          </a:p>
        </p:txBody>
      </p:sp>
      <p:sp>
        <p:nvSpPr>
          <p:cNvPr id="52" name="TextBox 51">
            <a:extLst>
              <a:ext uri="{FF2B5EF4-FFF2-40B4-BE49-F238E27FC236}">
                <a16:creationId xmlns:a16="http://schemas.microsoft.com/office/drawing/2014/main" id="{E4F3A3DF-3F1B-90D9-8312-421CDBACA9A4}"/>
              </a:ext>
            </a:extLst>
          </p:cNvPr>
          <p:cNvSpPr txBox="1"/>
          <p:nvPr/>
        </p:nvSpPr>
        <p:spPr>
          <a:xfrm>
            <a:off x="8328955" y="1957550"/>
            <a:ext cx="3052747" cy="2000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Use it for update URL</a:t>
            </a:r>
          </a:p>
        </p:txBody>
      </p:sp>
      <p:sp>
        <p:nvSpPr>
          <p:cNvPr id="53" name="TextBox 52">
            <a:extLst>
              <a:ext uri="{FF2B5EF4-FFF2-40B4-BE49-F238E27FC236}">
                <a16:creationId xmlns:a16="http://schemas.microsoft.com/office/drawing/2014/main" id="{EFA31E3A-A063-F4E7-92E2-1057EF48C470}"/>
              </a:ext>
            </a:extLst>
          </p:cNvPr>
          <p:cNvSpPr txBox="1"/>
          <p:nvPr/>
        </p:nvSpPr>
        <p:spPr>
          <a:xfrm>
            <a:off x="9354004" y="1711329"/>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useHistory</a:t>
            </a:r>
            <a:endParaRPr lang="en-US" sz="1000" dirty="0"/>
          </a:p>
        </p:txBody>
      </p:sp>
      <p:sp>
        <p:nvSpPr>
          <p:cNvPr id="60" name="Rectangle 59">
            <a:extLst>
              <a:ext uri="{FF2B5EF4-FFF2-40B4-BE49-F238E27FC236}">
                <a16:creationId xmlns:a16="http://schemas.microsoft.com/office/drawing/2014/main" id="{73C4912F-0617-B312-E812-A8AC07F88ECD}"/>
              </a:ext>
            </a:extLst>
          </p:cNvPr>
          <p:cNvSpPr/>
          <p:nvPr/>
        </p:nvSpPr>
        <p:spPr>
          <a:xfrm>
            <a:off x="8582685" y="3604999"/>
            <a:ext cx="1769463" cy="3151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254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518912B-27A5-B755-43ED-5DAADC116E1F}"/>
              </a:ext>
            </a:extLst>
          </p:cNvPr>
          <p:cNvSpPr txBox="1"/>
          <p:nvPr/>
        </p:nvSpPr>
        <p:spPr>
          <a:xfrm>
            <a:off x="622203" y="964964"/>
            <a:ext cx="4330043" cy="535531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Fragment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useHistory</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useLocation</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'react-router-</a:t>
            </a:r>
            <a:r>
              <a:rPr lang="en-US" sz="800" b="0" dirty="0" err="1">
                <a:solidFill>
                  <a:srgbClr val="E6DB74"/>
                </a:solidFill>
                <a:effectLst/>
                <a:latin typeface="Consolas" panose="020B0609020204030204" pitchFamily="49" charset="0"/>
              </a:rPr>
              <a:t>dom</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endParaRPr lang="en-US" sz="800" dirty="0">
              <a:solidFill>
                <a:srgbClr val="F8F8F2"/>
              </a:solidFill>
              <a:latin typeface="Consolas" panose="020B0609020204030204" pitchFamily="49" charset="0"/>
            </a:endParaRP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sortQuotes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ascending</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quotes</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sort</a:t>
            </a:r>
            <a:r>
              <a:rPr lang="en-US" sz="700" b="0" dirty="0">
                <a:solidFill>
                  <a:srgbClr val="F8F8F2"/>
                </a:solidFill>
                <a:effectLst/>
                <a:latin typeface="Consolas" panose="020B0609020204030204" pitchFamily="49" charset="0"/>
              </a:rPr>
              <a:t>( ( </a:t>
            </a:r>
            <a:r>
              <a:rPr lang="en-US" sz="700" b="0" i="1" dirty="0" err="1">
                <a:solidFill>
                  <a:srgbClr val="FD971F"/>
                </a:solidFill>
                <a:effectLst/>
                <a:latin typeface="Consolas" panose="020B0609020204030204" pitchFamily="49" charset="0"/>
              </a:rPr>
              <a:t>quoteA</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quoteB</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ascending</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quoteA</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quoteB</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else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quoteA</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&lt;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quoteB</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QuoteList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props</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history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useHistory</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location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useLocation</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queryParams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new</a:t>
            </a:r>
            <a:r>
              <a:rPr lang="en-US" sz="800" b="0" dirty="0">
                <a:solidFill>
                  <a:srgbClr val="F8F8F2"/>
                </a:solidFill>
                <a:effectLst/>
                <a:latin typeface="Consolas" panose="020B0609020204030204" pitchFamily="49" charset="0"/>
              </a:rPr>
              <a:t> </a:t>
            </a:r>
            <a:r>
              <a:rPr lang="en-US" sz="800" b="0" i="1" dirty="0" err="1">
                <a:solidFill>
                  <a:srgbClr val="66D9EF"/>
                </a:solidFill>
                <a:effectLst/>
                <a:latin typeface="Consolas" panose="020B0609020204030204" pitchFamily="49" charset="0"/>
              </a:rPr>
              <a:t>URLSearchParams</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location.search</a:t>
            </a:r>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queryParams.</a:t>
            </a:r>
            <a:r>
              <a:rPr lang="en-US" sz="800" b="0" dirty="0" err="1">
                <a:solidFill>
                  <a:srgbClr val="A6E22E"/>
                </a:solidFill>
                <a:effectLst/>
                <a:latin typeface="Consolas" panose="020B0609020204030204" pitchFamily="49" charset="0"/>
              </a:rPr>
              <a:t>get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'sort'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asc</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sortedQuotes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sortQuotes</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props</a:t>
            </a:r>
            <a:r>
              <a:rPr lang="en-US" sz="800" b="0" dirty="0" err="1">
                <a:solidFill>
                  <a:srgbClr val="F8F8F2"/>
                </a:solidFill>
                <a:effectLst/>
                <a:latin typeface="Consolas" panose="020B0609020204030204" pitchFamily="49" charset="0"/>
              </a:rPr>
              <a:t>.quotes</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changeSortingHandler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history.</a:t>
            </a:r>
            <a:r>
              <a:rPr lang="en-US" sz="800" b="0" dirty="0" err="1">
                <a:solidFill>
                  <a:srgbClr val="A6E22E"/>
                </a:solidFill>
                <a:effectLst/>
                <a:latin typeface="Consolas" panose="020B0609020204030204" pitchFamily="49" charset="0"/>
              </a:rPr>
              <a:t>push</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pathname: </a:t>
            </a:r>
            <a:r>
              <a:rPr lang="en-US" sz="800" b="0" dirty="0" err="1">
                <a:solidFill>
                  <a:srgbClr val="F8F8F2"/>
                </a:solidFill>
                <a:effectLst/>
                <a:latin typeface="Consolas" panose="020B0609020204030204" pitchFamily="49" charset="0"/>
              </a:rPr>
              <a:t>location.pathname</a:t>
            </a:r>
            <a:r>
              <a:rPr lang="en-US" sz="800" b="0" dirty="0">
                <a:solidFill>
                  <a:srgbClr val="F8F8F2"/>
                </a:solidFill>
                <a:effectLst/>
                <a:latin typeface="Consolas" panose="020B0609020204030204" pitchFamily="49" charset="0"/>
              </a:rPr>
              <a:t>,               </a:t>
            </a:r>
            <a:r>
              <a:rPr lang="en-US" sz="800" b="0" dirty="0">
                <a:solidFill>
                  <a:srgbClr val="88846F"/>
                </a:solidFill>
                <a:effectLst/>
                <a:latin typeface="Consolas" panose="020B0609020204030204" pitchFamily="49" charset="0"/>
              </a:rPr>
              <a:t>// /quotes</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search: </a:t>
            </a:r>
            <a:r>
              <a:rPr lang="en-US" sz="800" b="0" dirty="0">
                <a:solidFill>
                  <a:srgbClr val="E6DB74"/>
                </a:solidFill>
                <a:effectLst/>
                <a:latin typeface="Consolas" panose="020B0609020204030204" pitchFamily="49" charset="0"/>
              </a:rPr>
              <a:t>`?sort=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'desc'</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asc</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className</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classes.sorting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onClick</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changeSortingHandler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Sort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'Descending'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sortedQuotes.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quote</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QuoteItem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quote</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quote</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author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quote</a:t>
            </a:r>
            <a:r>
              <a:rPr lang="en-US" sz="400" b="0" dirty="0" err="1">
                <a:solidFill>
                  <a:srgbClr val="F8F8F2"/>
                </a:solidFill>
                <a:effectLst/>
                <a:latin typeface="Consolas" panose="020B0609020204030204" pitchFamily="49" charset="0"/>
              </a:rPr>
              <a:t>.author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quote</a:t>
            </a:r>
            <a:r>
              <a:rPr lang="en-US" sz="400" b="0" dirty="0" err="1">
                <a:solidFill>
                  <a:srgbClr val="F8F8F2"/>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QuoteList</a:t>
            </a:r>
            <a:r>
              <a:rPr lang="en-US" sz="400" b="0" dirty="0">
                <a:solidFill>
                  <a:srgbClr val="F8F8F2"/>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E77EDBB-C7EB-4F9F-436C-AC54F147D0DE}"/>
              </a:ext>
            </a:extLst>
          </p:cNvPr>
          <p:cNvSpPr txBox="1"/>
          <p:nvPr/>
        </p:nvSpPr>
        <p:spPr>
          <a:xfrm>
            <a:off x="1394005" y="744388"/>
            <a:ext cx="1140966" cy="2034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Use it for update URL</a:t>
            </a:r>
          </a:p>
        </p:txBody>
      </p:sp>
      <p:sp>
        <p:nvSpPr>
          <p:cNvPr id="8" name="TextBox 7">
            <a:extLst>
              <a:ext uri="{FF2B5EF4-FFF2-40B4-BE49-F238E27FC236}">
                <a16:creationId xmlns:a16="http://schemas.microsoft.com/office/drawing/2014/main" id="{93BF1099-9265-37C7-D8BF-E42839A4BC5A}"/>
              </a:ext>
            </a:extLst>
          </p:cNvPr>
          <p:cNvSpPr txBox="1"/>
          <p:nvPr/>
        </p:nvSpPr>
        <p:spPr>
          <a:xfrm>
            <a:off x="1465416" y="497286"/>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useHistory</a:t>
            </a:r>
            <a:endParaRPr lang="en-US" sz="1000" dirty="0"/>
          </a:p>
        </p:txBody>
      </p:sp>
      <p:sp>
        <p:nvSpPr>
          <p:cNvPr id="10" name="TextBox 9">
            <a:extLst>
              <a:ext uri="{FF2B5EF4-FFF2-40B4-BE49-F238E27FC236}">
                <a16:creationId xmlns:a16="http://schemas.microsoft.com/office/drawing/2014/main" id="{94E97B70-289A-421D-DEC6-26312C95A932}"/>
              </a:ext>
            </a:extLst>
          </p:cNvPr>
          <p:cNvSpPr txBox="1"/>
          <p:nvPr/>
        </p:nvSpPr>
        <p:spPr>
          <a:xfrm>
            <a:off x="7754978" y="487911"/>
            <a:ext cx="3389838" cy="95410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11" name="Rectangle: Rounded Corners 10">
            <a:extLst>
              <a:ext uri="{FF2B5EF4-FFF2-40B4-BE49-F238E27FC236}">
                <a16:creationId xmlns:a16="http://schemas.microsoft.com/office/drawing/2014/main" id="{0FF86D70-382D-7ABB-E0EB-4E10AFBD4515}"/>
              </a:ext>
            </a:extLst>
          </p:cNvPr>
          <p:cNvSpPr/>
          <p:nvPr/>
        </p:nvSpPr>
        <p:spPr>
          <a:xfrm>
            <a:off x="638175" y="1339850"/>
            <a:ext cx="2574925" cy="10064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B34531-9F03-20B0-C2E1-5A5CB20DB8A1}"/>
              </a:ext>
            </a:extLst>
          </p:cNvPr>
          <p:cNvSpPr/>
          <p:nvPr/>
        </p:nvSpPr>
        <p:spPr>
          <a:xfrm>
            <a:off x="812006" y="2569369"/>
            <a:ext cx="2359819" cy="116681"/>
          </a:xfrm>
          <a:prstGeom prst="rect">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8D58E38-AA32-9CFB-C162-BE87FED2B98B}"/>
              </a:ext>
            </a:extLst>
          </p:cNvPr>
          <p:cNvSpPr/>
          <p:nvPr/>
        </p:nvSpPr>
        <p:spPr>
          <a:xfrm>
            <a:off x="812004" y="2703215"/>
            <a:ext cx="2359819" cy="11668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ACA0204-0C13-DAB3-8C51-58C97EF37480}"/>
              </a:ext>
            </a:extLst>
          </p:cNvPr>
          <p:cNvSpPr/>
          <p:nvPr/>
        </p:nvSpPr>
        <p:spPr>
          <a:xfrm>
            <a:off x="812004" y="2928937"/>
            <a:ext cx="3597034" cy="3836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E90AC5A-1954-E3FA-C284-1B48C29319FC}"/>
              </a:ext>
            </a:extLst>
          </p:cNvPr>
          <p:cNvSpPr/>
          <p:nvPr/>
        </p:nvSpPr>
        <p:spPr>
          <a:xfrm>
            <a:off x="812004" y="3429000"/>
            <a:ext cx="3860009" cy="176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9D8A72A-9A0B-6EB2-F63A-611EC17C6CD0}"/>
              </a:ext>
            </a:extLst>
          </p:cNvPr>
          <p:cNvSpPr/>
          <p:nvPr/>
        </p:nvSpPr>
        <p:spPr>
          <a:xfrm>
            <a:off x="709614" y="3786188"/>
            <a:ext cx="3962400" cy="52411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A87A345-4EE5-8C4C-EDB5-B2E56CDBD766}"/>
              </a:ext>
            </a:extLst>
          </p:cNvPr>
          <p:cNvSpPr txBox="1"/>
          <p:nvPr/>
        </p:nvSpPr>
        <p:spPr>
          <a:xfrm>
            <a:off x="7324252" y="1442018"/>
            <a:ext cx="1152623"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err="1"/>
              <a:t>sortFunctions</a:t>
            </a:r>
            <a:endParaRPr lang="en-US" sz="1100" dirty="0"/>
          </a:p>
        </p:txBody>
      </p:sp>
      <p:cxnSp>
        <p:nvCxnSpPr>
          <p:cNvPr id="22" name="Connector: Elbow 21">
            <a:extLst>
              <a:ext uri="{FF2B5EF4-FFF2-40B4-BE49-F238E27FC236}">
                <a16:creationId xmlns:a16="http://schemas.microsoft.com/office/drawing/2014/main" id="{35D63860-B433-533D-AF06-1BB0CF3EA574}"/>
              </a:ext>
            </a:extLst>
          </p:cNvPr>
          <p:cNvCxnSpPr>
            <a:stCxn id="20" idx="1"/>
            <a:endCxn id="11" idx="3"/>
          </p:cNvCxnSpPr>
          <p:nvPr/>
        </p:nvCxnSpPr>
        <p:spPr>
          <a:xfrm rot="10800000" flipV="1">
            <a:off x="3213100" y="1572822"/>
            <a:ext cx="4111152" cy="270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8338714-65FF-4253-598D-87ECC3ABA3CD}"/>
              </a:ext>
            </a:extLst>
          </p:cNvPr>
          <p:cNvCxnSpPr>
            <a:cxnSpLocks/>
            <a:stCxn id="12" idx="1"/>
            <a:endCxn id="19" idx="1"/>
          </p:cNvCxnSpPr>
          <p:nvPr/>
        </p:nvCxnSpPr>
        <p:spPr>
          <a:xfrm rot="10800000" flipV="1">
            <a:off x="709614" y="2627710"/>
            <a:ext cx="102392" cy="1420534"/>
          </a:xfrm>
          <a:prstGeom prst="bentConnector3">
            <a:avLst>
              <a:gd name="adj1" fmla="val 26136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48FA283-E286-E5A9-C62D-05B68321A3C1}"/>
              </a:ext>
            </a:extLst>
          </p:cNvPr>
          <p:cNvSpPr txBox="1"/>
          <p:nvPr/>
        </p:nvSpPr>
        <p:spPr>
          <a:xfrm>
            <a:off x="2615304" y="734756"/>
            <a:ext cx="1140966" cy="2034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For get  query Params</a:t>
            </a:r>
          </a:p>
        </p:txBody>
      </p:sp>
      <p:sp>
        <p:nvSpPr>
          <p:cNvPr id="27" name="TextBox 26">
            <a:extLst>
              <a:ext uri="{FF2B5EF4-FFF2-40B4-BE49-F238E27FC236}">
                <a16:creationId xmlns:a16="http://schemas.microsoft.com/office/drawing/2014/main" id="{EE2C8CA5-BEDF-FBE4-8723-2A31D6E27E91}"/>
              </a:ext>
            </a:extLst>
          </p:cNvPr>
          <p:cNvSpPr txBox="1"/>
          <p:nvPr/>
        </p:nvSpPr>
        <p:spPr>
          <a:xfrm>
            <a:off x="2686715" y="487654"/>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useLocation</a:t>
            </a:r>
            <a:endParaRPr lang="en-US" sz="1000" dirty="0"/>
          </a:p>
        </p:txBody>
      </p:sp>
      <p:cxnSp>
        <p:nvCxnSpPr>
          <p:cNvPr id="31" name="Connector: Elbow 30">
            <a:extLst>
              <a:ext uri="{FF2B5EF4-FFF2-40B4-BE49-F238E27FC236}">
                <a16:creationId xmlns:a16="http://schemas.microsoft.com/office/drawing/2014/main" id="{A20EF691-F391-9D30-6086-3574E38803B6}"/>
              </a:ext>
            </a:extLst>
          </p:cNvPr>
          <p:cNvCxnSpPr>
            <a:cxnSpLocks/>
            <a:stCxn id="15" idx="3"/>
            <a:endCxn id="16" idx="3"/>
          </p:cNvCxnSpPr>
          <p:nvPr/>
        </p:nvCxnSpPr>
        <p:spPr>
          <a:xfrm>
            <a:off x="3171823" y="2761556"/>
            <a:ext cx="1237215" cy="359221"/>
          </a:xfrm>
          <a:prstGeom prst="bentConnector3">
            <a:avLst>
              <a:gd name="adj1" fmla="val 39435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837F69E-1C2C-B84A-A902-7AABA9247953}"/>
              </a:ext>
            </a:extLst>
          </p:cNvPr>
          <p:cNvSpPr txBox="1"/>
          <p:nvPr/>
        </p:nvSpPr>
        <p:spPr>
          <a:xfrm>
            <a:off x="5204222" y="2627709"/>
            <a:ext cx="2035533" cy="261610"/>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err="1"/>
              <a:t>initialLocation</a:t>
            </a:r>
            <a:endParaRPr lang="en-US" sz="1100" dirty="0"/>
          </a:p>
        </p:txBody>
      </p:sp>
      <p:sp>
        <p:nvSpPr>
          <p:cNvPr id="35" name="TextBox 34">
            <a:extLst>
              <a:ext uri="{FF2B5EF4-FFF2-40B4-BE49-F238E27FC236}">
                <a16:creationId xmlns:a16="http://schemas.microsoft.com/office/drawing/2014/main" id="{CF23E964-ED8A-961E-18AE-F3981600006F}"/>
              </a:ext>
            </a:extLst>
          </p:cNvPr>
          <p:cNvSpPr txBox="1"/>
          <p:nvPr/>
        </p:nvSpPr>
        <p:spPr>
          <a:xfrm>
            <a:off x="5204222" y="2989972"/>
            <a:ext cx="2035533" cy="261610"/>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a:t>get </a:t>
            </a:r>
            <a:r>
              <a:rPr lang="en-US" sz="1100" dirty="0" err="1"/>
              <a:t>queryParams</a:t>
            </a:r>
            <a:endParaRPr lang="en-US" sz="1100" dirty="0"/>
          </a:p>
        </p:txBody>
      </p:sp>
      <p:cxnSp>
        <p:nvCxnSpPr>
          <p:cNvPr id="39" name="Connector: Elbow 38">
            <a:extLst>
              <a:ext uri="{FF2B5EF4-FFF2-40B4-BE49-F238E27FC236}">
                <a16:creationId xmlns:a16="http://schemas.microsoft.com/office/drawing/2014/main" id="{B446FC9F-2DAD-C1CF-FE4B-1993EA710339}"/>
              </a:ext>
            </a:extLst>
          </p:cNvPr>
          <p:cNvCxnSpPr>
            <a:stCxn id="18" idx="3"/>
            <a:endCxn id="20" idx="3"/>
          </p:cNvCxnSpPr>
          <p:nvPr/>
        </p:nvCxnSpPr>
        <p:spPr>
          <a:xfrm flipV="1">
            <a:off x="4672013" y="1572823"/>
            <a:ext cx="3804862" cy="1944283"/>
          </a:xfrm>
          <a:prstGeom prst="bentConnector3">
            <a:avLst>
              <a:gd name="adj1" fmla="val 1060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A7A8DAC-D732-CF18-A225-7973DABAF1F0}"/>
              </a:ext>
            </a:extLst>
          </p:cNvPr>
          <p:cNvCxnSpPr>
            <a:cxnSpLocks/>
            <a:stCxn id="16" idx="3"/>
            <a:endCxn id="19" idx="3"/>
          </p:cNvCxnSpPr>
          <p:nvPr/>
        </p:nvCxnSpPr>
        <p:spPr>
          <a:xfrm>
            <a:off x="4409038" y="3120777"/>
            <a:ext cx="262976" cy="927467"/>
          </a:xfrm>
          <a:prstGeom prst="bentConnector3">
            <a:avLst>
              <a:gd name="adj1" fmla="val 186928"/>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798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8276F2E-7081-9250-6F7E-8CD57B7B1E5B}"/>
              </a:ext>
            </a:extLst>
          </p:cNvPr>
          <p:cNvSpPr txBox="1"/>
          <p:nvPr/>
        </p:nvSpPr>
        <p:spPr>
          <a:xfrm>
            <a:off x="730844" y="1306581"/>
            <a:ext cx="4918518" cy="46474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Fragment,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useParams</a:t>
            </a:r>
            <a:r>
              <a:rPr lang="en-US" sz="800" b="0" dirty="0">
                <a:solidFill>
                  <a:srgbClr val="F8F8F2"/>
                </a:solidFill>
                <a:effectLst/>
                <a:latin typeface="Consolas" panose="020B0609020204030204" pitchFamily="49" charset="0"/>
              </a:rPr>
              <a:t>, Route, Link, </a:t>
            </a:r>
            <a:r>
              <a:rPr lang="en-US" sz="800" b="0" dirty="0" err="1">
                <a:solidFill>
                  <a:srgbClr val="F8F8F2"/>
                </a:solidFill>
                <a:effectLst/>
                <a:latin typeface="Consolas" panose="020B0609020204030204" pitchFamily="49" charset="0"/>
              </a:rPr>
              <a:t>useRouteMatch</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'react-router-</a:t>
            </a:r>
            <a:r>
              <a:rPr lang="en-US" sz="800" b="0" dirty="0" err="1">
                <a:solidFill>
                  <a:srgbClr val="E6DB74"/>
                </a:solidFill>
                <a:effectLst/>
                <a:latin typeface="Consolas" panose="020B0609020204030204" pitchFamily="49" charset="0"/>
              </a:rPr>
              <a:t>dom</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HighlightedQuote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'../components/quotes/</a:t>
            </a:r>
            <a:r>
              <a:rPr lang="en-US" sz="800" b="0" dirty="0" err="1">
                <a:solidFill>
                  <a:srgbClr val="E6DB74"/>
                </a:solidFill>
                <a:effectLst/>
                <a:latin typeface="Consolas" panose="020B0609020204030204" pitchFamily="49" charset="0"/>
              </a:rPr>
              <a:t>HighlightedQuote</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Comments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'../components/comments/Comments'</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useHttp</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'../hooks/use-http'</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getSingleQuote</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'../lib/</a:t>
            </a:r>
            <a:r>
              <a:rPr lang="en-US" sz="800" b="0" dirty="0" err="1">
                <a:solidFill>
                  <a:srgbClr val="E6DB74"/>
                </a:solidFill>
                <a:effectLst/>
                <a:latin typeface="Consolas" panose="020B0609020204030204" pitchFamily="49" charset="0"/>
              </a:rPr>
              <a:t>api</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LoadingSpinner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'../components/UI/</a:t>
            </a:r>
            <a:r>
              <a:rPr lang="en-US" sz="800" b="0" dirty="0" err="1">
                <a:solidFill>
                  <a:srgbClr val="E6DB74"/>
                </a:solidFill>
                <a:effectLst/>
                <a:latin typeface="Consolas" panose="020B0609020204030204" pitchFamily="49" charset="0"/>
              </a:rPr>
              <a:t>LoadingSpinner</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QuoteDetail</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match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useRouteMatch</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params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useParams</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quoteId</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params;</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console.</a:t>
            </a:r>
            <a:r>
              <a:rPr lang="en-US" sz="800" b="0" dirty="0">
                <a:solidFill>
                  <a:srgbClr val="A6E22E"/>
                </a:solidFill>
                <a:effectLst/>
                <a:latin typeface="Consolas" panose="020B0609020204030204" pitchFamily="49" charset="0"/>
              </a:rPr>
              <a:t>log</a:t>
            </a:r>
            <a:r>
              <a:rPr lang="en-US" sz="800" b="0" dirty="0">
                <a:solidFill>
                  <a:srgbClr val="F8F8F2"/>
                </a:solidFill>
                <a:effectLst/>
                <a:latin typeface="Consolas" panose="020B0609020204030204" pitchFamily="49" charset="0"/>
              </a:rPr>
              <a:t>( match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HighlightedQuote</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text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loadedQuote.text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author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loadedQuote.author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path</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match.path</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exact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className</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'centered'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Link</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className</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btn</a:t>
            </a:r>
            <a:r>
              <a:rPr lang="en-US" sz="800" b="0" dirty="0">
                <a:solidFill>
                  <a:srgbClr val="E6DB74"/>
                </a:solidFill>
                <a:effectLst/>
                <a:latin typeface="Consolas" panose="020B0609020204030204" pitchFamily="49" charset="0"/>
              </a:rPr>
              <a:t>--flat'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to</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match.url </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/comments`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Load Comments</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Link</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path</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match.path</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/comments`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Comments</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QuoteDetail</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endParaRPr lang="en-US" sz="8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216CA4AA-CAB6-6F4F-14CA-E5B97369B421}"/>
              </a:ext>
            </a:extLst>
          </p:cNvPr>
          <p:cNvSpPr txBox="1"/>
          <p:nvPr/>
        </p:nvSpPr>
        <p:spPr>
          <a:xfrm>
            <a:off x="730844" y="1106526"/>
            <a:ext cx="4918518" cy="2000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Get path value by dynamic </a:t>
            </a:r>
            <a:r>
              <a:rPr lang="en-US" sz="700" b="1" dirty="0" err="1"/>
              <a:t>methode</a:t>
            </a:r>
            <a:endParaRPr lang="en-US" sz="700" b="1" dirty="0"/>
          </a:p>
        </p:txBody>
      </p:sp>
      <p:sp>
        <p:nvSpPr>
          <p:cNvPr id="10" name="TextBox 9">
            <a:extLst>
              <a:ext uri="{FF2B5EF4-FFF2-40B4-BE49-F238E27FC236}">
                <a16:creationId xmlns:a16="http://schemas.microsoft.com/office/drawing/2014/main" id="{3C77B48C-802C-473F-ABA4-9E79610BBD94}"/>
              </a:ext>
            </a:extLst>
          </p:cNvPr>
          <p:cNvSpPr txBox="1"/>
          <p:nvPr/>
        </p:nvSpPr>
        <p:spPr>
          <a:xfrm>
            <a:off x="730844" y="859424"/>
            <a:ext cx="4918518"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a:ln>
                  <a:noFill/>
                </a:ln>
                <a:solidFill>
                  <a:prstClr val="white"/>
                </a:solidFill>
                <a:effectLst>
                  <a:glow rad="38100">
                    <a:srgbClr val="B31166">
                      <a:alpha val="40000"/>
                    </a:srgbClr>
                  </a:glow>
                </a:effectLst>
                <a:uLnTx/>
                <a:uFillTx/>
                <a:latin typeface="Century Gothic" panose="020B0502020202020204"/>
                <a:ea typeface="+mn-ea"/>
                <a:cs typeface="+mn-cs"/>
              </a:rPr>
              <a:t>useRouteMatch</a:t>
            </a:r>
            <a:endParaRPr lang="en-US" sz="1000" dirty="0"/>
          </a:p>
        </p:txBody>
      </p:sp>
      <p:sp>
        <p:nvSpPr>
          <p:cNvPr id="11" name="TextBox 10">
            <a:extLst>
              <a:ext uri="{FF2B5EF4-FFF2-40B4-BE49-F238E27FC236}">
                <a16:creationId xmlns:a16="http://schemas.microsoft.com/office/drawing/2014/main" id="{155B1482-043A-3A99-1AE8-A368E1B0B8BC}"/>
              </a:ext>
            </a:extLst>
          </p:cNvPr>
          <p:cNvSpPr txBox="1"/>
          <p:nvPr/>
        </p:nvSpPr>
        <p:spPr>
          <a:xfrm>
            <a:off x="7754978" y="487911"/>
            <a:ext cx="3389838" cy="95410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-5</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28" name="Oval 27">
            <a:extLst>
              <a:ext uri="{FF2B5EF4-FFF2-40B4-BE49-F238E27FC236}">
                <a16:creationId xmlns:a16="http://schemas.microsoft.com/office/drawing/2014/main" id="{28089381-E314-8FB1-55AB-BD1C27EBEAF6}"/>
              </a:ext>
            </a:extLst>
          </p:cNvPr>
          <p:cNvSpPr/>
          <p:nvPr/>
        </p:nvSpPr>
        <p:spPr>
          <a:xfrm>
            <a:off x="2607398" y="1442018"/>
            <a:ext cx="869133" cy="20005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D2DD61E-11FC-45C9-E73A-3506898AC5B3}"/>
              </a:ext>
            </a:extLst>
          </p:cNvPr>
          <p:cNvSpPr/>
          <p:nvPr/>
        </p:nvSpPr>
        <p:spPr>
          <a:xfrm>
            <a:off x="5974756" y="1263930"/>
            <a:ext cx="5486400" cy="954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mj-lt"/>
              <a:buAutoNum type="arabicPeriod"/>
            </a:pPr>
            <a:r>
              <a:rPr lang="en-US" sz="800" b="0" i="1" dirty="0">
                <a:solidFill>
                  <a:srgbClr val="E8EAED"/>
                </a:solidFill>
                <a:effectLst/>
                <a:latin typeface="consolas" panose="020B0609020204030204" pitchFamily="49" charset="0"/>
              </a:rPr>
              <a:t>{path: '/quotes/:</a:t>
            </a:r>
            <a:r>
              <a:rPr lang="en-US" sz="800" b="0" i="1" dirty="0" err="1">
                <a:solidFill>
                  <a:srgbClr val="E8EAED"/>
                </a:solidFill>
                <a:effectLst/>
                <a:latin typeface="consolas" panose="020B0609020204030204" pitchFamily="49" charset="0"/>
              </a:rPr>
              <a:t>quoteId</a:t>
            </a:r>
            <a:r>
              <a:rPr lang="en-US" sz="800" b="0" i="1" dirty="0">
                <a:solidFill>
                  <a:srgbClr val="E8EAED"/>
                </a:solidFill>
                <a:effectLst/>
                <a:latin typeface="consolas" panose="020B0609020204030204" pitchFamily="49" charset="0"/>
              </a:rPr>
              <a:t>', url: '/quotes/-NLMs54emqa20lTdRFyj', </a:t>
            </a:r>
            <a:r>
              <a:rPr lang="en-US" sz="800" b="0" i="1" dirty="0" err="1">
                <a:solidFill>
                  <a:srgbClr val="E8EAED"/>
                </a:solidFill>
                <a:effectLst/>
                <a:latin typeface="consolas" panose="020B0609020204030204" pitchFamily="49" charset="0"/>
              </a:rPr>
              <a:t>isExact</a:t>
            </a:r>
            <a:r>
              <a:rPr lang="en-US" sz="800" b="0" i="1" dirty="0">
                <a:solidFill>
                  <a:srgbClr val="E8EAED"/>
                </a:solidFill>
                <a:effectLst/>
                <a:latin typeface="consolas" panose="020B0609020204030204" pitchFamily="49" charset="0"/>
              </a:rPr>
              <a:t>: false, params: {…}}</a:t>
            </a:r>
            <a:endParaRPr lang="en-US" sz="800" b="0" i="0" dirty="0">
              <a:solidFill>
                <a:srgbClr val="E8EAED"/>
              </a:solidFill>
              <a:effectLst/>
              <a:latin typeface="consolas" panose="020B0609020204030204" pitchFamily="49" charset="0"/>
            </a:endParaRPr>
          </a:p>
          <a:p>
            <a:pPr marL="742950" lvl="1" indent="-285750" algn="l">
              <a:buFont typeface="+mj-lt"/>
              <a:buAutoNum type="arabicPeriod"/>
            </a:pPr>
            <a:r>
              <a:rPr lang="en-US" sz="800" b="1" i="0" dirty="0" err="1">
                <a:solidFill>
                  <a:srgbClr val="E8EAED"/>
                </a:solidFill>
                <a:effectLst/>
                <a:latin typeface="consolas" panose="020B0609020204030204" pitchFamily="49" charset="0"/>
              </a:rPr>
              <a:t>isExact</a:t>
            </a:r>
            <a:r>
              <a:rPr lang="en-US" sz="800" b="0" i="0" dirty="0">
                <a:solidFill>
                  <a:srgbClr val="E8EAED"/>
                </a:solidFill>
                <a:effectLst/>
                <a:latin typeface="consolas" panose="020B0609020204030204" pitchFamily="49" charset="0"/>
              </a:rPr>
              <a:t>: false</a:t>
            </a:r>
          </a:p>
          <a:p>
            <a:pPr marL="742950" lvl="1" indent="-285750" algn="l">
              <a:buFont typeface="+mj-lt"/>
              <a:buAutoNum type="arabicPeriod"/>
            </a:pPr>
            <a:r>
              <a:rPr lang="en-US" sz="800" b="1" i="0" dirty="0">
                <a:solidFill>
                  <a:srgbClr val="E8EAED"/>
                </a:solidFill>
                <a:effectLst/>
                <a:latin typeface="consolas" panose="020B0609020204030204" pitchFamily="49" charset="0"/>
              </a:rPr>
              <a:t>params</a:t>
            </a:r>
            <a:r>
              <a:rPr lang="en-US" sz="800" b="0" i="0" dirty="0">
                <a:solidFill>
                  <a:srgbClr val="E8EAED"/>
                </a:solidFill>
                <a:effectLst/>
                <a:latin typeface="consolas" panose="020B0609020204030204" pitchFamily="49" charset="0"/>
              </a:rPr>
              <a:t>: {</a:t>
            </a:r>
            <a:r>
              <a:rPr lang="en-US" sz="800" b="0" i="0" dirty="0" err="1">
                <a:solidFill>
                  <a:srgbClr val="E8EAED"/>
                </a:solidFill>
                <a:effectLst/>
                <a:latin typeface="consolas" panose="020B0609020204030204" pitchFamily="49" charset="0"/>
              </a:rPr>
              <a:t>quoteId</a:t>
            </a:r>
            <a:r>
              <a:rPr lang="en-US" sz="800" b="0" i="0" dirty="0">
                <a:solidFill>
                  <a:srgbClr val="E8EAED"/>
                </a:solidFill>
                <a:effectLst/>
                <a:latin typeface="consolas" panose="020B0609020204030204" pitchFamily="49" charset="0"/>
              </a:rPr>
              <a:t>: '-NLMs54emqa20lTdRFyj'}</a:t>
            </a:r>
          </a:p>
          <a:p>
            <a:pPr marL="742950" lvl="1" indent="-285750" algn="l">
              <a:buFont typeface="+mj-lt"/>
              <a:buAutoNum type="arabicPeriod"/>
            </a:pPr>
            <a:r>
              <a:rPr lang="en-US" sz="800" b="1" i="0" dirty="0">
                <a:solidFill>
                  <a:srgbClr val="E8EAED"/>
                </a:solidFill>
                <a:effectLst/>
                <a:latin typeface="consolas" panose="020B0609020204030204" pitchFamily="49" charset="0"/>
              </a:rPr>
              <a:t>path</a:t>
            </a:r>
            <a:r>
              <a:rPr lang="en-US" sz="800" b="0" i="0" dirty="0">
                <a:solidFill>
                  <a:srgbClr val="E8EAED"/>
                </a:solidFill>
                <a:effectLst/>
                <a:latin typeface="consolas" panose="020B0609020204030204" pitchFamily="49" charset="0"/>
              </a:rPr>
              <a:t>: "/quotes/:</a:t>
            </a:r>
            <a:r>
              <a:rPr lang="en-US" sz="800" b="0" i="0" dirty="0" err="1">
                <a:solidFill>
                  <a:srgbClr val="E8EAED"/>
                </a:solidFill>
                <a:effectLst/>
                <a:latin typeface="consolas" panose="020B0609020204030204" pitchFamily="49" charset="0"/>
              </a:rPr>
              <a:t>quoteId</a:t>
            </a:r>
            <a:r>
              <a:rPr lang="en-US" sz="800" b="0" i="0" dirty="0">
                <a:solidFill>
                  <a:srgbClr val="E8EAED"/>
                </a:solidFill>
                <a:effectLst/>
                <a:latin typeface="consolas" panose="020B0609020204030204" pitchFamily="49" charset="0"/>
              </a:rPr>
              <a:t>"</a:t>
            </a:r>
          </a:p>
          <a:p>
            <a:pPr marL="742950" lvl="1" indent="-285750" algn="l">
              <a:buFont typeface="+mj-lt"/>
              <a:buAutoNum type="arabicPeriod"/>
            </a:pPr>
            <a:r>
              <a:rPr lang="en-US" sz="800" b="1" i="0" dirty="0">
                <a:solidFill>
                  <a:srgbClr val="E8EAED"/>
                </a:solidFill>
                <a:effectLst/>
                <a:latin typeface="consolas" panose="020B0609020204030204" pitchFamily="49" charset="0"/>
              </a:rPr>
              <a:t>url</a:t>
            </a:r>
            <a:r>
              <a:rPr lang="en-US" sz="800" b="0" i="0" dirty="0">
                <a:solidFill>
                  <a:srgbClr val="E8EAED"/>
                </a:solidFill>
                <a:effectLst/>
                <a:latin typeface="consolas" panose="020B0609020204030204" pitchFamily="49" charset="0"/>
              </a:rPr>
              <a:t>: "/quotes/-NLMs54emqa20lTdRFyj"</a:t>
            </a:r>
          </a:p>
          <a:p>
            <a:pPr marL="742950" lvl="1" indent="-285750" algn="l">
              <a:buFont typeface="+mj-lt"/>
              <a:buAutoNum type="arabicPeriod"/>
            </a:pPr>
            <a:r>
              <a:rPr lang="en-US" sz="800" b="0" i="0" dirty="0">
                <a:solidFill>
                  <a:srgbClr val="E8EAED"/>
                </a:solidFill>
                <a:effectLst/>
                <a:latin typeface="consolas" panose="020B0609020204030204" pitchFamily="49" charset="0"/>
              </a:rPr>
              <a:t>[[Prototype]]: Object</a:t>
            </a:r>
          </a:p>
        </p:txBody>
      </p:sp>
      <p:sp>
        <p:nvSpPr>
          <p:cNvPr id="32" name="Rectangle: Rounded Corners 31">
            <a:extLst>
              <a:ext uri="{FF2B5EF4-FFF2-40B4-BE49-F238E27FC236}">
                <a16:creationId xmlns:a16="http://schemas.microsoft.com/office/drawing/2014/main" id="{0120AE3E-B9A9-95DB-18E8-0A305AFE9C75}"/>
              </a:ext>
            </a:extLst>
          </p:cNvPr>
          <p:cNvSpPr/>
          <p:nvPr/>
        </p:nvSpPr>
        <p:spPr>
          <a:xfrm>
            <a:off x="823865" y="3141991"/>
            <a:ext cx="1511929" cy="20005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or: Elbow 33">
            <a:extLst>
              <a:ext uri="{FF2B5EF4-FFF2-40B4-BE49-F238E27FC236}">
                <a16:creationId xmlns:a16="http://schemas.microsoft.com/office/drawing/2014/main" id="{C1261825-2FB0-2611-6265-ED08DFD40C3D}"/>
              </a:ext>
            </a:extLst>
          </p:cNvPr>
          <p:cNvCxnSpPr>
            <a:endCxn id="31" idx="1"/>
          </p:cNvCxnSpPr>
          <p:nvPr/>
        </p:nvCxnSpPr>
        <p:spPr>
          <a:xfrm flipV="1">
            <a:off x="2344848" y="1740984"/>
            <a:ext cx="3629908" cy="1518264"/>
          </a:xfrm>
          <a:prstGeom prst="bentConnector3">
            <a:avLst>
              <a:gd name="adj1" fmla="val 7444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04BB7817-CE05-C3AB-20B3-5906E40413BE}"/>
              </a:ext>
            </a:extLst>
          </p:cNvPr>
          <p:cNvSpPr/>
          <p:nvPr/>
        </p:nvSpPr>
        <p:spPr>
          <a:xfrm>
            <a:off x="1855960" y="3739081"/>
            <a:ext cx="751438" cy="20005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31D0DBE-574D-4B2F-EF27-804A1818FFA3}"/>
              </a:ext>
            </a:extLst>
          </p:cNvPr>
          <p:cNvSpPr/>
          <p:nvPr/>
        </p:nvSpPr>
        <p:spPr>
          <a:xfrm>
            <a:off x="2814383" y="3995052"/>
            <a:ext cx="2146915" cy="18765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531B330-CF26-9FE0-ED41-565A92450AEE}"/>
              </a:ext>
            </a:extLst>
          </p:cNvPr>
          <p:cNvSpPr/>
          <p:nvPr/>
        </p:nvSpPr>
        <p:spPr>
          <a:xfrm>
            <a:off x="1673646" y="4608274"/>
            <a:ext cx="2146915" cy="18765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Connector: Elbow 39">
            <a:extLst>
              <a:ext uri="{FF2B5EF4-FFF2-40B4-BE49-F238E27FC236}">
                <a16:creationId xmlns:a16="http://schemas.microsoft.com/office/drawing/2014/main" id="{34583E39-2CA1-F602-AE91-9B756EA8D630}"/>
              </a:ext>
            </a:extLst>
          </p:cNvPr>
          <p:cNvCxnSpPr>
            <a:stCxn id="31" idx="2"/>
            <a:endCxn id="36" idx="6"/>
          </p:cNvCxnSpPr>
          <p:nvPr/>
        </p:nvCxnSpPr>
        <p:spPr>
          <a:xfrm rot="5400000">
            <a:off x="4852142" y="-26706"/>
            <a:ext cx="1621071" cy="6110558"/>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81CA83E3-2F71-B759-495F-190E8B60C956}"/>
              </a:ext>
            </a:extLst>
          </p:cNvPr>
          <p:cNvCxnSpPr>
            <a:stCxn id="31" idx="2"/>
            <a:endCxn id="37" idx="6"/>
          </p:cNvCxnSpPr>
          <p:nvPr/>
        </p:nvCxnSpPr>
        <p:spPr>
          <a:xfrm rot="5400000">
            <a:off x="5904208" y="1275128"/>
            <a:ext cx="1870839" cy="3756658"/>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EA90F8D2-09C4-6493-69B6-6DF5AE8F21E1}"/>
              </a:ext>
            </a:extLst>
          </p:cNvPr>
          <p:cNvCxnSpPr>
            <a:stCxn id="31" idx="2"/>
            <a:endCxn id="38" idx="6"/>
          </p:cNvCxnSpPr>
          <p:nvPr/>
        </p:nvCxnSpPr>
        <p:spPr>
          <a:xfrm rot="5400000">
            <a:off x="5027229" y="1011371"/>
            <a:ext cx="2484061" cy="4897395"/>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1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19531F-1CFE-3B43-9EE4-01793E03B8E6}"/>
              </a:ext>
            </a:extLst>
          </p:cNvPr>
          <p:cNvSpPr txBox="1"/>
          <p:nvPr/>
        </p:nvSpPr>
        <p:spPr>
          <a:xfrm>
            <a:off x="649586" y="543594"/>
            <a:ext cx="3722390"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addQuote</a:t>
            </a:r>
            <a:r>
              <a:rPr lang="en-US" sz="700" b="0" dirty="0">
                <a:solidFill>
                  <a:srgbClr val="F8F8F2"/>
                </a:solidFill>
                <a:effectLst/>
                <a:latin typeface="Consolas" panose="020B0609020204030204" pitchFamily="49" charset="0"/>
              </a:rPr>
              <a:t> ( </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response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a:solidFill>
                  <a:srgbClr val="66D9EF"/>
                </a:solidFill>
                <a:effectLst/>
                <a:latin typeface="Consolas" panose="020B0609020204030204" pitchFamily="49" charset="0"/>
              </a:rPr>
              <a:t>fetch</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FIREBASE_DOMAIN </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quotes.json</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method: </a:t>
            </a:r>
            <a:r>
              <a:rPr lang="en-US" sz="700" b="0" dirty="0">
                <a:solidFill>
                  <a:srgbClr val="E6DB74"/>
                </a:solidFill>
                <a:effectLst/>
                <a:latin typeface="Consolas" panose="020B0609020204030204" pitchFamily="49" charset="0"/>
              </a:rPr>
              <a:t>'POST'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body: </a:t>
            </a:r>
            <a:r>
              <a:rPr lang="en-US" sz="700" b="0" dirty="0" err="1">
                <a:solidFill>
                  <a:srgbClr val="F8F8F2"/>
                </a:solidFill>
                <a:effectLst/>
                <a:latin typeface="Consolas" panose="020B0609020204030204" pitchFamily="49" charset="0"/>
              </a:rPr>
              <a:t>JSON.</a:t>
            </a:r>
            <a:r>
              <a:rPr lang="en-US" sz="700" b="0" dirty="0" err="1">
                <a:solidFill>
                  <a:srgbClr val="A6E22E"/>
                </a:solidFill>
                <a:effectLst/>
                <a:latin typeface="Consolas" panose="020B0609020204030204" pitchFamily="49" charset="0"/>
              </a:rPr>
              <a:t>stringify</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headers: {</a:t>
            </a:r>
          </a:p>
          <a:p>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'Content-Type'</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'application/</a:t>
            </a:r>
            <a:r>
              <a:rPr lang="en-US" sz="700" b="0" dirty="0" err="1">
                <a:solidFill>
                  <a:srgbClr val="E6DB74"/>
                </a:solidFill>
                <a:effectLst/>
                <a:latin typeface="Consolas" panose="020B0609020204030204" pitchFamily="49" charset="0"/>
              </a:rPr>
              <a:t>json</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data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response.</a:t>
            </a:r>
            <a:r>
              <a:rPr lang="en-US" sz="700" b="0" dirty="0" err="1">
                <a:solidFill>
                  <a:srgbClr val="A6E22E"/>
                </a:solidFill>
                <a:effectLst/>
                <a:latin typeface="Consolas" panose="020B0609020204030204" pitchFamily="49" charset="0"/>
              </a:rPr>
              <a:t>json</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dirty="0" err="1">
                <a:solidFill>
                  <a:srgbClr val="F8F8F2"/>
                </a:solidFill>
                <a:effectLst/>
                <a:latin typeface="Consolas" panose="020B0609020204030204" pitchFamily="49" charset="0"/>
              </a:rPr>
              <a:t>response.</a:t>
            </a:r>
            <a:r>
              <a:rPr lang="en-US" sz="700" b="0" dirty="0" err="1">
                <a:solidFill>
                  <a:srgbClr val="66D9EF"/>
                </a:solidFill>
                <a:effectLst/>
                <a:latin typeface="Consolas" panose="020B0609020204030204" pitchFamily="49" charset="0"/>
              </a:rPr>
              <a:t>ok</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throw</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new</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Error</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data.message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'Could not create quote.'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null</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0998406F-8B33-27C4-93B9-BA1FBE471283}"/>
              </a:ext>
            </a:extLst>
          </p:cNvPr>
          <p:cNvSpPr txBox="1"/>
          <p:nvPr/>
        </p:nvSpPr>
        <p:spPr>
          <a:xfrm>
            <a:off x="8991603" y="1213009"/>
            <a:ext cx="2550812" cy="221599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useHistory</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'react-router-</a:t>
            </a:r>
            <a:r>
              <a:rPr lang="en-US" sz="600" b="0" dirty="0" err="1">
                <a:solidFill>
                  <a:srgbClr val="E6DB74"/>
                </a:solidFill>
                <a:effectLst/>
                <a:latin typeface="Consolas" panose="020B0609020204030204" pitchFamily="49" charset="0"/>
              </a:rPr>
              <a:t>dom</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useHttp</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'../hooks/use-http'</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addQuote</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'../lib/</a:t>
            </a:r>
            <a:r>
              <a:rPr lang="en-US" sz="600" b="0" dirty="0" err="1">
                <a:solidFill>
                  <a:srgbClr val="E6DB74"/>
                </a:solidFill>
                <a:effectLst/>
                <a:latin typeface="Consolas" panose="020B0609020204030204" pitchFamily="49" charset="0"/>
              </a:rPr>
              <a:t>api</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NewQuote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sendRequest</a:t>
            </a:r>
            <a:r>
              <a:rPr lang="en-US" sz="600" b="0" dirty="0">
                <a:solidFill>
                  <a:srgbClr val="F8F8F2"/>
                </a:solidFill>
                <a:effectLst/>
                <a:latin typeface="Consolas" panose="020B0609020204030204" pitchFamily="49" charset="0"/>
              </a:rPr>
              <a:t>, status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useHttp</a:t>
            </a:r>
            <a:r>
              <a:rPr lang="en-US" sz="600" b="0" dirty="0">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addQuote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history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useHistory</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(status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'completed'</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history.</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a:t>
            </a:r>
            <a:r>
              <a:rPr lang="en-US" sz="600" b="0" dirty="0">
                <a:solidFill>
                  <a:srgbClr val="E6DB74"/>
                </a:solidFill>
                <a:effectLst/>
                <a:latin typeface="Consolas" panose="020B0609020204030204" pitchFamily="49" charset="0"/>
              </a:rPr>
              <a:t>'/quotes'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 [status, history]);</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addQuoteHandler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quoteData</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sendRequest</a:t>
            </a:r>
            <a:r>
              <a:rPr lang="en-US" sz="600" b="0" dirty="0">
                <a:solidFill>
                  <a:srgbClr val="F8F8F2"/>
                </a:solidFill>
                <a:effectLst/>
                <a:latin typeface="Consolas" panose="020B0609020204030204" pitchFamily="49" charset="0"/>
              </a:rPr>
              <a:t>(</a:t>
            </a:r>
            <a:r>
              <a:rPr lang="en-US" sz="600" b="0" i="1" dirty="0" err="1">
                <a:solidFill>
                  <a:srgbClr val="FD971F"/>
                </a:solidFill>
                <a:effectLst/>
                <a:latin typeface="Consolas" panose="020B0609020204030204" pitchFamily="49" charset="0"/>
              </a:rPr>
              <a:t>quoteData</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QuoteForm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isLoading</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status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'pending'</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onAddQuote</a:t>
            </a:r>
            <a:r>
              <a:rPr lang="en-US" sz="600" b="0" dirty="0">
                <a:solidFill>
                  <a:srgbClr val="F9267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addQuoteHandler</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NewQuote</a:t>
            </a:r>
            <a:r>
              <a:rPr lang="en-US" sz="6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46B6ED7B-C7A9-5D55-9FD2-84DD36C096AA}"/>
              </a:ext>
            </a:extLst>
          </p:cNvPr>
          <p:cNvSpPr txBox="1"/>
          <p:nvPr/>
        </p:nvSpPr>
        <p:spPr>
          <a:xfrm>
            <a:off x="5309058" y="543594"/>
            <a:ext cx="2745462" cy="38472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httpReducer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'SEND'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data: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data: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.responseData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'completed'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data: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'completed'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requestFunction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startWithPending</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httpState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httpReducer</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status: </a:t>
            </a:r>
            <a:r>
              <a:rPr lang="en-US" sz="400" b="0" i="1" dirty="0" err="1">
                <a:solidFill>
                  <a:srgbClr val="FD971F"/>
                </a:solidFill>
                <a:effectLst/>
                <a:latin typeface="Consolas" panose="020B0609020204030204" pitchFamily="49" charset="0"/>
              </a:rPr>
              <a:t>startWithPending</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data: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requestData</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'SEND'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requestFunction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requestData</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responseData</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 error )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type: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'Something went wrong!'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requestFunction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httpState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A74F29B9-C115-790F-B2FF-3C3D9B620636}"/>
              </a:ext>
            </a:extLst>
          </p:cNvPr>
          <p:cNvSpPr txBox="1"/>
          <p:nvPr/>
        </p:nvSpPr>
        <p:spPr>
          <a:xfrm>
            <a:off x="3214286" y="2386249"/>
            <a:ext cx="1157689"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Lib/api.js</a:t>
            </a:r>
          </a:p>
        </p:txBody>
      </p:sp>
      <p:sp>
        <p:nvSpPr>
          <p:cNvPr id="15" name="TextBox 14">
            <a:extLst>
              <a:ext uri="{FF2B5EF4-FFF2-40B4-BE49-F238E27FC236}">
                <a16:creationId xmlns:a16="http://schemas.microsoft.com/office/drawing/2014/main" id="{BEA044CD-BE05-8275-0D25-D66257A5A894}"/>
              </a:ext>
            </a:extLst>
          </p:cNvPr>
          <p:cNvSpPr txBox="1"/>
          <p:nvPr/>
        </p:nvSpPr>
        <p:spPr>
          <a:xfrm>
            <a:off x="6932097" y="4159969"/>
            <a:ext cx="1122423" cy="2308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900" dirty="0"/>
              <a:t>Hooks/use-http.js</a:t>
            </a:r>
          </a:p>
        </p:txBody>
      </p:sp>
      <p:sp>
        <p:nvSpPr>
          <p:cNvPr id="16" name="Rectangle 15">
            <a:extLst>
              <a:ext uri="{FF2B5EF4-FFF2-40B4-BE49-F238E27FC236}">
                <a16:creationId xmlns:a16="http://schemas.microsoft.com/office/drawing/2014/main" id="{01FED487-9091-EE23-6B14-AADB03F14F2E}"/>
              </a:ext>
            </a:extLst>
          </p:cNvPr>
          <p:cNvSpPr/>
          <p:nvPr/>
        </p:nvSpPr>
        <p:spPr>
          <a:xfrm>
            <a:off x="9101138" y="1695450"/>
            <a:ext cx="2295525" cy="12858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73EC37-3C6A-6C0A-BDA8-7549F26EB6D7}"/>
              </a:ext>
            </a:extLst>
          </p:cNvPr>
          <p:cNvSpPr/>
          <p:nvPr/>
        </p:nvSpPr>
        <p:spPr>
          <a:xfrm>
            <a:off x="9119246" y="2626993"/>
            <a:ext cx="2295525" cy="12858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B706C03-B63E-509F-AB76-ABC96E19B0A3}"/>
              </a:ext>
            </a:extLst>
          </p:cNvPr>
          <p:cNvSpPr/>
          <p:nvPr/>
        </p:nvSpPr>
        <p:spPr>
          <a:xfrm>
            <a:off x="9101137" y="2161221"/>
            <a:ext cx="2295525" cy="12858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3699994-8A65-434F-1CAC-80AD40778242}"/>
              </a:ext>
            </a:extLst>
          </p:cNvPr>
          <p:cNvSpPr txBox="1"/>
          <p:nvPr/>
        </p:nvSpPr>
        <p:spPr>
          <a:xfrm>
            <a:off x="7820026" y="487911"/>
            <a:ext cx="332479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-6</a:t>
            </a:r>
          </a:p>
        </p:txBody>
      </p:sp>
      <p:sp>
        <p:nvSpPr>
          <p:cNvPr id="20" name="TextBox 19">
            <a:extLst>
              <a:ext uri="{FF2B5EF4-FFF2-40B4-BE49-F238E27FC236}">
                <a16:creationId xmlns:a16="http://schemas.microsoft.com/office/drawing/2014/main" id="{C25CB74A-6274-AB67-84B6-AA343529C165}"/>
              </a:ext>
            </a:extLst>
          </p:cNvPr>
          <p:cNvSpPr txBox="1"/>
          <p:nvPr/>
        </p:nvSpPr>
        <p:spPr>
          <a:xfrm>
            <a:off x="649585" y="4159969"/>
            <a:ext cx="3722390" cy="221599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FIREBASE_DOMAIN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'https://react-movies-38d33-default-rtdb.firebaseio.com/'</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getAllQuotes</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response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FIREBASE_DOMAIN </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quotes.json</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data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response.</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response.</a:t>
            </a:r>
            <a:r>
              <a:rPr lang="en-US" sz="600" b="0" dirty="0" err="1">
                <a:solidFill>
                  <a:srgbClr val="66D9EF"/>
                </a:solidFill>
                <a:effectLst/>
                <a:latin typeface="Consolas" panose="020B0609020204030204" pitchFamily="49" charset="0"/>
              </a:rPr>
              <a:t>ok</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throw</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new</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Error</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data.message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'Could not fetch quotes.'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transformedQuotes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for</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key </a:t>
            </a:r>
            <a:r>
              <a:rPr lang="en-US" sz="600" b="0" dirty="0">
                <a:solidFill>
                  <a:srgbClr val="F92672"/>
                </a:solidFill>
                <a:effectLst/>
                <a:latin typeface="Consolas" panose="020B0609020204030204" pitchFamily="49" charset="0"/>
              </a:rPr>
              <a:t>in</a:t>
            </a:r>
            <a:r>
              <a:rPr lang="en-US" sz="600" b="0" dirty="0">
                <a:solidFill>
                  <a:srgbClr val="F8F8F2"/>
                </a:solidFill>
                <a:effectLst/>
                <a:latin typeface="Consolas" panose="020B0609020204030204" pitchFamily="49" charset="0"/>
              </a:rPr>
              <a:t> data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quoteObj</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key,</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data[ key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transformedQuotes.</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quoteObj</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transformedQuotes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a:t>
            </a:r>
          </a:p>
        </p:txBody>
      </p:sp>
      <p:sp>
        <p:nvSpPr>
          <p:cNvPr id="21" name="TextBox 20">
            <a:extLst>
              <a:ext uri="{FF2B5EF4-FFF2-40B4-BE49-F238E27FC236}">
                <a16:creationId xmlns:a16="http://schemas.microsoft.com/office/drawing/2014/main" id="{88ACF2DC-F00C-5DEA-F201-A551763B4E7D}"/>
              </a:ext>
            </a:extLst>
          </p:cNvPr>
          <p:cNvSpPr txBox="1"/>
          <p:nvPr/>
        </p:nvSpPr>
        <p:spPr>
          <a:xfrm>
            <a:off x="3214285" y="6002624"/>
            <a:ext cx="1157689"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Lib/api.js</a:t>
            </a:r>
          </a:p>
        </p:txBody>
      </p:sp>
      <p:sp>
        <p:nvSpPr>
          <p:cNvPr id="23" name="TextBox 22">
            <a:extLst>
              <a:ext uri="{FF2B5EF4-FFF2-40B4-BE49-F238E27FC236}">
                <a16:creationId xmlns:a16="http://schemas.microsoft.com/office/drawing/2014/main" id="{2D2967CA-EB5A-5326-0844-5E05D006BA44}"/>
              </a:ext>
            </a:extLst>
          </p:cNvPr>
          <p:cNvSpPr txBox="1"/>
          <p:nvPr/>
        </p:nvSpPr>
        <p:spPr>
          <a:xfrm>
            <a:off x="8917309" y="3815544"/>
            <a:ext cx="2663179" cy="25545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QuoteList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'../components/quotes/</a:t>
            </a:r>
            <a:r>
              <a:rPr lang="en-US" sz="400" b="0" dirty="0" err="1">
                <a:solidFill>
                  <a:srgbClr val="E6DB74"/>
                </a:solidFill>
                <a:effectLst/>
                <a:latin typeface="Consolas" panose="020B0609020204030204" pitchFamily="49" charset="0"/>
              </a:rPr>
              <a:t>QuoteList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LoadingSpinner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'../components/UI/</a:t>
            </a:r>
            <a:r>
              <a:rPr lang="en-US" sz="400" b="0" dirty="0" err="1">
                <a:solidFill>
                  <a:srgbClr val="E6DB74"/>
                </a:solidFill>
                <a:effectLst/>
                <a:latin typeface="Consolas" panose="020B0609020204030204" pitchFamily="49" charset="0"/>
              </a:rPr>
              <a:t>LoadingSpinner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NoQuotesFound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'../components/quotes/</a:t>
            </a:r>
            <a:r>
              <a:rPr lang="en-US" sz="400" b="0" dirty="0" err="1">
                <a:solidFill>
                  <a:srgbClr val="E6DB74"/>
                </a:solidFill>
                <a:effectLst/>
                <a:latin typeface="Consolas" panose="020B0609020204030204" pitchFamily="49" charset="0"/>
              </a:rPr>
              <a:t>NoQuotesFound</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'../hooks/use-http'</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getAllQuotes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'../lib/</a:t>
            </a:r>
            <a:r>
              <a:rPr lang="en-US" sz="400" b="0" dirty="0" err="1">
                <a:solidFill>
                  <a:srgbClr val="E6DB74"/>
                </a:solidFill>
                <a:effectLst/>
                <a:latin typeface="Consolas" panose="020B0609020204030204" pitchFamily="49" charset="0"/>
              </a:rPr>
              <a:t>api</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AllQuotes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status, data: </a:t>
            </a:r>
            <a:r>
              <a:rPr lang="en-US" sz="400" b="0" dirty="0" err="1">
                <a:solidFill>
                  <a:srgbClr val="F8F8F2"/>
                </a:solidFill>
                <a:effectLst/>
                <a:latin typeface="Consolas" panose="020B0609020204030204" pitchFamily="49" charset="0"/>
              </a:rPr>
              <a:t>loadedQuotes</a:t>
            </a:r>
            <a:r>
              <a:rPr lang="en-US" sz="400" b="0" dirty="0">
                <a:solidFill>
                  <a:srgbClr val="F8F8F2"/>
                </a:solidFill>
                <a:effectLst/>
                <a:latin typeface="Consolas" panose="020B0609020204030204" pitchFamily="49" charset="0"/>
              </a:rPr>
              <a:t>, error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getAllQuotes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(status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'centered'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LoadingSpinner</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(error)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'centered focused'</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error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(status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'completed'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loadedQuotes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loadedQuotes.length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NoQuotesFound</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QuoteList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quotes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loadedQuotes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AllQuotes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24" name="Arrow: Right 23">
            <a:extLst>
              <a:ext uri="{FF2B5EF4-FFF2-40B4-BE49-F238E27FC236}">
                <a16:creationId xmlns:a16="http://schemas.microsoft.com/office/drawing/2014/main" id="{B15958B6-1277-C7AA-CA16-1E6D360BF90A}"/>
              </a:ext>
            </a:extLst>
          </p:cNvPr>
          <p:cNvSpPr/>
          <p:nvPr/>
        </p:nvSpPr>
        <p:spPr>
          <a:xfrm>
            <a:off x="4457700" y="5695950"/>
            <a:ext cx="4459608" cy="306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7A892BF5-0B2F-5BEA-D6DB-4A4DA8F87FCA}"/>
              </a:ext>
            </a:extLst>
          </p:cNvPr>
          <p:cNvCxnSpPr>
            <a:stCxn id="7" idx="2"/>
            <a:endCxn id="9" idx="2"/>
          </p:cNvCxnSpPr>
          <p:nvPr/>
        </p:nvCxnSpPr>
        <p:spPr>
          <a:xfrm rot="16200000" flipH="1">
            <a:off x="5854133" y="-983876"/>
            <a:ext cx="1069524" cy="7756228"/>
          </a:xfrm>
          <a:prstGeom prst="bentConnector3">
            <a:avLst>
              <a:gd name="adj1" fmla="val 12137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309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1F75758-4892-D38E-0C36-A575F950F27B}"/>
              </a:ext>
            </a:extLst>
          </p:cNvPr>
          <p:cNvSpPr txBox="1"/>
          <p:nvPr/>
        </p:nvSpPr>
        <p:spPr>
          <a:xfrm>
            <a:off x="7620755" y="2000878"/>
            <a:ext cx="2962746"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1000" dirty="0" err="1"/>
              <a:t>React.Lazy</a:t>
            </a:r>
            <a:r>
              <a:rPr lang="en-US" sz="1000" dirty="0"/>
              <a:t>(()=&gt;{}) </a:t>
            </a:r>
          </a:p>
          <a:p>
            <a:pPr algn="ctr"/>
            <a:r>
              <a:rPr lang="en-US" sz="1000" dirty="0"/>
              <a:t>will be executed by React,</a:t>
            </a:r>
          </a:p>
          <a:p>
            <a:pPr algn="ctr"/>
            <a:endParaRPr lang="en-US" sz="1000" dirty="0"/>
          </a:p>
          <a:p>
            <a:pPr algn="ctr"/>
            <a:r>
              <a:rPr lang="en-US" sz="1000" dirty="0"/>
              <a:t>when this new quote component is needed.</a:t>
            </a:r>
          </a:p>
        </p:txBody>
      </p:sp>
      <p:sp>
        <p:nvSpPr>
          <p:cNvPr id="8" name="TextBox 7">
            <a:extLst>
              <a:ext uri="{FF2B5EF4-FFF2-40B4-BE49-F238E27FC236}">
                <a16:creationId xmlns:a16="http://schemas.microsoft.com/office/drawing/2014/main" id="{9ADBA285-F6F4-C54D-56E1-1E6CEF934B4D}"/>
              </a:ext>
            </a:extLst>
          </p:cNvPr>
          <p:cNvSpPr txBox="1"/>
          <p:nvPr/>
        </p:nvSpPr>
        <p:spPr>
          <a:xfrm>
            <a:off x="7620755" y="451698"/>
            <a:ext cx="3324790"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Upload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err="1">
                <a:solidFill>
                  <a:prstClr val="white"/>
                </a:solidFill>
                <a:effectLst>
                  <a:glow rad="38100">
                    <a:srgbClr val="B31166">
                      <a:alpha val="40000"/>
                    </a:srgbClr>
                  </a:glow>
                </a:effectLst>
                <a:latin typeface="Century Gothic" panose="020B0502020202020204"/>
              </a:rPr>
              <a:t>React.Lazy</a:t>
            </a:r>
            <a:r>
              <a:rPr lang="en-US" sz="3200" b="1" dirty="0">
                <a:solidFill>
                  <a:prstClr val="white"/>
                </a:solidFill>
                <a:effectLst>
                  <a:glow rad="38100">
                    <a:srgbClr val="B31166">
                      <a:alpha val="40000"/>
                    </a:srgbClr>
                  </a:glow>
                </a:effectLst>
                <a:latin typeface="Century Gothic" panose="020B0502020202020204"/>
              </a:rPr>
              <a:t>()</a:t>
            </a:r>
          </a:p>
        </p:txBody>
      </p:sp>
      <p:sp>
        <p:nvSpPr>
          <p:cNvPr id="10" name="TextBox 9">
            <a:extLst>
              <a:ext uri="{FF2B5EF4-FFF2-40B4-BE49-F238E27FC236}">
                <a16:creationId xmlns:a16="http://schemas.microsoft.com/office/drawing/2014/main" id="{553AD982-6660-CA66-ACA4-5A6CA7725339}"/>
              </a:ext>
            </a:extLst>
          </p:cNvPr>
          <p:cNvSpPr txBox="1"/>
          <p:nvPr/>
        </p:nvSpPr>
        <p:spPr>
          <a:xfrm>
            <a:off x="585552" y="528206"/>
            <a:ext cx="4421014" cy="580158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Route, Switch, Redirect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'react-router-</a:t>
            </a:r>
            <a:r>
              <a:rPr lang="en-US" sz="700" b="0" dirty="0" err="1">
                <a:solidFill>
                  <a:srgbClr val="E6DB74"/>
                </a:solidFill>
                <a:effectLst/>
                <a:latin typeface="Consolas" panose="020B0609020204030204" pitchFamily="49" charset="0"/>
              </a:rPr>
              <a:t>dom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AllQuotes</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AllQuotes</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QuoteDetail</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QuoteDetail</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NewQuote</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NewQuote</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NotFound</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NotFound</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Layout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'./components/layout/Layout'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Suspense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LoadingSpinner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'./components/UI/</a:t>
            </a:r>
            <a:r>
              <a:rPr lang="en-US" sz="700" b="0" dirty="0" err="1">
                <a:solidFill>
                  <a:srgbClr val="E6DB74"/>
                </a:solidFill>
                <a:effectLst/>
                <a:latin typeface="Consolas" panose="020B0609020204030204" pitchFamily="49" charset="0"/>
              </a:rPr>
              <a:t>LoadingSpinner</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AllQuotes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AllQuotes</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NewQuote</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QuoteDetail</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QuoteDetail</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NotFound</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NotFound</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Layout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Suspense</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fallback</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'centered'</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LoadingSpinner</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Switch</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exact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Redirect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to</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exact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AllQuotes</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err="1">
                <a:solidFill>
                  <a:srgbClr val="E6DB74"/>
                </a:solidFill>
                <a:effectLst/>
                <a:latin typeface="Consolas" panose="020B0609020204030204" pitchFamily="49" charset="0"/>
              </a:rPr>
              <a:t>quoteId</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QuoteDetail</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NotFound</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Switch</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Suspense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Layout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41895E40-CE55-AE7C-CC00-B94A4A45CE80}"/>
              </a:ext>
            </a:extLst>
          </p:cNvPr>
          <p:cNvSpPr/>
          <p:nvPr/>
        </p:nvSpPr>
        <p:spPr>
          <a:xfrm>
            <a:off x="648925" y="1801641"/>
            <a:ext cx="3642417" cy="54413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C0A56F4-693B-7C42-9421-12EE599865D1}"/>
              </a:ext>
            </a:extLst>
          </p:cNvPr>
          <p:cNvSpPr/>
          <p:nvPr/>
        </p:nvSpPr>
        <p:spPr>
          <a:xfrm>
            <a:off x="914400" y="2815628"/>
            <a:ext cx="814812" cy="117695"/>
          </a:xfrm>
          <a:prstGeom prst="ellipse">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A064370-F7DA-741F-063C-E1B3AAE70E0E}"/>
              </a:ext>
            </a:extLst>
          </p:cNvPr>
          <p:cNvSpPr/>
          <p:nvPr/>
        </p:nvSpPr>
        <p:spPr>
          <a:xfrm>
            <a:off x="995881" y="5368706"/>
            <a:ext cx="814812" cy="117695"/>
          </a:xfrm>
          <a:prstGeom prst="ellipse">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884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Connector: Elbow 66">
            <a:extLst>
              <a:ext uri="{FF2B5EF4-FFF2-40B4-BE49-F238E27FC236}">
                <a16:creationId xmlns:a16="http://schemas.microsoft.com/office/drawing/2014/main" id="{DA288409-8997-27C3-6B00-4479A3EE1C53}"/>
              </a:ext>
            </a:extLst>
          </p:cNvPr>
          <p:cNvCxnSpPr>
            <a:cxnSpLocks/>
            <a:endCxn id="65" idx="3"/>
          </p:cNvCxnSpPr>
          <p:nvPr/>
        </p:nvCxnSpPr>
        <p:spPr>
          <a:xfrm rot="10800000" flipV="1">
            <a:off x="7431657" y="4148558"/>
            <a:ext cx="1186133" cy="972447"/>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sp>
        <p:nvSpPr>
          <p:cNvPr id="10" name="Rectangle 9">
            <a:extLst>
              <a:ext uri="{FF2B5EF4-FFF2-40B4-BE49-F238E27FC236}">
                <a16:creationId xmlns:a16="http://schemas.microsoft.com/office/drawing/2014/main" id="{871D68D0-1C28-DB3C-6843-96997DD23786}"/>
              </a:ext>
            </a:extLst>
          </p:cNvPr>
          <p:cNvSpPr/>
          <p:nvPr/>
        </p:nvSpPr>
        <p:spPr>
          <a:xfrm>
            <a:off x="5409920" y="735764"/>
            <a:ext cx="5083444" cy="1015663"/>
          </a:xfrm>
          <a:prstGeom prst="rect">
            <a:avLst/>
          </a:prstGeom>
          <a:noFill/>
        </p:spPr>
        <p:txBody>
          <a:bodyPr wrap="none" lIns="91440" tIns="45720" rIns="91440" bIns="45720">
            <a:spAutoFit/>
          </a:bodyPr>
          <a:lstStyle/>
          <a:p>
            <a:pPr algn="ctr"/>
            <a:r>
              <a:rPr lang="en-US" sz="6000" b="1" spc="50" dirty="0">
                <a:ln w="9525" cmpd="sng">
                  <a:solidFill>
                    <a:schemeClr val="accent1"/>
                  </a:solidFill>
                  <a:prstDash val="solid"/>
                </a:ln>
                <a:solidFill>
                  <a:schemeClr val="bg1"/>
                </a:solidFill>
                <a:effectLst>
                  <a:glow rad="38100">
                    <a:schemeClr val="accent1">
                      <a:alpha val="40000"/>
                    </a:schemeClr>
                  </a:glow>
                </a:effectLst>
              </a:rPr>
              <a:t>React Portals</a:t>
            </a:r>
            <a:endParaRPr lang="en-US" sz="6000" b="1" cap="none" spc="50" dirty="0">
              <a:ln w="9525" cmpd="sng">
                <a:solidFill>
                  <a:schemeClr val="accent1"/>
                </a:solidFill>
                <a:prstDash val="solid"/>
              </a:ln>
              <a:solidFill>
                <a:schemeClr val="bg1"/>
              </a:solidFill>
              <a:effectLst>
                <a:glow rad="38100">
                  <a:schemeClr val="accent1">
                    <a:alpha val="40000"/>
                  </a:schemeClr>
                </a:glow>
              </a:effectLst>
            </a:endParaRPr>
          </a:p>
        </p:txBody>
      </p:sp>
      <p:sp>
        <p:nvSpPr>
          <p:cNvPr id="11" name="TextBox 10">
            <a:extLst>
              <a:ext uri="{FF2B5EF4-FFF2-40B4-BE49-F238E27FC236}">
                <a16:creationId xmlns:a16="http://schemas.microsoft.com/office/drawing/2014/main" id="{6B2D79F3-BD92-F3F5-AC95-CC8DC4B2B02E}"/>
              </a:ext>
            </a:extLst>
          </p:cNvPr>
          <p:cNvSpPr txBox="1"/>
          <p:nvPr/>
        </p:nvSpPr>
        <p:spPr>
          <a:xfrm>
            <a:off x="622259" y="650845"/>
            <a:ext cx="2284843" cy="4001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body</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"overlay"</a:t>
            </a:r>
            <a:r>
              <a:rPr lang="en-US" sz="500" b="0" dirty="0">
                <a:solidFill>
                  <a:srgbClr val="F8F8F2"/>
                </a:solidFill>
                <a:effectLst/>
                <a:latin typeface="Consolas" panose="020B0609020204030204" pitchFamily="49" charset="0"/>
              </a:rPr>
              <a:t>&gt;&lt;/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"root"</a:t>
            </a:r>
            <a:r>
              <a:rPr lang="en-US" sz="500" b="0" dirty="0">
                <a:solidFill>
                  <a:srgbClr val="F8F8F2"/>
                </a:solidFill>
                <a:effectLst/>
                <a:latin typeface="Consolas" panose="020B0609020204030204" pitchFamily="49" charset="0"/>
              </a:rPr>
              <a:t>&gt;&lt;/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body</a:t>
            </a:r>
            <a:r>
              <a:rPr lang="en-US" sz="500" b="0" dirty="0">
                <a:solidFill>
                  <a:srgbClr val="F8F8F2"/>
                </a:solidFill>
                <a:effectLst/>
                <a:latin typeface="Consolas" panose="020B0609020204030204" pitchFamily="49" charset="0"/>
              </a:rPr>
              <a:t>&gt;</a:t>
            </a:r>
          </a:p>
        </p:txBody>
      </p:sp>
      <p:graphicFrame>
        <p:nvGraphicFramePr>
          <p:cNvPr id="13" name="Diagram 12">
            <a:extLst>
              <a:ext uri="{FF2B5EF4-FFF2-40B4-BE49-F238E27FC236}">
                <a16:creationId xmlns:a16="http://schemas.microsoft.com/office/drawing/2014/main" id="{2C5C8284-98B5-D0CE-32C1-8BF72986C943}"/>
              </a:ext>
            </a:extLst>
          </p:cNvPr>
          <p:cNvGraphicFramePr/>
          <p:nvPr>
            <p:extLst>
              <p:ext uri="{D42A27DB-BD31-4B8C-83A1-F6EECF244321}">
                <p14:modId xmlns:p14="http://schemas.microsoft.com/office/powerpoint/2010/main" val="534238564"/>
              </p:ext>
            </p:extLst>
          </p:nvPr>
        </p:nvGraphicFramePr>
        <p:xfrm>
          <a:off x="8298611" y="1849286"/>
          <a:ext cx="3271130" cy="2550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6A943F62-9087-3E09-7033-39761B095357}"/>
              </a:ext>
            </a:extLst>
          </p:cNvPr>
          <p:cNvSpPr txBox="1"/>
          <p:nvPr/>
        </p:nvSpPr>
        <p:spPr>
          <a:xfrm>
            <a:off x="622259" y="1120676"/>
            <a:ext cx="3878764" cy="343170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 Fragment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classes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'./Modal.module.css'</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ReactDOM</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err="1">
                <a:solidFill>
                  <a:srgbClr val="E6DB74"/>
                </a:solidFill>
                <a:effectLst/>
                <a:latin typeface="Consolas" panose="020B0609020204030204" pitchFamily="49" charset="0"/>
              </a:rPr>
              <a:t>dom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Backdrop</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props</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classes.backdrop</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ModalOverlay</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props</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classes.modal</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classes.content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props</a:t>
            </a:r>
            <a:r>
              <a:rPr lang="en-US" sz="700" b="0" dirty="0" err="1">
                <a:solidFill>
                  <a:srgbClr val="F8F8F2"/>
                </a:solidFill>
                <a:effectLst/>
                <a:latin typeface="Consolas" panose="020B0609020204030204" pitchFamily="49" charset="0"/>
              </a:rPr>
              <a:t>.children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portalElement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document.</a:t>
            </a:r>
            <a:r>
              <a:rPr lang="en-US" sz="700" b="0" dirty="0" err="1">
                <a:solidFill>
                  <a:srgbClr val="A6E22E"/>
                </a:solidFill>
                <a:effectLst/>
                <a:latin typeface="Consolas" panose="020B0609020204030204" pitchFamily="49" charset="0"/>
              </a:rPr>
              <a:t>getElementById</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'overlays'</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Modal</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props</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ReactDOM.</a:t>
            </a:r>
            <a:r>
              <a:rPr lang="en-US" sz="700" b="0" dirty="0" err="1">
                <a:solidFill>
                  <a:srgbClr val="A6E22E"/>
                </a:solidFill>
                <a:effectLst/>
                <a:latin typeface="Consolas" panose="020B0609020204030204" pitchFamily="49" charset="0"/>
              </a:rPr>
              <a:t>createPortal</a:t>
            </a:r>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Backdrop</a:t>
            </a:r>
            <a:r>
              <a:rPr lang="en-US" sz="700" b="0" dirty="0">
                <a:solidFill>
                  <a:srgbClr val="F8F8F2"/>
                </a:solidFill>
                <a:effectLst/>
                <a:latin typeface="Consolas" panose="020B0609020204030204" pitchFamily="49" charset="0"/>
              </a:rPr>
              <a:t> /&gt;, portalElement )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ReactDOM.</a:t>
            </a:r>
            <a:r>
              <a:rPr lang="en-US" sz="700" b="0" dirty="0" err="1">
                <a:solidFill>
                  <a:srgbClr val="A6E22E"/>
                </a:solidFill>
                <a:effectLst/>
                <a:latin typeface="Consolas" panose="020B0609020204030204" pitchFamily="49" charset="0"/>
              </a:rPr>
              <a:t>createPortal</a:t>
            </a:r>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ModalOverlay</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props</a:t>
            </a:r>
            <a:r>
              <a:rPr lang="en-US" sz="700" b="0" dirty="0" err="1">
                <a:solidFill>
                  <a:srgbClr val="F8F8F2"/>
                </a:solidFill>
                <a:effectLst/>
                <a:latin typeface="Consolas" panose="020B0609020204030204" pitchFamily="49" charset="0"/>
              </a:rPr>
              <a:t>.children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ModalOverlay</a:t>
            </a:r>
            <a:r>
              <a:rPr lang="en-US" sz="700" b="0" dirty="0">
                <a:solidFill>
                  <a:srgbClr val="F8F8F2"/>
                </a:solidFill>
                <a:effectLst/>
                <a:latin typeface="Consolas" panose="020B0609020204030204" pitchFamily="49" charset="0"/>
              </a:rPr>
              <a:t>&gt;, portalElement )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Modal</a:t>
            </a:r>
            <a:r>
              <a:rPr lang="en-US" sz="700" b="0" dirty="0">
                <a:solidFill>
                  <a:srgbClr val="F8F8F2"/>
                </a:solidFill>
                <a:effectLst/>
                <a:latin typeface="Consolas" panose="020B0609020204030204" pitchFamily="49" charset="0"/>
              </a:rPr>
              <a:t>;</a:t>
            </a:r>
          </a:p>
        </p:txBody>
      </p:sp>
      <p:cxnSp>
        <p:nvCxnSpPr>
          <p:cNvPr id="3" name="Connector: Elbow 2">
            <a:extLst>
              <a:ext uri="{FF2B5EF4-FFF2-40B4-BE49-F238E27FC236}">
                <a16:creationId xmlns:a16="http://schemas.microsoft.com/office/drawing/2014/main" id="{9635670F-B1BA-F90C-0F49-C2194FE03150}"/>
              </a:ext>
            </a:extLst>
          </p:cNvPr>
          <p:cNvCxnSpPr>
            <a:cxnSpLocks/>
            <a:endCxn id="11" idx="3"/>
          </p:cNvCxnSpPr>
          <p:nvPr/>
        </p:nvCxnSpPr>
        <p:spPr>
          <a:xfrm rot="10800000">
            <a:off x="2907102" y="850901"/>
            <a:ext cx="5391508" cy="1276857"/>
          </a:xfrm>
          <a:prstGeom prst="bent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sp>
        <p:nvSpPr>
          <p:cNvPr id="5" name="Rectangle 4">
            <a:extLst>
              <a:ext uri="{FF2B5EF4-FFF2-40B4-BE49-F238E27FC236}">
                <a16:creationId xmlns:a16="http://schemas.microsoft.com/office/drawing/2014/main" id="{CD48A881-45B7-D3C5-4D09-564A7424000C}"/>
              </a:ext>
            </a:extLst>
          </p:cNvPr>
          <p:cNvSpPr/>
          <p:nvPr/>
        </p:nvSpPr>
        <p:spPr>
          <a:xfrm>
            <a:off x="712351" y="3082687"/>
            <a:ext cx="3678494" cy="1216147"/>
          </a:xfrm>
          <a:prstGeom prst="rect">
            <a:avLst/>
          </a:prstGeom>
          <a:solidFill>
            <a:srgbClr val="B31166">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Elbow 6">
            <a:extLst>
              <a:ext uri="{FF2B5EF4-FFF2-40B4-BE49-F238E27FC236}">
                <a16:creationId xmlns:a16="http://schemas.microsoft.com/office/drawing/2014/main" id="{A6E532CC-B959-C9C7-6C27-028BB528376B}"/>
              </a:ext>
            </a:extLst>
          </p:cNvPr>
          <p:cNvCxnSpPr>
            <a:cxnSpLocks/>
          </p:cNvCxnSpPr>
          <p:nvPr/>
        </p:nvCxnSpPr>
        <p:spPr>
          <a:xfrm rot="10800000" flipV="1">
            <a:off x="4390846" y="2404960"/>
            <a:ext cx="3907765" cy="898586"/>
          </a:xfrm>
          <a:prstGeom prst="bentConnector3">
            <a:avLst>
              <a:gd name="adj1" fmla="val 17329"/>
            </a:avLst>
          </a:prstGeom>
          <a:ln>
            <a:tailEnd type="triangle"/>
          </a:ln>
        </p:spPr>
        <p:style>
          <a:lnRef idx="2">
            <a:schemeClr val="accent4"/>
          </a:lnRef>
          <a:fillRef idx="0">
            <a:schemeClr val="accent4"/>
          </a:fillRef>
          <a:effectRef idx="1">
            <a:schemeClr val="accent4"/>
          </a:effectRef>
          <a:fontRef idx="minor">
            <a:schemeClr val="tx1"/>
          </a:fontRef>
        </p:style>
      </p:cxnSp>
      <p:sp>
        <p:nvSpPr>
          <p:cNvPr id="9" name="Rectangle 8">
            <a:extLst>
              <a:ext uri="{FF2B5EF4-FFF2-40B4-BE49-F238E27FC236}">
                <a16:creationId xmlns:a16="http://schemas.microsoft.com/office/drawing/2014/main" id="{ECE26AB0-1E4D-0690-D0F7-402DA2B2045B}"/>
              </a:ext>
            </a:extLst>
          </p:cNvPr>
          <p:cNvSpPr/>
          <p:nvPr/>
        </p:nvSpPr>
        <p:spPr>
          <a:xfrm>
            <a:off x="712351" y="1587260"/>
            <a:ext cx="2502817" cy="388189"/>
          </a:xfrm>
          <a:prstGeom prst="rect">
            <a:avLst/>
          </a:prstGeom>
          <a:solidFill>
            <a:srgbClr val="F48CC3">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FE276C3-141C-B9E6-F1BD-FE0BF0CADDF7}"/>
              </a:ext>
            </a:extLst>
          </p:cNvPr>
          <p:cNvSpPr/>
          <p:nvPr/>
        </p:nvSpPr>
        <p:spPr>
          <a:xfrm>
            <a:off x="712351" y="2023916"/>
            <a:ext cx="2502817" cy="762090"/>
          </a:xfrm>
          <a:prstGeom prst="rect">
            <a:avLst/>
          </a:prstGeom>
          <a:solidFill>
            <a:srgbClr val="2326A1">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Connector: Elbow 20">
            <a:extLst>
              <a:ext uri="{FF2B5EF4-FFF2-40B4-BE49-F238E27FC236}">
                <a16:creationId xmlns:a16="http://schemas.microsoft.com/office/drawing/2014/main" id="{23FA2B32-B057-A5B0-A899-5FC5FB95FA02}"/>
              </a:ext>
            </a:extLst>
          </p:cNvPr>
          <p:cNvCxnSpPr>
            <a:cxnSpLocks/>
            <a:endCxn id="9" idx="3"/>
          </p:cNvCxnSpPr>
          <p:nvPr/>
        </p:nvCxnSpPr>
        <p:spPr>
          <a:xfrm rot="10800000">
            <a:off x="3215168" y="1781356"/>
            <a:ext cx="5083442" cy="984433"/>
          </a:xfrm>
          <a:prstGeom prst="bentConnector3">
            <a:avLst>
              <a:gd name="adj1" fmla="val 56449"/>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7" name="Connector: Elbow 26">
            <a:extLst>
              <a:ext uri="{FF2B5EF4-FFF2-40B4-BE49-F238E27FC236}">
                <a16:creationId xmlns:a16="http://schemas.microsoft.com/office/drawing/2014/main" id="{25D4280D-AE53-C76D-1B26-214A8BE20884}"/>
              </a:ext>
            </a:extLst>
          </p:cNvPr>
          <p:cNvCxnSpPr>
            <a:cxnSpLocks/>
            <a:stCxn id="13" idx="1"/>
            <a:endCxn id="12" idx="3"/>
          </p:cNvCxnSpPr>
          <p:nvPr/>
        </p:nvCxnSpPr>
        <p:spPr>
          <a:xfrm rot="10800000">
            <a:off x="3215169" y="2404962"/>
            <a:ext cx="5083443" cy="719417"/>
          </a:xfrm>
          <a:prstGeom prst="bentConnector3">
            <a:avLst>
              <a:gd name="adj1" fmla="val 60182"/>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0" name="Connector: Elbow 29">
            <a:extLst>
              <a:ext uri="{FF2B5EF4-FFF2-40B4-BE49-F238E27FC236}">
                <a16:creationId xmlns:a16="http://schemas.microsoft.com/office/drawing/2014/main" id="{16201D93-DCB0-3B9D-DA9E-E7DCB28FE96B}"/>
              </a:ext>
            </a:extLst>
          </p:cNvPr>
          <p:cNvCxnSpPr>
            <a:cxnSpLocks/>
          </p:cNvCxnSpPr>
          <p:nvPr/>
        </p:nvCxnSpPr>
        <p:spPr>
          <a:xfrm rot="10800000">
            <a:off x="2700070" y="1243598"/>
            <a:ext cx="5598540" cy="2216265"/>
          </a:xfrm>
          <a:prstGeom prst="bentConnector3">
            <a:avLst>
              <a:gd name="adj1" fmla="val 59245"/>
            </a:avLst>
          </a:prstGeom>
          <a:ln>
            <a:solidFill>
              <a:schemeClr val="accent1"/>
            </a:solidFill>
            <a:tailEnd type="triangle"/>
          </a:ln>
        </p:spPr>
        <p:style>
          <a:lnRef idx="3">
            <a:schemeClr val="accent4"/>
          </a:lnRef>
          <a:fillRef idx="0">
            <a:schemeClr val="accent4"/>
          </a:fillRef>
          <a:effectRef idx="2">
            <a:schemeClr val="accent4"/>
          </a:effectRef>
          <a:fontRef idx="minor">
            <a:schemeClr val="tx1"/>
          </a:fontRef>
        </p:style>
      </p:cxnSp>
      <p:sp>
        <p:nvSpPr>
          <p:cNvPr id="35" name="Rectangle 34">
            <a:extLst>
              <a:ext uri="{FF2B5EF4-FFF2-40B4-BE49-F238E27FC236}">
                <a16:creationId xmlns:a16="http://schemas.microsoft.com/office/drawing/2014/main" id="{04961811-60CD-7D78-3CB3-B98B4909712E}"/>
              </a:ext>
            </a:extLst>
          </p:cNvPr>
          <p:cNvSpPr/>
          <p:nvPr/>
        </p:nvSpPr>
        <p:spPr>
          <a:xfrm>
            <a:off x="712351" y="2846717"/>
            <a:ext cx="3229921" cy="167285"/>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onnector: Elbow 38">
            <a:extLst>
              <a:ext uri="{FF2B5EF4-FFF2-40B4-BE49-F238E27FC236}">
                <a16:creationId xmlns:a16="http://schemas.microsoft.com/office/drawing/2014/main" id="{C2593036-30F2-BC32-E99C-3246B0BCE6E5}"/>
              </a:ext>
            </a:extLst>
          </p:cNvPr>
          <p:cNvCxnSpPr>
            <a:cxnSpLocks/>
            <a:endCxn id="35" idx="3"/>
          </p:cNvCxnSpPr>
          <p:nvPr/>
        </p:nvCxnSpPr>
        <p:spPr>
          <a:xfrm rot="10800000">
            <a:off x="3942272" y="2930361"/>
            <a:ext cx="4356338" cy="847553"/>
          </a:xfrm>
          <a:prstGeom prst="bentConnector3">
            <a:avLst>
              <a:gd name="adj1" fmla="val 80099"/>
            </a:avLst>
          </a:prstGeom>
          <a:ln>
            <a:solidFill>
              <a:srgbClr val="F9F949"/>
            </a:solidFill>
            <a:tailEnd type="triangle"/>
          </a:ln>
        </p:spPr>
        <p:style>
          <a:lnRef idx="3">
            <a:schemeClr val="accent4"/>
          </a:lnRef>
          <a:fillRef idx="0">
            <a:schemeClr val="accent4"/>
          </a:fillRef>
          <a:effectRef idx="2">
            <a:schemeClr val="accent4"/>
          </a:effectRef>
          <a:fontRef idx="minor">
            <a:schemeClr val="tx1"/>
          </a:fontRef>
        </p:style>
      </p:cxnSp>
      <p:sp>
        <p:nvSpPr>
          <p:cNvPr id="55" name="TextBox 54">
            <a:extLst>
              <a:ext uri="{FF2B5EF4-FFF2-40B4-BE49-F238E27FC236}">
                <a16:creationId xmlns:a16="http://schemas.microsoft.com/office/drawing/2014/main" id="{BF70C8B9-C1AA-002D-2EEC-DCDE94468A37}"/>
              </a:ext>
            </a:extLst>
          </p:cNvPr>
          <p:cNvSpPr txBox="1"/>
          <p:nvPr/>
        </p:nvSpPr>
        <p:spPr>
          <a:xfrm>
            <a:off x="955711" y="4896047"/>
            <a:ext cx="1371600" cy="64633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900" dirty="0"/>
              <a:t>Add Backdrop and ModalOverlay to Modal inside Fragment</a:t>
            </a:r>
          </a:p>
        </p:txBody>
      </p:sp>
      <p:cxnSp>
        <p:nvCxnSpPr>
          <p:cNvPr id="57" name="Connector: Elbow 56">
            <a:extLst>
              <a:ext uri="{FF2B5EF4-FFF2-40B4-BE49-F238E27FC236}">
                <a16:creationId xmlns:a16="http://schemas.microsoft.com/office/drawing/2014/main" id="{C58CC4E6-F521-51EB-A0FA-45BFDCCCDBFA}"/>
              </a:ext>
            </a:extLst>
          </p:cNvPr>
          <p:cNvCxnSpPr>
            <a:stCxn id="9" idx="1"/>
            <a:endCxn id="55" idx="1"/>
          </p:cNvCxnSpPr>
          <p:nvPr/>
        </p:nvCxnSpPr>
        <p:spPr>
          <a:xfrm rot="10800000" flipH="1" flipV="1">
            <a:off x="712351" y="1781355"/>
            <a:ext cx="243360" cy="3437858"/>
          </a:xfrm>
          <a:prstGeom prst="bentConnector3">
            <a:avLst>
              <a:gd name="adj1" fmla="val -72667"/>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2" name="Straight Connector 61">
            <a:extLst>
              <a:ext uri="{FF2B5EF4-FFF2-40B4-BE49-F238E27FC236}">
                <a16:creationId xmlns:a16="http://schemas.microsoft.com/office/drawing/2014/main" id="{21609CBF-0F69-1988-713F-BD04DEC99507}"/>
              </a:ext>
            </a:extLst>
          </p:cNvPr>
          <p:cNvCxnSpPr/>
          <p:nvPr/>
        </p:nvCxnSpPr>
        <p:spPr>
          <a:xfrm flipH="1">
            <a:off x="517585" y="2404959"/>
            <a:ext cx="194765"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4" name="Connector: Elbow 63">
            <a:extLst>
              <a:ext uri="{FF2B5EF4-FFF2-40B4-BE49-F238E27FC236}">
                <a16:creationId xmlns:a16="http://schemas.microsoft.com/office/drawing/2014/main" id="{CCFC7279-41E5-EE36-DD59-9F05A472ABDE}"/>
              </a:ext>
            </a:extLst>
          </p:cNvPr>
          <p:cNvCxnSpPr>
            <a:stCxn id="55" idx="3"/>
          </p:cNvCxnSpPr>
          <p:nvPr/>
        </p:nvCxnSpPr>
        <p:spPr>
          <a:xfrm flipV="1">
            <a:off x="2327311" y="3690760"/>
            <a:ext cx="743693" cy="1528453"/>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A6FBBFC4-80D6-9FAF-6114-F690DAB51DA3}"/>
              </a:ext>
            </a:extLst>
          </p:cNvPr>
          <p:cNvSpPr txBox="1"/>
          <p:nvPr/>
        </p:nvSpPr>
        <p:spPr>
          <a:xfrm>
            <a:off x="4809226" y="3997621"/>
            <a:ext cx="2622430" cy="224676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Modal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Cart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cartItems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classes[ </a:t>
            </a:r>
            <a:r>
              <a:rPr lang="en-US" sz="500" b="0" dirty="0">
                <a:solidFill>
                  <a:srgbClr val="E6DB74"/>
                </a:solidFill>
                <a:effectLst/>
                <a:latin typeface="Consolas" panose="020B0609020204030204" pitchFamily="49" charset="0"/>
              </a:rPr>
              <a:t>'cart-items'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 id: </a:t>
            </a:r>
            <a:r>
              <a:rPr lang="en-US" sz="500" b="0" dirty="0">
                <a:solidFill>
                  <a:srgbClr val="E6DB74"/>
                </a:solidFill>
                <a:effectLst/>
                <a:latin typeface="Consolas" panose="020B0609020204030204" pitchFamily="49" charset="0"/>
              </a:rPr>
              <a:t>'c1'</a:t>
            </a:r>
            <a:r>
              <a:rPr lang="en-US" sz="500" b="0" dirty="0">
                <a:solidFill>
                  <a:srgbClr val="F8F8F2"/>
                </a:solidFill>
                <a:effectLst/>
                <a:latin typeface="Consolas" panose="020B0609020204030204" pitchFamily="49" charset="0"/>
              </a:rPr>
              <a:t>, name: </a:t>
            </a:r>
            <a:r>
              <a:rPr lang="en-US" sz="500" b="0" dirty="0">
                <a:solidFill>
                  <a:srgbClr val="E6DB74"/>
                </a:solidFill>
                <a:effectLst/>
                <a:latin typeface="Consolas" panose="020B0609020204030204" pitchFamily="49" charset="0"/>
              </a:rPr>
              <a:t>'Sushi'</a:t>
            </a:r>
            <a:r>
              <a:rPr lang="en-US" sz="500" b="0" dirty="0">
                <a:solidFill>
                  <a:srgbClr val="F8F8F2"/>
                </a:solidFill>
                <a:effectLst/>
                <a:latin typeface="Consolas" panose="020B0609020204030204" pitchFamily="49" charset="0"/>
              </a:rPr>
              <a:t>, amount: </a:t>
            </a:r>
            <a:r>
              <a:rPr lang="en-US" sz="500" b="0" dirty="0">
                <a:solidFill>
                  <a:srgbClr val="AE81FF"/>
                </a:solidFill>
                <a:effectLst/>
                <a:latin typeface="Consolas" panose="020B0609020204030204" pitchFamily="49" charset="0"/>
              </a:rPr>
              <a:t>2</a:t>
            </a:r>
            <a:r>
              <a:rPr lang="en-US" sz="500" b="0" dirty="0">
                <a:solidFill>
                  <a:srgbClr val="F8F8F2"/>
                </a:solidFill>
                <a:effectLst/>
                <a:latin typeface="Consolas" panose="020B0609020204030204" pitchFamily="49" charset="0"/>
              </a:rPr>
              <a:t>, price: </a:t>
            </a:r>
            <a:r>
              <a:rPr lang="en-US" sz="500" b="0" dirty="0">
                <a:solidFill>
                  <a:srgbClr val="AE81FF"/>
                </a:solidFill>
                <a:effectLst/>
                <a:latin typeface="Consolas" panose="020B0609020204030204" pitchFamily="49" charset="0"/>
              </a:rPr>
              <a:t>12.99</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.name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cartItems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classes.total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&gt;Total Amount&lt;/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&gt;35.62&lt;/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Cart</a:t>
            </a:r>
            <a:r>
              <a:rPr lang="en-US" sz="500" b="0" dirty="0">
                <a:solidFill>
                  <a:srgbClr val="F8F8F2"/>
                </a:solidFill>
                <a:effectLst/>
                <a:latin typeface="Consolas" panose="020B0609020204030204" pitchFamily="49" charset="0"/>
              </a:rPr>
              <a:t>;</a:t>
            </a:r>
          </a:p>
          <a:p>
            <a:endParaRPr lang="en-US" sz="500" dirty="0"/>
          </a:p>
        </p:txBody>
      </p:sp>
    </p:spTree>
    <p:extLst>
      <p:ext uri="{BB962C8B-B14F-4D97-AF65-F5344CB8AC3E}">
        <p14:creationId xmlns:p14="http://schemas.microsoft.com/office/powerpoint/2010/main" val="638135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0625F0-D0DF-10B5-ABEA-FFB060A7E79F}"/>
              </a:ext>
            </a:extLst>
          </p:cNvPr>
          <p:cNvSpPr txBox="1"/>
          <p:nvPr/>
        </p:nvSpPr>
        <p:spPr>
          <a:xfrm>
            <a:off x="7620755" y="451698"/>
            <a:ext cx="3324790"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Upload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By build</a:t>
            </a:r>
          </a:p>
        </p:txBody>
      </p:sp>
      <p:sp>
        <p:nvSpPr>
          <p:cNvPr id="29" name="TextBox 28">
            <a:extLst>
              <a:ext uri="{FF2B5EF4-FFF2-40B4-BE49-F238E27FC236}">
                <a16:creationId xmlns:a16="http://schemas.microsoft.com/office/drawing/2014/main" id="{D4D884BD-D469-2001-B7B9-2B71234AEF75}"/>
              </a:ext>
            </a:extLst>
          </p:cNvPr>
          <p:cNvSpPr txBox="1"/>
          <p:nvPr/>
        </p:nvSpPr>
        <p:spPr>
          <a:xfrm>
            <a:off x="1883120" y="990307"/>
            <a:ext cx="5160476" cy="336278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342900" indent="-342900">
              <a:lnSpc>
                <a:spcPct val="150000"/>
              </a:lnSpc>
              <a:buFont typeface="+mj-lt"/>
              <a:buAutoNum type="arabicPeriod"/>
            </a:pPr>
            <a:r>
              <a:rPr lang="en-US" b="1" dirty="0" err="1"/>
              <a:t>Npm</a:t>
            </a:r>
            <a:r>
              <a:rPr lang="en-US" b="1" dirty="0"/>
              <a:t> run build</a:t>
            </a:r>
          </a:p>
          <a:p>
            <a:pPr marL="342900" indent="-342900">
              <a:lnSpc>
                <a:spcPct val="150000"/>
              </a:lnSpc>
              <a:buFont typeface="+mj-lt"/>
              <a:buAutoNum type="arabicPeriod"/>
            </a:pPr>
            <a:r>
              <a:rPr lang="en-US" b="1" dirty="0"/>
              <a:t>Open project in firebase</a:t>
            </a:r>
          </a:p>
          <a:p>
            <a:pPr marL="342900" indent="-342900">
              <a:lnSpc>
                <a:spcPct val="150000"/>
              </a:lnSpc>
              <a:buFont typeface="+mj-lt"/>
              <a:buAutoNum type="arabicPeriod"/>
            </a:pPr>
            <a:r>
              <a:rPr lang="en-US" b="1" dirty="0"/>
              <a:t>Go to </a:t>
            </a:r>
            <a:r>
              <a:rPr lang="en-US" b="1" dirty="0" err="1"/>
              <a:t>hoasting</a:t>
            </a:r>
            <a:endParaRPr lang="en-US" b="1" dirty="0"/>
          </a:p>
          <a:p>
            <a:pPr marL="342900" indent="-342900">
              <a:lnSpc>
                <a:spcPct val="150000"/>
              </a:lnSpc>
              <a:buFont typeface="+mj-lt"/>
              <a:buAutoNum type="arabicPeriod"/>
            </a:pPr>
            <a:r>
              <a:rPr lang="en-US" b="1" dirty="0" err="1"/>
              <a:t>npm</a:t>
            </a:r>
            <a:r>
              <a:rPr lang="en-US" b="1" dirty="0"/>
              <a:t> install -g firebase-tools</a:t>
            </a:r>
          </a:p>
          <a:p>
            <a:pPr marL="342900" indent="-342900">
              <a:lnSpc>
                <a:spcPct val="150000"/>
              </a:lnSpc>
              <a:buFont typeface="+mj-lt"/>
              <a:buAutoNum type="arabicPeriod"/>
            </a:pPr>
            <a:r>
              <a:rPr lang="en-US" b="1" dirty="0"/>
              <a:t>firebase login</a:t>
            </a:r>
          </a:p>
          <a:p>
            <a:pPr marL="342900" indent="-342900">
              <a:lnSpc>
                <a:spcPct val="150000"/>
              </a:lnSpc>
              <a:buFont typeface="+mj-lt"/>
              <a:buAutoNum type="arabicPeriod"/>
            </a:pPr>
            <a:r>
              <a:rPr lang="en-US" b="1" dirty="0"/>
              <a:t>firebase </a:t>
            </a:r>
            <a:r>
              <a:rPr lang="en-US" b="1" dirty="0" err="1"/>
              <a:t>init</a:t>
            </a:r>
            <a:endParaRPr lang="en-US" b="1" dirty="0"/>
          </a:p>
          <a:p>
            <a:pPr marL="342900" indent="-342900">
              <a:lnSpc>
                <a:spcPct val="150000"/>
              </a:lnSpc>
              <a:buFont typeface="+mj-lt"/>
              <a:buAutoNum type="arabicPeriod"/>
            </a:pPr>
            <a:r>
              <a:rPr lang="en-US" b="1" dirty="0"/>
              <a:t>firebase deploy</a:t>
            </a:r>
          </a:p>
          <a:p>
            <a:pPr marL="342900" indent="-342900">
              <a:lnSpc>
                <a:spcPct val="150000"/>
              </a:lnSpc>
              <a:buFont typeface="+mj-lt"/>
              <a:buAutoNum type="arabicPeriod"/>
            </a:pPr>
            <a:r>
              <a:rPr lang="en-US" b="1" dirty="0" err="1"/>
              <a:t>url</a:t>
            </a:r>
            <a:r>
              <a:rPr lang="en-US" b="1" dirty="0"/>
              <a:t> : https://react-movies-38d33.web.app</a:t>
            </a:r>
          </a:p>
        </p:txBody>
      </p:sp>
    </p:spTree>
    <p:extLst>
      <p:ext uri="{BB962C8B-B14F-4D97-AF65-F5344CB8AC3E}">
        <p14:creationId xmlns:p14="http://schemas.microsoft.com/office/powerpoint/2010/main" val="13784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2962DC-C635-B0E9-85CF-9F4BBFDA5781}"/>
              </a:ext>
            </a:extLst>
          </p:cNvPr>
          <p:cNvSpPr txBox="1"/>
          <p:nvPr/>
        </p:nvSpPr>
        <p:spPr>
          <a:xfrm>
            <a:off x="7394419" y="451698"/>
            <a:ext cx="3324790" cy="89255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Authentication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solidFill>
                  <a:prstClr val="white"/>
                </a:solidFill>
                <a:effectLst>
                  <a:glow rad="38100">
                    <a:srgbClr val="B31166">
                      <a:alpha val="40000"/>
                    </a:srgbClr>
                  </a:glow>
                </a:effectLst>
                <a:latin typeface="Century Gothic" panose="020B0502020202020204"/>
              </a:rPr>
              <a:t>token</a:t>
            </a:r>
          </a:p>
        </p:txBody>
      </p:sp>
      <p:sp>
        <p:nvSpPr>
          <p:cNvPr id="3" name="TextBox 2">
            <a:extLst>
              <a:ext uri="{FF2B5EF4-FFF2-40B4-BE49-F238E27FC236}">
                <a16:creationId xmlns:a16="http://schemas.microsoft.com/office/drawing/2014/main" id="{418CEFEC-698A-37D8-A8C5-137325734464}"/>
              </a:ext>
            </a:extLst>
          </p:cNvPr>
          <p:cNvSpPr txBox="1"/>
          <p:nvPr/>
        </p:nvSpPr>
        <p:spPr>
          <a:xfrm>
            <a:off x="505556" y="498739"/>
            <a:ext cx="2321404" cy="7848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ReactDOM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/client'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BrowserRouter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'./index.css'</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App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root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ReactDOM.</a:t>
            </a:r>
            <a:r>
              <a:rPr lang="en-US" sz="300" b="0" dirty="0" err="1">
                <a:solidFill>
                  <a:srgbClr val="A6E22E"/>
                </a:solidFill>
                <a:effectLst/>
                <a:latin typeface="Consolas" panose="020B0609020204030204" pitchFamily="49" charset="0"/>
              </a:rPr>
              <a:t>createRoot</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document.</a:t>
            </a:r>
            <a:r>
              <a:rPr lang="en-US" sz="300" b="0" dirty="0" err="1">
                <a:solidFill>
                  <a:srgbClr val="A6E22E"/>
                </a:solidFill>
                <a:effectLst/>
                <a:latin typeface="Consolas" panose="020B0609020204030204" pitchFamily="49" charset="0"/>
              </a:rPr>
              <a:t>getElementById</a:t>
            </a:r>
            <a:r>
              <a:rPr lang="en-US" sz="300" b="0" dirty="0">
                <a:solidFill>
                  <a:srgbClr val="F8F8F2"/>
                </a:solidFill>
                <a:effectLst/>
                <a:latin typeface="Consolas" panose="020B0609020204030204" pitchFamily="49" charset="0"/>
              </a:rPr>
              <a:t>(</a:t>
            </a:r>
            <a:r>
              <a:rPr lang="en-US" sz="300" b="0" dirty="0">
                <a:solidFill>
                  <a:srgbClr val="E6DB74"/>
                </a:solidFill>
                <a:effectLst/>
                <a:latin typeface="Consolas" panose="020B0609020204030204" pitchFamily="49" charset="0"/>
              </a:rPr>
              <a:t>'root'</a:t>
            </a:r>
            <a:r>
              <a:rPr lang="en-US" sz="300" b="0" dirty="0">
                <a:solidFill>
                  <a:srgbClr val="F8F8F2"/>
                </a:solidFill>
                <a:effectLst/>
                <a:latin typeface="Consolas" panose="020B0609020204030204" pitchFamily="49" charset="0"/>
              </a:rPr>
              <a:t>));</a:t>
            </a:r>
          </a:p>
          <a:p>
            <a:r>
              <a:rPr lang="en-US" sz="300" b="0" dirty="0" err="1">
                <a:solidFill>
                  <a:srgbClr val="F8F8F2"/>
                </a:solidFill>
                <a:effectLst/>
                <a:latin typeface="Consolas" panose="020B0609020204030204" pitchFamily="49" charset="0"/>
              </a:rPr>
              <a:t>root.</a:t>
            </a:r>
            <a:r>
              <a:rPr lang="en-US" sz="300" b="0" dirty="0" err="1">
                <a:solidFill>
                  <a:srgbClr val="A6E22E"/>
                </a:solidFill>
                <a:effectLst/>
                <a:latin typeface="Consolas" panose="020B0609020204030204" pitchFamily="49" charset="0"/>
              </a:rPr>
              <a:t>render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highlight>
                  <a:srgbClr val="5D2D5E"/>
                </a:highlight>
                <a:latin typeface="Consolas" panose="020B0609020204030204" pitchFamily="49" charset="0"/>
              </a:rPr>
              <a:t>BrowserRouter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highlight>
                  <a:srgbClr val="5D2D5E"/>
                </a:highlight>
                <a:latin typeface="Consolas" panose="020B0609020204030204" pitchFamily="49" charset="0"/>
              </a:rPr>
              <a:t>BrowserRouter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365411DB-662E-E8AD-A14B-06D7C4F020F6}"/>
              </a:ext>
            </a:extLst>
          </p:cNvPr>
          <p:cNvSpPr/>
          <p:nvPr/>
        </p:nvSpPr>
        <p:spPr>
          <a:xfrm>
            <a:off x="590549" y="959047"/>
            <a:ext cx="759619" cy="241105"/>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7274BFA-7119-1BEA-34BF-4B0E980E18FB}"/>
              </a:ext>
            </a:extLst>
          </p:cNvPr>
          <p:cNvSpPr txBox="1"/>
          <p:nvPr/>
        </p:nvSpPr>
        <p:spPr>
          <a:xfrm>
            <a:off x="584609" y="1576784"/>
            <a:ext cx="2242351"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Switch, Route, Redirect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Layout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'./components/Layout/Layout'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UserProfile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'./components/Profile/</a:t>
            </a:r>
            <a:r>
              <a:rPr lang="en-US" sz="300" b="0" dirty="0" err="1">
                <a:solidFill>
                  <a:srgbClr val="E6DB74"/>
                </a:solidFill>
                <a:effectLst/>
                <a:latin typeface="Consolas" panose="020B0609020204030204" pitchFamily="49" charset="0"/>
              </a:rPr>
              <a:t>UserProfile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AuthPage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'./pages/</a:t>
            </a:r>
            <a:r>
              <a:rPr lang="en-US" sz="300" b="0" dirty="0" err="1">
                <a:solidFill>
                  <a:srgbClr val="E6DB74"/>
                </a:solidFill>
                <a:effectLst/>
                <a:latin typeface="Consolas" panose="020B0609020204030204" pitchFamily="49" charset="0"/>
              </a:rPr>
              <a:t>AuthPage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HomePage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'./pages/</a:t>
            </a:r>
            <a:r>
              <a:rPr lang="en-US" sz="300" b="0" dirty="0" err="1">
                <a:solidFill>
                  <a:srgbClr val="E6DB74"/>
                </a:solidFill>
                <a:effectLst/>
                <a:latin typeface="Consolas" panose="020B0609020204030204" pitchFamily="49" charset="0"/>
              </a:rPr>
              <a:t>HomePage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Layout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Switch</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exact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HomePage</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authCtx.isLoggedIn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'/auth'</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AuthPage</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'/profile'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authCtx.isLoggedIn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UserProfile</a:t>
            </a:r>
            <a:r>
              <a:rPr lang="en-US" sz="300" b="0" dirty="0">
                <a:solidFill>
                  <a:srgbClr val="F8F8F2"/>
                </a:solidFill>
                <a:effectLst/>
                <a:latin typeface="Consolas" panose="020B0609020204030204" pitchFamily="49" charset="0"/>
              </a:rPr>
              <a:t> /&gt;</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authCtx.isLoggedIn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Redirect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'/auth'</a:t>
            </a:r>
            <a:r>
              <a:rPr lang="en-US" sz="300" b="0" dirty="0">
                <a:solidFill>
                  <a:srgbClr val="F8F8F2"/>
                </a:solidFill>
                <a:effectLst/>
                <a:latin typeface="Consolas" panose="020B0609020204030204" pitchFamily="49" charset="0"/>
              </a:rPr>
              <a:t> /&gt;</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Redirect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Switch</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Layout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p:txBody>
      </p:sp>
      <p:sp>
        <p:nvSpPr>
          <p:cNvPr id="32" name="Rectangle 31">
            <a:extLst>
              <a:ext uri="{FF2B5EF4-FFF2-40B4-BE49-F238E27FC236}">
                <a16:creationId xmlns:a16="http://schemas.microsoft.com/office/drawing/2014/main" id="{2234E90F-6A96-3E04-7952-F3362D4CF1FF}"/>
              </a:ext>
            </a:extLst>
          </p:cNvPr>
          <p:cNvSpPr/>
          <p:nvPr/>
        </p:nvSpPr>
        <p:spPr>
          <a:xfrm>
            <a:off x="802035" y="2861601"/>
            <a:ext cx="1591974" cy="138114"/>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D87A9D0-89C6-1481-B9C5-8C7AFE42F439}"/>
              </a:ext>
            </a:extLst>
          </p:cNvPr>
          <p:cNvSpPr/>
          <p:nvPr/>
        </p:nvSpPr>
        <p:spPr>
          <a:xfrm>
            <a:off x="802034" y="2683007"/>
            <a:ext cx="1591977" cy="166688"/>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D420869-655E-F5BD-1801-F7214ABBC9F6}"/>
              </a:ext>
            </a:extLst>
          </p:cNvPr>
          <p:cNvSpPr/>
          <p:nvPr/>
        </p:nvSpPr>
        <p:spPr>
          <a:xfrm>
            <a:off x="802034" y="2446861"/>
            <a:ext cx="1591975" cy="224239"/>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9306DE3-D0E8-6B91-58D5-8ADFAB9BAA8E}"/>
              </a:ext>
            </a:extLst>
          </p:cNvPr>
          <p:cNvSpPr txBox="1"/>
          <p:nvPr/>
        </p:nvSpPr>
        <p:spPr>
          <a:xfrm>
            <a:off x="8400129" y="1493720"/>
            <a:ext cx="1800162" cy="443198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React, { </a:t>
            </a:r>
            <a:r>
              <a:rPr lang="en-US" sz="300" b="0" dirty="0" err="1">
                <a:solidFill>
                  <a:srgbClr val="F8F8F2"/>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useEffect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useCallback</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u="sng" dirty="0" err="1">
                <a:solidFill>
                  <a:srgbClr val="A6E22E"/>
                </a:solidFill>
                <a:effectLst/>
                <a:latin typeface="Consolas" panose="020B0609020204030204" pitchFamily="49" charset="0"/>
              </a:rPr>
              <a:t>React</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createContext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token: </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isLoggedIn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logout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calculateRemainingTime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currentTime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getTime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adjExpirationTime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getTime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remainingDuration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adjExpirationTime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currentTime;</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highlight>
                  <a:srgbClr val="2C2443"/>
                </a:highlight>
                <a:latin typeface="Consolas" panose="020B0609020204030204" pitchFamily="49" charset="0"/>
              </a:rPr>
              <a:t>return</a:t>
            </a:r>
            <a:r>
              <a:rPr lang="en-US" sz="300" b="0" dirty="0">
                <a:solidFill>
                  <a:srgbClr val="F8F8F2"/>
                </a:solidFill>
                <a:effectLst/>
                <a:highlight>
                  <a:srgbClr val="2C2443"/>
                </a:highlight>
                <a:latin typeface="Consolas" panose="020B0609020204030204" pitchFamily="49" charset="0"/>
              </a:rPr>
              <a:t> </a:t>
            </a:r>
            <a:r>
              <a:rPr lang="en-US" sz="300" b="0" dirty="0" err="1">
                <a:solidFill>
                  <a:srgbClr val="F8F8F2"/>
                </a:solidFill>
                <a:effectLst/>
                <a:highlight>
                  <a:srgbClr val="2C2443"/>
                </a:highlight>
                <a:latin typeface="Consolas" panose="020B0609020204030204" pitchFamily="49" charset="0"/>
              </a:rPr>
              <a:t>remainingDuration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retrieveStoredToken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storedToken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getItem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storedExpirationDate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getItem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calculateRemainingTime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storedExpirationDate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&lt;=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3600</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token: </a:t>
            </a:r>
            <a:r>
              <a:rPr lang="en-US" sz="300" b="0" dirty="0" err="1">
                <a:solidFill>
                  <a:srgbClr val="F8F8F2"/>
                </a:solidFill>
                <a:effectLst/>
                <a:latin typeface="Consolas" panose="020B0609020204030204" pitchFamily="49" charset="0"/>
              </a:rPr>
              <a:t>storedToken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duration: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props</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a:t>
            </a:r>
            <a:r>
              <a:rPr lang="en-US" sz="300" b="0" dirty="0">
                <a:solidFill>
                  <a:srgbClr val="F92672"/>
                </a:solidFill>
                <a:effectLst/>
                <a:highlight>
                  <a:srgbClr val="FFFF00"/>
                </a:highlight>
                <a:latin typeface="Consolas" panose="020B0609020204030204" pitchFamily="49" charset="0"/>
              </a:rPr>
              <a:t>=</a:t>
            </a:r>
            <a:r>
              <a:rPr lang="en-US" sz="300" b="0" dirty="0">
                <a:solidFill>
                  <a:srgbClr val="F8F8F2"/>
                </a:solidFill>
                <a:effectLst/>
                <a:highlight>
                  <a:srgbClr val="FFFF00"/>
                </a:highlight>
                <a:latin typeface="Consolas" panose="020B0609020204030204" pitchFamily="49" charset="0"/>
              </a:rPr>
              <a:t> </a:t>
            </a:r>
            <a:r>
              <a:rPr lang="en-US" sz="300" b="0" dirty="0" err="1">
                <a:solidFill>
                  <a:srgbClr val="A6E22E"/>
                </a:solidFill>
                <a:effectLst/>
                <a:highlight>
                  <a:srgbClr val="5D2D5E"/>
                </a:highlight>
                <a:latin typeface="Consolas" panose="020B0609020204030204" pitchFamily="49" charset="0"/>
              </a:rPr>
              <a:t>retrieveStoredToken</a:t>
            </a:r>
            <a:r>
              <a:rPr lang="en-US" sz="300" b="0" dirty="0">
                <a:solidFill>
                  <a:srgbClr val="F8F8F2"/>
                </a:solidFill>
                <a:effectLst/>
                <a:highlight>
                  <a:srgbClr val="5D2D5E"/>
                </a:highligh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initialToken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token, </a:t>
            </a:r>
            <a:r>
              <a:rPr lang="en-US" sz="300" b="0" dirty="0" err="1">
                <a:solidFill>
                  <a:srgbClr val="A6E22E"/>
                </a:solidFill>
                <a:effectLst/>
                <a:latin typeface="Consolas" panose="020B0609020204030204" pitchFamily="49" charset="0"/>
              </a:rPr>
              <a:t>setToken</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initialToken</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userIsLoggedIn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token;</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useCallback</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setToken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clearTimeout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loginHandler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setToken</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setItem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setItem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calculateRemainingTime</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setTimeout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useEffect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console.</a:t>
            </a:r>
            <a:r>
              <a:rPr lang="en-US" sz="300" b="0" dirty="0">
                <a:solidFill>
                  <a:srgbClr val="A6E22E"/>
                </a:solidFill>
                <a:effectLst/>
                <a:latin typeface="Consolas" panose="020B0609020204030204" pitchFamily="49" charset="0"/>
              </a:rPr>
              <a:t>log</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tokenData.duration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setTimeout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tokenData.duration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contextValue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token: token,</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isLoggedIn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userIsLoggedIn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loginHandler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logout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value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contextValue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props</a:t>
            </a:r>
            <a:r>
              <a:rPr lang="en-US" sz="300" b="0" dirty="0" err="1">
                <a:solidFill>
                  <a:srgbClr val="F8F8F2"/>
                </a:solidFill>
                <a:effectLst/>
                <a:latin typeface="Consolas" panose="020B0609020204030204" pitchFamily="49" charset="0"/>
              </a:rPr>
              <a:t>.children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endParaRPr lang="en-US" sz="300" b="0" dirty="0">
              <a:solidFill>
                <a:srgbClr val="F8F8F2"/>
              </a:solidFill>
              <a:effectLst/>
              <a:latin typeface="Consolas" panose="020B0609020204030204" pitchFamily="49" charset="0"/>
            </a:endParaRPr>
          </a:p>
        </p:txBody>
      </p:sp>
      <p:sp>
        <p:nvSpPr>
          <p:cNvPr id="39" name="Rectangle 38">
            <a:extLst>
              <a:ext uri="{FF2B5EF4-FFF2-40B4-BE49-F238E27FC236}">
                <a16:creationId xmlns:a16="http://schemas.microsoft.com/office/drawing/2014/main" id="{16648D15-3894-37BB-1D2B-8AFBB2CFDF10}"/>
              </a:ext>
            </a:extLst>
          </p:cNvPr>
          <p:cNvSpPr/>
          <p:nvPr/>
        </p:nvSpPr>
        <p:spPr>
          <a:xfrm>
            <a:off x="8462930" y="1717761"/>
            <a:ext cx="1013461" cy="28575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1DA849-B19D-7381-423B-C3FFFC570B7B}"/>
              </a:ext>
            </a:extLst>
          </p:cNvPr>
          <p:cNvSpPr/>
          <p:nvPr/>
        </p:nvSpPr>
        <p:spPr>
          <a:xfrm>
            <a:off x="8462930" y="2041611"/>
            <a:ext cx="1432561" cy="371474"/>
          </a:xfrm>
          <a:prstGeom prst="rect">
            <a:avLst/>
          </a:prstGeom>
          <a:noFill/>
          <a:ln w="9525">
            <a:solidFill>
              <a:srgbClr val="5D2D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F7E5BF6-2612-D74E-0E02-CA5A1032E50A}"/>
              </a:ext>
            </a:extLst>
          </p:cNvPr>
          <p:cNvSpPr/>
          <p:nvPr/>
        </p:nvSpPr>
        <p:spPr>
          <a:xfrm>
            <a:off x="8462929" y="2451185"/>
            <a:ext cx="1565912" cy="795338"/>
          </a:xfrm>
          <a:prstGeom prst="rect">
            <a:avLst/>
          </a:pr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4E3BA27-6631-4F3D-07E9-B015F1917048}"/>
              </a:ext>
            </a:extLst>
          </p:cNvPr>
          <p:cNvSpPr/>
          <p:nvPr/>
        </p:nvSpPr>
        <p:spPr>
          <a:xfrm>
            <a:off x="8462929" y="3818023"/>
            <a:ext cx="1565912" cy="440530"/>
          </a:xfrm>
          <a:prstGeom prst="rect">
            <a:avLst/>
          </a:prstGeom>
          <a:no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1B860ED-EBD5-87D0-1AFF-4E114CECE93C}"/>
              </a:ext>
            </a:extLst>
          </p:cNvPr>
          <p:cNvSpPr/>
          <p:nvPr/>
        </p:nvSpPr>
        <p:spPr>
          <a:xfrm>
            <a:off x="8462929" y="4275223"/>
            <a:ext cx="1565912" cy="440530"/>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005D15B-1785-7793-A7F4-05ADA952A535}"/>
              </a:ext>
            </a:extLst>
          </p:cNvPr>
          <p:cNvSpPr/>
          <p:nvPr/>
        </p:nvSpPr>
        <p:spPr>
          <a:xfrm>
            <a:off x="8551035" y="4591929"/>
            <a:ext cx="1215868" cy="73818"/>
          </a:xfrm>
          <a:prstGeom prst="rect">
            <a:avLst/>
          </a:prstGeom>
          <a:no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5CEAB06-6748-8C83-45C0-1A1EF8BD8BC7}"/>
              </a:ext>
            </a:extLst>
          </p:cNvPr>
          <p:cNvSpPr/>
          <p:nvPr/>
        </p:nvSpPr>
        <p:spPr>
          <a:xfrm>
            <a:off x="8462928" y="4732422"/>
            <a:ext cx="1565913" cy="316707"/>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7DFB6B1-9DA7-F378-D997-7BDA38DCE5F7}"/>
              </a:ext>
            </a:extLst>
          </p:cNvPr>
          <p:cNvSpPr/>
          <p:nvPr/>
        </p:nvSpPr>
        <p:spPr>
          <a:xfrm>
            <a:off x="8462928" y="5065798"/>
            <a:ext cx="1565913" cy="550068"/>
          </a:xfrm>
          <a:prstGeom prst="rect">
            <a:avLst/>
          </a:prstGeom>
          <a:noFill/>
          <a:ln w="952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969D7EB-6CEF-D0A7-CAE2-D507293D291E}"/>
              </a:ext>
            </a:extLst>
          </p:cNvPr>
          <p:cNvSpPr/>
          <p:nvPr/>
        </p:nvSpPr>
        <p:spPr>
          <a:xfrm>
            <a:off x="8481980" y="3395112"/>
            <a:ext cx="1220630" cy="310989"/>
          </a:xfrm>
          <a:prstGeom prst="rect">
            <a:avLst/>
          </a:prstGeom>
          <a:noFill/>
          <a:ln w="9525">
            <a:solidFill>
              <a:srgbClr val="CF3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D78424E-78AB-DE75-EF61-F7E391414191}"/>
              </a:ext>
            </a:extLst>
          </p:cNvPr>
          <p:cNvSpPr/>
          <p:nvPr/>
        </p:nvSpPr>
        <p:spPr>
          <a:xfrm>
            <a:off x="8481980" y="3720392"/>
            <a:ext cx="784861" cy="77626"/>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0FAC82C-6C64-71E4-F8BF-87724163654A}"/>
              </a:ext>
            </a:extLst>
          </p:cNvPr>
          <p:cNvSpPr txBox="1"/>
          <p:nvPr/>
        </p:nvSpPr>
        <p:spPr>
          <a:xfrm>
            <a:off x="4731871" y="980476"/>
            <a:ext cx="2094847" cy="530914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useRef, </a:t>
            </a:r>
            <a:r>
              <a:rPr lang="en-US" sz="300" b="0" dirty="0" err="1">
                <a:solidFill>
                  <a:srgbClr val="F8F8F2"/>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classes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'./AuthForm.module.css'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AuthForm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history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emailInputRef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useRef</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useRef</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setIsLogin</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switchAuthModeHandler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setIsLogin</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prevState</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prevState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event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event</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preventDefault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enteredEmail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emailInputRef.current.value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enteredPassword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passwordInputRef.current.value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optional: Add validation</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'https://identitytoolkit.googleapis.com/v1/</a:t>
            </a:r>
            <a:r>
              <a:rPr lang="en-US" sz="300" b="0" dirty="0" err="1">
                <a:solidFill>
                  <a:srgbClr val="E6DB74"/>
                </a:solidFill>
                <a:effectLst/>
                <a:latin typeface="Consolas" panose="020B0609020204030204" pitchFamily="49" charset="0"/>
              </a:rPr>
              <a:t>accounts:signInWithPassword?key</a:t>
            </a:r>
            <a:r>
              <a:rPr lang="en-US" sz="300" b="0" dirty="0">
                <a:solidFill>
                  <a:srgbClr val="E6DB74"/>
                </a:solidFill>
                <a:effectLst/>
                <a:latin typeface="Consolas" panose="020B0609020204030204" pitchFamily="49" charset="0"/>
              </a:rPr>
              <a:t>=AIzaSyDmkczfRu6Ldjw9Lh5LddHaNthTuRTF8H0'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'https://identitytoolkit.googleapis.com/v1/</a:t>
            </a:r>
            <a:r>
              <a:rPr lang="en-US" sz="300" b="0" dirty="0" err="1">
                <a:solidFill>
                  <a:srgbClr val="E6DB74"/>
                </a:solidFill>
                <a:effectLst/>
                <a:latin typeface="Consolas" panose="020B0609020204030204" pitchFamily="49" charset="0"/>
              </a:rPr>
              <a:t>accounts:signUp?key</a:t>
            </a:r>
            <a:r>
              <a:rPr lang="en-US" sz="300" b="0" dirty="0">
                <a:solidFill>
                  <a:srgbClr val="E6DB74"/>
                </a:solidFill>
                <a:effectLst/>
                <a:latin typeface="Consolas" panose="020B0609020204030204" pitchFamily="49" charset="0"/>
              </a:rPr>
              <a:t>=AIzaSyDmkczfRu6Ldjw9Lh5LddHaNthTuRTF8H0'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method: </a:t>
            </a:r>
            <a:r>
              <a:rPr lang="en-US" sz="300" b="0" dirty="0">
                <a:solidFill>
                  <a:srgbClr val="E6DB74"/>
                </a:solidFill>
                <a:effectLst/>
                <a:latin typeface="Consolas" panose="020B0609020204030204" pitchFamily="49" charset="0"/>
              </a:rPr>
              <a:t>'POST'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body: </a:t>
            </a:r>
            <a:r>
              <a:rPr lang="en-US" sz="300" b="0" dirty="0" err="1">
                <a:solidFill>
                  <a:srgbClr val="F8F8F2"/>
                </a:solidFill>
                <a:effectLst/>
                <a:latin typeface="Consolas" panose="020B0609020204030204" pitchFamily="49" charset="0"/>
              </a:rPr>
              <a:t>JSON.</a:t>
            </a:r>
            <a:r>
              <a:rPr lang="en-US" sz="300" b="0" dirty="0" err="1">
                <a:solidFill>
                  <a:srgbClr val="A6E22E"/>
                </a:solidFill>
                <a:effectLst/>
                <a:latin typeface="Consolas" panose="020B0609020204030204" pitchFamily="49" charset="0"/>
              </a:rPr>
              <a:t>stringify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email: </a:t>
            </a:r>
            <a:r>
              <a:rPr lang="en-US" sz="300" b="0" dirty="0" err="1">
                <a:solidFill>
                  <a:srgbClr val="F8F8F2"/>
                </a:solidFill>
                <a:effectLst/>
                <a:latin typeface="Consolas" panose="020B0609020204030204" pitchFamily="49" charset="0"/>
              </a:rPr>
              <a:t>enteredEmail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password: </a:t>
            </a:r>
            <a:r>
              <a:rPr lang="en-US" sz="300" b="0" dirty="0" err="1">
                <a:solidFill>
                  <a:srgbClr val="F8F8F2"/>
                </a:solidFill>
                <a:effectLst/>
                <a:latin typeface="Consolas" panose="020B0609020204030204" pitchFamily="49" charset="0"/>
              </a:rPr>
              <a:t>enteredPassword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returnSecureToken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headers: {</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'Content-Type'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'application/</a:t>
            </a:r>
            <a:r>
              <a:rPr lang="en-US" sz="300" b="0" dirty="0" err="1">
                <a:solidFill>
                  <a:srgbClr val="E6DB74"/>
                </a:solidFill>
                <a:effectLst/>
                <a:latin typeface="Consolas" panose="020B0609020204030204" pitchFamily="49" charset="0"/>
              </a:rPr>
              <a:t>json</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res</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res</a:t>
            </a:r>
            <a:r>
              <a:rPr lang="en-US" sz="300" b="0" dirty="0" err="1">
                <a:solidFill>
                  <a:srgbClr val="F8F8F2"/>
                </a:solidFill>
                <a:effectLst/>
                <a:latin typeface="Consolas" panose="020B0609020204030204" pitchFamily="49" charset="0"/>
              </a:rPr>
              <a:t>.</a:t>
            </a:r>
            <a:r>
              <a:rPr lang="en-US" sz="300" b="0" dirty="0" err="1">
                <a:solidFill>
                  <a:srgbClr val="66D9EF"/>
                </a:solidFill>
                <a:effectLst/>
                <a:latin typeface="Consolas" panose="020B0609020204030204" pitchFamily="49" charset="0"/>
              </a:rPr>
              <a:t>ok</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res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res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data</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errorMessage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'Authentication failed!'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if (data &amp;&amp; </a:t>
            </a:r>
            <a:r>
              <a:rPr lang="en-US" sz="300" b="0" dirty="0" err="1">
                <a:solidFill>
                  <a:srgbClr val="88846F"/>
                </a:solidFill>
                <a:effectLst/>
                <a:latin typeface="Consolas" panose="020B0609020204030204" pitchFamily="49" charset="0"/>
              </a:rPr>
              <a:t>data.error</a:t>
            </a:r>
            <a:r>
              <a:rPr lang="en-US" sz="300" b="0" dirty="0">
                <a:solidFill>
                  <a:srgbClr val="88846F"/>
                </a:solidFill>
                <a:effectLst/>
                <a:latin typeface="Consolas" panose="020B0609020204030204" pitchFamily="49" charset="0"/>
              </a:rPr>
              <a:t> &amp;&amp; </a:t>
            </a:r>
            <a:r>
              <a:rPr lang="en-US" sz="300" b="0" dirty="0" err="1">
                <a:solidFill>
                  <a:srgbClr val="88846F"/>
                </a:solidFill>
                <a:effectLst/>
                <a:latin typeface="Consolas" panose="020B0609020204030204" pitchFamily="49" charset="0"/>
              </a:rPr>
              <a:t>data.error.message</a:t>
            </a:r>
            <a:r>
              <a:rPr lang="en-US" sz="300" b="0" dirty="0">
                <a:solidFill>
                  <a:srgbClr val="88846F"/>
                </a:solidFill>
                <a:effectLst/>
                <a:latin typeface="Consolas" panose="020B0609020204030204" pitchFamily="49" charset="0"/>
              </a:rPr>
              <a:t>) {</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t>
            </a:r>
            <a:r>
              <a:rPr lang="en-US" sz="300" b="0" dirty="0" err="1">
                <a:solidFill>
                  <a:srgbClr val="88846F"/>
                </a:solidFill>
                <a:effectLst/>
                <a:latin typeface="Consolas" panose="020B0609020204030204" pitchFamily="49" charset="0"/>
              </a:rPr>
              <a:t>errorMessage</a:t>
            </a:r>
            <a:r>
              <a:rPr lang="en-US" sz="300" b="0" dirty="0">
                <a:solidFill>
                  <a:srgbClr val="88846F"/>
                </a:solidFill>
                <a:effectLst/>
                <a:latin typeface="Consolas" panose="020B0609020204030204" pitchFamily="49" charset="0"/>
              </a:rPr>
              <a:t> = </a:t>
            </a:r>
            <a:r>
              <a:rPr lang="en-US" sz="300" b="0" dirty="0" err="1">
                <a:solidFill>
                  <a:srgbClr val="88846F"/>
                </a:solidFill>
                <a:effectLst/>
                <a:latin typeface="Consolas" panose="020B0609020204030204" pitchFamily="49" charset="0"/>
              </a:rPr>
              <a:t>data.error.message</a:t>
            </a:r>
            <a:r>
              <a:rPr lang="en-US" sz="300" b="0" dirty="0">
                <a:solidFill>
                  <a:srgbClr val="88846F"/>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throw</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Error</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errorMessage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data</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getTime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data</a:t>
            </a:r>
            <a:r>
              <a:rPr lang="en-US" sz="300" b="0" dirty="0" err="1">
                <a:solidFill>
                  <a:srgbClr val="F8F8F2"/>
                </a:solidFill>
                <a:effectLst/>
                <a:latin typeface="Consolas" panose="020B0609020204030204" pitchFamily="49" charset="0"/>
              </a:rPr>
              <a:t>.expiresIn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1000</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err="1">
                <a:solidFill>
                  <a:srgbClr val="A6E22E"/>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data</a:t>
            </a:r>
            <a:r>
              <a:rPr lang="en-US" sz="300" b="0" dirty="0" err="1">
                <a:solidFill>
                  <a:srgbClr val="F8F8F2"/>
                </a:solidFill>
                <a:effectLst/>
                <a:latin typeface="Consolas" panose="020B0609020204030204" pitchFamily="49" charset="0"/>
              </a:rPr>
              <a:t>.idToken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expirationTime.</a:t>
            </a:r>
            <a:r>
              <a:rPr lang="en-US" sz="300" b="0" dirty="0" err="1">
                <a:solidFill>
                  <a:srgbClr val="A6E22E"/>
                </a:solidFill>
                <a:effectLst/>
                <a:latin typeface="Consolas" panose="020B0609020204030204" pitchFamily="49" charset="0"/>
              </a:rPr>
              <a:t>toISOString</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history.</a:t>
            </a:r>
            <a:r>
              <a:rPr lang="en-US" sz="300" b="0" dirty="0" err="1">
                <a:solidFill>
                  <a:srgbClr val="A6E22E"/>
                </a:solidFill>
                <a:effectLst/>
                <a:latin typeface="Consolas" panose="020B0609020204030204" pitchFamily="49" charset="0"/>
              </a:rPr>
              <a:t>replace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catch</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err</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alert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err</a:t>
            </a:r>
            <a:r>
              <a:rPr lang="en-US" sz="300" b="0" dirty="0" err="1">
                <a:solidFill>
                  <a:srgbClr val="F8F8F2"/>
                </a:solidFill>
                <a:effectLst/>
                <a:latin typeface="Consolas" panose="020B0609020204030204" pitchFamily="49" charset="0"/>
              </a:rPr>
              <a:t>.message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classes.auth</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'Sign Up'</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onSubmit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classes.control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htmlFor</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'email'</a:t>
            </a:r>
            <a:r>
              <a:rPr lang="en-US" sz="300" b="0" dirty="0">
                <a:solidFill>
                  <a:srgbClr val="F8F8F2"/>
                </a:solidFill>
                <a:effectLst/>
                <a:latin typeface="Consolas" panose="020B0609020204030204" pitchFamily="49" charset="0"/>
              </a:rPr>
              <a:t>&gt;Your Email&lt;/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input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'email'</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id</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'email'</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required</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ref</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emailInputRef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classes.control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htmlFor</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r>
              <a:rPr lang="en-US" sz="300" b="0" dirty="0">
                <a:solidFill>
                  <a:srgbClr val="F8F8F2"/>
                </a:solidFill>
                <a:effectLst/>
                <a:latin typeface="Consolas" panose="020B0609020204030204" pitchFamily="49" charset="0"/>
              </a:rPr>
              <a:t>&gt;Your Password&lt;/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input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id</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required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ref</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classes.actions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'Create Account'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&gt;Sending request...&lt;/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'button'</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classes.toggle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onClick</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switchAuthModeHandler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'Create new account'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'Login with existing account'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AuthForm</a:t>
            </a:r>
            <a:r>
              <a:rPr lang="en-US" sz="300" b="0" dirty="0">
                <a:solidFill>
                  <a:srgbClr val="F8F8F2"/>
                </a:solidFill>
                <a:effectLst/>
                <a:latin typeface="Consolas" panose="020B0609020204030204" pitchFamily="49" charset="0"/>
              </a:rPr>
              <a:t>;</a:t>
            </a:r>
          </a:p>
        </p:txBody>
      </p:sp>
      <p:sp>
        <p:nvSpPr>
          <p:cNvPr id="54" name="Rectangle 53">
            <a:extLst>
              <a:ext uri="{FF2B5EF4-FFF2-40B4-BE49-F238E27FC236}">
                <a16:creationId xmlns:a16="http://schemas.microsoft.com/office/drawing/2014/main" id="{79C6D03F-A5C0-72F8-7475-7825B0BFA3E5}"/>
              </a:ext>
            </a:extLst>
          </p:cNvPr>
          <p:cNvSpPr/>
          <p:nvPr/>
        </p:nvSpPr>
        <p:spPr>
          <a:xfrm>
            <a:off x="4840070" y="1744907"/>
            <a:ext cx="1013461" cy="1696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A67B431-A5CD-852F-7F9B-44126383BFF8}"/>
              </a:ext>
            </a:extLst>
          </p:cNvPr>
          <p:cNvSpPr/>
          <p:nvPr/>
        </p:nvSpPr>
        <p:spPr>
          <a:xfrm>
            <a:off x="4792027" y="2399201"/>
            <a:ext cx="1973104" cy="405912"/>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79843-AA9C-66DE-9B27-0188CCD3441F}"/>
              </a:ext>
            </a:extLst>
          </p:cNvPr>
          <p:cNvSpPr/>
          <p:nvPr/>
        </p:nvSpPr>
        <p:spPr>
          <a:xfrm>
            <a:off x="4792027" y="2814639"/>
            <a:ext cx="1973104" cy="506706"/>
          </a:xfrm>
          <a:prstGeom prst="rect">
            <a:avLst/>
          </a:prstGeom>
          <a:noFill/>
          <a:ln w="9525">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AF874F3-E7F0-2E44-5CB3-599CA10C63C8}"/>
              </a:ext>
            </a:extLst>
          </p:cNvPr>
          <p:cNvSpPr/>
          <p:nvPr/>
        </p:nvSpPr>
        <p:spPr>
          <a:xfrm>
            <a:off x="4792027" y="3332751"/>
            <a:ext cx="1973104" cy="622505"/>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B02CCFD-F641-D919-6332-EA314C272EF1}"/>
              </a:ext>
            </a:extLst>
          </p:cNvPr>
          <p:cNvSpPr/>
          <p:nvPr/>
        </p:nvSpPr>
        <p:spPr>
          <a:xfrm>
            <a:off x="5001576" y="3448747"/>
            <a:ext cx="520543" cy="564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AA7BB69-9A4C-BB45-AA41-2196A326E932}"/>
              </a:ext>
            </a:extLst>
          </p:cNvPr>
          <p:cNvSpPr/>
          <p:nvPr/>
        </p:nvSpPr>
        <p:spPr>
          <a:xfrm>
            <a:off x="4920614" y="4004219"/>
            <a:ext cx="1437324" cy="47967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Connector: Elbow 64">
            <a:extLst>
              <a:ext uri="{FF2B5EF4-FFF2-40B4-BE49-F238E27FC236}">
                <a16:creationId xmlns:a16="http://schemas.microsoft.com/office/drawing/2014/main" id="{76D8CE75-73E4-FE60-66D8-13778B8B9189}"/>
              </a:ext>
            </a:extLst>
          </p:cNvPr>
          <p:cNvCxnSpPr>
            <a:stCxn id="60" idx="1"/>
            <a:endCxn id="63" idx="1"/>
          </p:cNvCxnSpPr>
          <p:nvPr/>
        </p:nvCxnSpPr>
        <p:spPr>
          <a:xfrm rot="10800000" flipV="1">
            <a:off x="4920614" y="3476973"/>
            <a:ext cx="80962" cy="767083"/>
          </a:xfrm>
          <a:prstGeom prst="bentConnector3">
            <a:avLst>
              <a:gd name="adj1" fmla="val 38235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7A7EAB1-D134-C91E-62D9-51D892B4613A}"/>
              </a:ext>
            </a:extLst>
          </p:cNvPr>
          <p:cNvSpPr txBox="1"/>
          <p:nvPr/>
        </p:nvSpPr>
        <p:spPr>
          <a:xfrm>
            <a:off x="545938" y="3771707"/>
            <a:ext cx="2281022" cy="25853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useRef, </a:t>
            </a:r>
            <a:r>
              <a:rPr lang="en-US" sz="300" b="0" dirty="0" err="1">
                <a:solidFill>
                  <a:srgbClr val="F8F8F2"/>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classes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'./ProfileForm.module.css'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ProfileForm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history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useRef</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event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event</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preventDefault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enteredNewPassword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newPasswordInputRef.current.value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add validation</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'https://identitytoolkit.googleapis.com/v1/</a:t>
            </a:r>
            <a:r>
              <a:rPr lang="en-US" sz="300" b="0" dirty="0" err="1">
                <a:solidFill>
                  <a:srgbClr val="E6DB74"/>
                </a:solidFill>
                <a:effectLst/>
                <a:latin typeface="Consolas" panose="020B0609020204030204" pitchFamily="49" charset="0"/>
              </a:rPr>
              <a:t>accounts:update?key</a:t>
            </a:r>
            <a:r>
              <a:rPr lang="en-US" sz="300" b="0" dirty="0">
                <a:solidFill>
                  <a:srgbClr val="E6DB74"/>
                </a:solidFill>
                <a:effectLst/>
                <a:latin typeface="Consolas" panose="020B0609020204030204" pitchFamily="49" charset="0"/>
              </a:rPr>
              <a:t>=AIzaSyDmkczfRu6Ldjw9Lh5LddHaNthTuRTF8H0'</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method: </a:t>
            </a:r>
            <a:r>
              <a:rPr lang="en-US" sz="300" b="0" dirty="0">
                <a:solidFill>
                  <a:srgbClr val="E6DB74"/>
                </a:solidFill>
                <a:effectLst/>
                <a:latin typeface="Consolas" panose="020B0609020204030204" pitchFamily="49" charset="0"/>
              </a:rPr>
              <a:t>'POST'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body: </a:t>
            </a:r>
            <a:r>
              <a:rPr lang="en-US" sz="300" b="0" dirty="0" err="1">
                <a:solidFill>
                  <a:srgbClr val="F8F8F2"/>
                </a:solidFill>
                <a:effectLst/>
                <a:latin typeface="Consolas" panose="020B0609020204030204" pitchFamily="49" charset="0"/>
              </a:rPr>
              <a:t>JSON.</a:t>
            </a:r>
            <a:r>
              <a:rPr lang="en-US" sz="300" b="0" dirty="0" err="1">
                <a:solidFill>
                  <a:srgbClr val="A6E22E"/>
                </a:solidFill>
                <a:effectLst/>
                <a:latin typeface="Consolas" panose="020B0609020204030204" pitchFamily="49" charset="0"/>
              </a:rPr>
              <a:t>stringify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idToken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password: </a:t>
            </a:r>
            <a:r>
              <a:rPr lang="en-US" sz="300" b="0" dirty="0" err="1">
                <a:solidFill>
                  <a:srgbClr val="F8F8F2"/>
                </a:solidFill>
                <a:effectLst/>
                <a:latin typeface="Consolas" panose="020B0609020204030204" pitchFamily="49" charset="0"/>
              </a:rPr>
              <a:t>enteredNewPassword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returnSecureToken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headers: {</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'Content-Type'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'application/</a:t>
            </a:r>
            <a:r>
              <a:rPr lang="en-US" sz="300" b="0" dirty="0" err="1">
                <a:solidFill>
                  <a:srgbClr val="E6DB74"/>
                </a:solidFill>
                <a:effectLst/>
                <a:latin typeface="Consolas" panose="020B0609020204030204" pitchFamily="49" charset="0"/>
              </a:rPr>
              <a:t>json</a:t>
            </a:r>
            <a:r>
              <a:rPr lang="en-US" sz="300" b="0" dirty="0">
                <a:solidFill>
                  <a:srgbClr val="E6DB74"/>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res</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assumption: Always succeeds!</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history.</a:t>
            </a:r>
            <a:r>
              <a:rPr lang="en-US" sz="300" b="0" dirty="0" err="1">
                <a:solidFill>
                  <a:srgbClr val="A6E22E"/>
                </a:solidFill>
                <a:effectLst/>
                <a:latin typeface="Consolas" panose="020B0609020204030204" pitchFamily="49" charset="0"/>
              </a:rPr>
              <a:t>replace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classes.form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onSubmit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classes.control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htmlFor</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'new-password'</a:t>
            </a:r>
            <a:r>
              <a:rPr lang="en-US" sz="300" b="0" dirty="0">
                <a:solidFill>
                  <a:srgbClr val="F8F8F2"/>
                </a:solidFill>
                <a:effectLst/>
                <a:latin typeface="Consolas" panose="020B0609020204030204" pitchFamily="49" charset="0"/>
              </a:rPr>
              <a:t>&gt;New Password&lt;/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input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id</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'new-password'</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minLength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"7"</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ref</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classes.action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&gt;Change Password&lt;/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ProfileForm</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endParaRPr lang="en-US" sz="300" b="0" dirty="0">
              <a:solidFill>
                <a:srgbClr val="F8F8F2"/>
              </a:solidFill>
              <a:effectLst/>
              <a:latin typeface="Consolas" panose="020B0609020204030204" pitchFamily="49" charset="0"/>
            </a:endParaRPr>
          </a:p>
        </p:txBody>
      </p:sp>
      <p:sp>
        <p:nvSpPr>
          <p:cNvPr id="69" name="Rectangle 68">
            <a:extLst>
              <a:ext uri="{FF2B5EF4-FFF2-40B4-BE49-F238E27FC236}">
                <a16:creationId xmlns:a16="http://schemas.microsoft.com/office/drawing/2014/main" id="{36D19449-8E89-C750-6411-785748022945}"/>
              </a:ext>
            </a:extLst>
          </p:cNvPr>
          <p:cNvSpPr/>
          <p:nvPr/>
        </p:nvSpPr>
        <p:spPr>
          <a:xfrm>
            <a:off x="584609" y="4652901"/>
            <a:ext cx="2178845" cy="89487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3CC49E7-8471-C0ED-F5A1-ABD9A205AFAA}"/>
              </a:ext>
            </a:extLst>
          </p:cNvPr>
          <p:cNvSpPr/>
          <p:nvPr/>
        </p:nvSpPr>
        <p:spPr>
          <a:xfrm>
            <a:off x="2864643" y="717942"/>
            <a:ext cx="759619" cy="241105"/>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Wrap app by context provider and browserRouter</a:t>
            </a:r>
          </a:p>
        </p:txBody>
      </p:sp>
      <p:cxnSp>
        <p:nvCxnSpPr>
          <p:cNvPr id="9" name="Connector: Elbow 8">
            <a:extLst>
              <a:ext uri="{FF2B5EF4-FFF2-40B4-BE49-F238E27FC236}">
                <a16:creationId xmlns:a16="http://schemas.microsoft.com/office/drawing/2014/main" id="{67D05F88-9EBE-0DA3-624B-E3D43C9D228C}"/>
              </a:ext>
            </a:extLst>
          </p:cNvPr>
          <p:cNvCxnSpPr>
            <a:cxnSpLocks/>
            <a:stCxn id="2" idx="2"/>
            <a:endCxn id="4" idx="3"/>
          </p:cNvCxnSpPr>
          <p:nvPr/>
        </p:nvCxnSpPr>
        <p:spPr>
          <a:xfrm rot="5400000">
            <a:off x="2237035" y="72181"/>
            <a:ext cx="120553" cy="1894285"/>
          </a:xfrm>
          <a:prstGeom prst="bentConnector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F88D834-7B7A-8130-8D0D-90E51D6F4D48}"/>
              </a:ext>
            </a:extLst>
          </p:cNvPr>
          <p:cNvSpPr/>
          <p:nvPr/>
        </p:nvSpPr>
        <p:spPr>
          <a:xfrm>
            <a:off x="10668000" y="1350845"/>
            <a:ext cx="768160" cy="16363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Init and create context </a:t>
            </a:r>
          </a:p>
        </p:txBody>
      </p:sp>
      <p:cxnSp>
        <p:nvCxnSpPr>
          <p:cNvPr id="13" name="Connector: Elbow 12">
            <a:extLst>
              <a:ext uri="{FF2B5EF4-FFF2-40B4-BE49-F238E27FC236}">
                <a16:creationId xmlns:a16="http://schemas.microsoft.com/office/drawing/2014/main" id="{0AD212B5-E7FE-165E-31DC-76864E531304}"/>
              </a:ext>
            </a:extLst>
          </p:cNvPr>
          <p:cNvCxnSpPr>
            <a:stCxn id="11" idx="2"/>
            <a:endCxn id="39" idx="3"/>
          </p:cNvCxnSpPr>
          <p:nvPr/>
        </p:nvCxnSpPr>
        <p:spPr>
          <a:xfrm rot="5400000">
            <a:off x="10091156" y="899711"/>
            <a:ext cx="346161" cy="1575689"/>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7734046-F5B4-EAA3-07DC-F12F7DE53D1B}"/>
              </a:ext>
            </a:extLst>
          </p:cNvPr>
          <p:cNvSpPr/>
          <p:nvPr/>
        </p:nvSpPr>
        <p:spPr>
          <a:xfrm>
            <a:off x="10372723" y="2117565"/>
            <a:ext cx="1170528" cy="218443"/>
          </a:xfrm>
          <a:prstGeom prst="rect">
            <a:avLst/>
          </a:prstGeom>
          <a:noFill/>
          <a:ln w="9525">
            <a:solidFill>
              <a:srgbClr val="5D2D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 dirty="0"/>
              <a:t>Get currentTime =&gt; date now</a:t>
            </a:r>
          </a:p>
          <a:p>
            <a:r>
              <a:rPr lang="en-US" sz="400" dirty="0"/>
              <a:t>Get time for token</a:t>
            </a:r>
          </a:p>
          <a:p>
            <a:r>
              <a:rPr lang="en-US" sz="400" dirty="0">
                <a:sym typeface="Wingdings" panose="05000000000000000000" pitchFamily="2" charset="2"/>
              </a:rPr>
              <a:t> Get duration token in milliseconds </a:t>
            </a:r>
            <a:endParaRPr lang="en-US" sz="400" dirty="0"/>
          </a:p>
        </p:txBody>
      </p:sp>
      <p:cxnSp>
        <p:nvCxnSpPr>
          <p:cNvPr id="16" name="Connector: Elbow 15">
            <a:extLst>
              <a:ext uri="{FF2B5EF4-FFF2-40B4-BE49-F238E27FC236}">
                <a16:creationId xmlns:a16="http://schemas.microsoft.com/office/drawing/2014/main" id="{DFFAF058-CED1-A39F-7982-812942ED8C49}"/>
              </a:ext>
            </a:extLst>
          </p:cNvPr>
          <p:cNvCxnSpPr>
            <a:cxnSpLocks/>
            <a:stCxn id="14" idx="1"/>
            <a:endCxn id="40" idx="3"/>
          </p:cNvCxnSpPr>
          <p:nvPr/>
        </p:nvCxnSpPr>
        <p:spPr>
          <a:xfrm rot="10800000" flipV="1">
            <a:off x="9895491" y="2226786"/>
            <a:ext cx="477232" cy="561"/>
          </a:xfrm>
          <a:prstGeom prst="bentConnector3">
            <a:avLst/>
          </a:prstGeom>
          <a:ln>
            <a:solidFill>
              <a:srgbClr val="5D2D5E"/>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C186223-1785-20C3-294C-4CE6067FBD00}"/>
              </a:ext>
            </a:extLst>
          </p:cNvPr>
          <p:cNvSpPr/>
          <p:nvPr/>
        </p:nvSpPr>
        <p:spPr>
          <a:xfrm>
            <a:off x="10386923" y="2588175"/>
            <a:ext cx="1198312" cy="524629"/>
          </a:xfrm>
          <a:prstGeom prst="rect">
            <a:avLst/>
          </a:pr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 dirty="0"/>
              <a:t>Function get value of token key and </a:t>
            </a:r>
            <a:r>
              <a:rPr lang="en-US" sz="400" dirty="0" err="1"/>
              <a:t>expirationTime</a:t>
            </a:r>
            <a:r>
              <a:rPr lang="en-US" sz="400" dirty="0"/>
              <a:t> from local storage</a:t>
            </a:r>
          </a:p>
          <a:p>
            <a:r>
              <a:rPr lang="en-US" sz="400" dirty="0"/>
              <a:t>Init </a:t>
            </a:r>
            <a:r>
              <a:rPr lang="en-US" sz="400" dirty="0" err="1"/>
              <a:t>remainingTime</a:t>
            </a:r>
            <a:r>
              <a:rPr lang="en-US" sz="400" dirty="0"/>
              <a:t> and set condition for remove the info token from </a:t>
            </a:r>
            <a:r>
              <a:rPr lang="en-US" sz="400" dirty="0" err="1"/>
              <a:t>locaclStorage</a:t>
            </a:r>
            <a:r>
              <a:rPr lang="en-US" sz="400" dirty="0"/>
              <a:t> </a:t>
            </a:r>
          </a:p>
          <a:p>
            <a:pPr marL="171450" indent="-171450">
              <a:buFont typeface="Wingdings" panose="05000000000000000000" pitchFamily="2" charset="2"/>
              <a:buChar char="è"/>
            </a:pPr>
            <a:r>
              <a:rPr lang="en-US" sz="400" dirty="0">
                <a:sym typeface="Wingdings" panose="05000000000000000000" pitchFamily="2" charset="2"/>
              </a:rPr>
              <a:t>Return the stored info</a:t>
            </a:r>
          </a:p>
          <a:p>
            <a:pPr marL="171450" indent="-171450">
              <a:buFont typeface="Wingdings" panose="05000000000000000000" pitchFamily="2" charset="2"/>
              <a:buChar char="è"/>
            </a:pPr>
            <a:r>
              <a:rPr lang="en-US" sz="400" dirty="0">
                <a:sym typeface="Wingdings" panose="05000000000000000000" pitchFamily="2" charset="2"/>
              </a:rPr>
              <a:t>And duration </a:t>
            </a:r>
            <a:endParaRPr lang="en-US" sz="400" dirty="0"/>
          </a:p>
        </p:txBody>
      </p:sp>
      <p:cxnSp>
        <p:nvCxnSpPr>
          <p:cNvPr id="24" name="Straight Arrow Connector 23">
            <a:extLst>
              <a:ext uri="{FF2B5EF4-FFF2-40B4-BE49-F238E27FC236}">
                <a16:creationId xmlns:a16="http://schemas.microsoft.com/office/drawing/2014/main" id="{75244EDE-4406-8BE4-355D-3C72D850D893}"/>
              </a:ext>
            </a:extLst>
          </p:cNvPr>
          <p:cNvCxnSpPr>
            <a:stCxn id="20" idx="1"/>
            <a:endCxn id="41" idx="3"/>
          </p:cNvCxnSpPr>
          <p:nvPr/>
        </p:nvCxnSpPr>
        <p:spPr>
          <a:xfrm flipH="1" flipV="1">
            <a:off x="10028841" y="2848854"/>
            <a:ext cx="358082" cy="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540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E0F448-9186-FDC4-00EC-FB1D902A77FF}"/>
              </a:ext>
            </a:extLst>
          </p:cNvPr>
          <p:cNvSpPr txBox="1"/>
          <p:nvPr/>
        </p:nvSpPr>
        <p:spPr>
          <a:xfrm>
            <a:off x="676746" y="535900"/>
            <a:ext cx="3750398" cy="57861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Component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Transition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"react-transition-group/Transition"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"./App.css"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Modal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"./components/Modal/Modal"</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Backdrop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"./components/Backdrop/Backdrop"</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List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"./components/List/List"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class</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extends</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Component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state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modalIsOpen</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showBlock</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showModal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setState</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modalIsOpen</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closeModal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setState</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modalIsOpen</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render</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"App"</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&gt;React Animations&lt;/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"Button"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setState</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prevState</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 </a:t>
            </a:r>
            <a:r>
              <a:rPr lang="en-US" sz="500" b="0" dirty="0" err="1">
                <a:solidFill>
                  <a:srgbClr val="F8F8F2"/>
                </a:solidFill>
                <a:effectLst/>
                <a:latin typeface="Consolas" panose="020B0609020204030204" pitchFamily="49" charset="0"/>
              </a:rPr>
              <a:t>showBlock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prevState</a:t>
            </a:r>
            <a:r>
              <a:rPr lang="en-US" sz="500" b="0" dirty="0" err="1">
                <a:solidFill>
                  <a:srgbClr val="F8F8F2"/>
                </a:solidFill>
                <a:effectLst/>
                <a:latin typeface="Consolas" panose="020B0609020204030204" pitchFamily="49" charset="0"/>
              </a:rPr>
              <a:t>.showBlock</a:t>
            </a:r>
            <a:r>
              <a:rPr lang="en-US" sz="500" b="0" dirty="0">
                <a:solidFill>
                  <a:srgbClr val="F8F8F2"/>
                </a:solidFill>
                <a:effectLst/>
                <a:latin typeface="Consolas" panose="020B0609020204030204" pitchFamily="49" charset="0"/>
              </a:rPr>
              <a:t> } )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Toggle</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br</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Transition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.state.showBlock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timeout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1000</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mountOnEnter</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unmountOnExit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onEnter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onEnter</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onEntering</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onEntering</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onEntered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onEntered</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onExit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onExit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onExiting</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onExiting</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onExited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onExited</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style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backgroundColor</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"red"</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width: </a:t>
            </a:r>
            <a:r>
              <a:rPr lang="en-US" sz="500" b="0" dirty="0">
                <a:solidFill>
                  <a:srgbClr val="AE81FF"/>
                </a:solidFill>
                <a:effectLst/>
                <a:latin typeface="Consolas" panose="020B0609020204030204" pitchFamily="49" charset="0"/>
              </a:rPr>
              <a:t>100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height: </a:t>
            </a:r>
            <a:r>
              <a:rPr lang="en-US" sz="500" b="0" dirty="0">
                <a:solidFill>
                  <a:srgbClr val="AE81FF"/>
                </a:solidFill>
                <a:effectLst/>
                <a:latin typeface="Consolas" panose="020B0609020204030204" pitchFamily="49" charset="0"/>
              </a:rPr>
              <a:t>100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margin: </a:t>
            </a:r>
            <a:r>
              <a:rPr lang="en-US" sz="500" b="0" dirty="0">
                <a:solidFill>
                  <a:srgbClr val="E6DB74"/>
                </a:solidFill>
                <a:effectLst/>
                <a:latin typeface="Consolas" panose="020B0609020204030204" pitchFamily="49" charset="0"/>
              </a:rPr>
              <a:t>"auto"</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transition: </a:t>
            </a:r>
            <a:r>
              <a:rPr lang="en-US" sz="500" b="0" dirty="0">
                <a:solidFill>
                  <a:srgbClr val="E6DB74"/>
                </a:solidFill>
                <a:effectLst/>
                <a:latin typeface="Consolas" panose="020B0609020204030204" pitchFamily="49" charset="0"/>
              </a:rPr>
              <a:t>"opacity 1s ease-out"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opacity: </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"exiting"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0</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Transition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show</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.state.modalIsOpen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closed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closeModal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.state.modalIsOpen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Backdrop</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show</a:t>
            </a:r>
            <a:r>
              <a:rPr lang="en-US" sz="500" b="0" dirty="0">
                <a:solidFill>
                  <a:srgbClr val="F8F8F2"/>
                </a:solidFill>
                <a:effectLst/>
                <a:latin typeface="Consolas" panose="020B0609020204030204" pitchFamily="49" charset="0"/>
              </a:rPr>
              <a:t> /&gt;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showModal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Open Modal</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h3</a:t>
            </a:r>
            <a:r>
              <a:rPr lang="en-US" sz="500" b="0" dirty="0">
                <a:solidFill>
                  <a:srgbClr val="F8F8F2"/>
                </a:solidFill>
                <a:effectLst/>
                <a:latin typeface="Consolas" panose="020B0609020204030204" pitchFamily="49" charset="0"/>
              </a:rPr>
              <a:t>&gt;Animating Lists&lt;/</a:t>
            </a:r>
            <a:r>
              <a:rPr lang="en-US" sz="500" b="0" dirty="0">
                <a:solidFill>
                  <a:srgbClr val="F92672"/>
                </a:solidFill>
                <a:effectLst/>
                <a:latin typeface="Consolas" panose="020B0609020204030204" pitchFamily="49" charset="0"/>
              </a:rPr>
              <a:t>h3</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List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001C0031-99C2-6C7E-7CD4-A2E60634E7BF}"/>
              </a:ext>
            </a:extLst>
          </p:cNvPr>
          <p:cNvSpPr txBox="1"/>
          <p:nvPr/>
        </p:nvSpPr>
        <p:spPr>
          <a:xfrm>
            <a:off x="4515424" y="481582"/>
            <a:ext cx="2872211" cy="270843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CSSTransition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"react-transition-group/</a:t>
            </a:r>
            <a:r>
              <a:rPr lang="en-US" sz="500" b="0" dirty="0" err="1">
                <a:solidFill>
                  <a:srgbClr val="E6DB74"/>
                </a:solidFill>
                <a:effectLst/>
                <a:latin typeface="Consolas" panose="020B0609020204030204" pitchFamily="49" charset="0"/>
              </a:rPr>
              <a:t>CSSTransition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"./Modal.css"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animationTiming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enter: </a:t>
            </a:r>
            <a:r>
              <a:rPr lang="en-US" sz="500" b="0" dirty="0">
                <a:solidFill>
                  <a:srgbClr val="AE81FF"/>
                </a:solidFill>
                <a:effectLst/>
                <a:latin typeface="Consolas" panose="020B0609020204030204" pitchFamily="49" charset="0"/>
              </a:rPr>
              <a:t>400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exit: </a:t>
            </a:r>
            <a:r>
              <a:rPr lang="en-US" sz="500" b="0" dirty="0">
                <a:solidFill>
                  <a:srgbClr val="AE81FF"/>
                </a:solidFill>
                <a:effectLst/>
                <a:latin typeface="Consolas" panose="020B0609020204030204" pitchFamily="49" charset="0"/>
              </a:rPr>
              <a:t>1000</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CSSTransition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mountOnEnter</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unmountOnExit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.show</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timeout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animationTiming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enter: </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enterActive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ModalOpen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exit: </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exitActive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ModalClosed</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appear: </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appearActive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 Modal&lt;/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.closed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Dismiss</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CSSTransition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6AE99A45-2CDF-922A-BE10-0BCD37B28DD4}"/>
              </a:ext>
            </a:extLst>
          </p:cNvPr>
          <p:cNvSpPr txBox="1"/>
          <p:nvPr/>
        </p:nvSpPr>
        <p:spPr>
          <a:xfrm>
            <a:off x="4515423" y="3213556"/>
            <a:ext cx="2872211"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Component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TransitionGroup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"react-transition-group/</a:t>
            </a:r>
            <a:r>
              <a:rPr lang="en-US" sz="400" b="0" dirty="0" err="1">
                <a:solidFill>
                  <a:srgbClr val="E6DB74"/>
                </a:solidFill>
                <a:effectLst/>
                <a:latin typeface="Consolas" panose="020B0609020204030204" pitchFamily="49" charset="0"/>
              </a:rPr>
              <a:t>TransitionGroup</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CSSTransition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"react-transition-group/</a:t>
            </a:r>
            <a:r>
              <a:rPr lang="en-US" sz="400" b="0" dirty="0" err="1">
                <a:solidFill>
                  <a:srgbClr val="E6DB74"/>
                </a:solidFill>
                <a:effectLst/>
                <a:latin typeface="Consolas" panose="020B0609020204030204" pitchFamily="49" charset="0"/>
              </a:rPr>
              <a:t>CSSTransition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"./List.css"</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class</a:t>
            </a:r>
            <a:r>
              <a:rPr lang="en-US" sz="400" b="0" dirty="0">
                <a:solidFill>
                  <a:srgbClr val="F8F8F2"/>
                </a:solidFill>
                <a:effectLst/>
                <a:latin typeface="Consolas" panose="020B0609020204030204" pitchFamily="49" charset="0"/>
              </a:rPr>
              <a:t> </a:t>
            </a:r>
            <a:r>
              <a:rPr lang="en-US" sz="400" b="0" u="sng" dirty="0">
                <a:solidFill>
                  <a:srgbClr val="A6E22E"/>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extends</a:t>
            </a:r>
            <a:r>
              <a:rPr lang="en-US" sz="400" b="0" dirty="0">
                <a:solidFill>
                  <a:srgbClr val="F8F8F2"/>
                </a:solidFill>
                <a:effectLst/>
                <a:latin typeface="Consolas" panose="020B0609020204030204" pitchFamily="49" charset="0"/>
              </a:rPr>
              <a:t> </a:t>
            </a:r>
            <a:r>
              <a:rPr lang="en-US" sz="400" b="0" u="sng" dirty="0">
                <a:solidFill>
                  <a:srgbClr val="A6E22E"/>
                </a:solidFill>
                <a:effectLst/>
                <a:latin typeface="Consolas" panose="020B0609020204030204" pitchFamily="49" charset="0"/>
              </a:rPr>
              <a:t>Component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state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3</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setState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i="1" dirty="0" err="1">
                <a:solidFill>
                  <a:srgbClr val="FD971F"/>
                </a:solidFill>
                <a:effectLst/>
                <a:latin typeface="Consolas" panose="020B0609020204030204" pitchFamily="49" charset="0"/>
              </a:rPr>
              <a:t>prevState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concat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prevState</a:t>
            </a:r>
            <a:r>
              <a:rPr lang="en-US" sz="400" b="0" dirty="0" err="1">
                <a:solidFill>
                  <a:srgbClr val="F8F8F2"/>
                </a:solidFill>
                <a:effectLst/>
                <a:latin typeface="Consolas" panose="020B0609020204030204" pitchFamily="49" charset="0"/>
              </a:rPr>
              <a:t>.items.length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selIndex</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setState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i="1" dirty="0" err="1">
                <a:solidFill>
                  <a:srgbClr val="FD971F"/>
                </a:solidFill>
                <a:effectLst/>
                <a:latin typeface="Consolas" panose="020B0609020204030204" pitchFamily="49" charset="0"/>
              </a:rPr>
              <a:t>prevState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selIndex</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listItems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.state.items.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CSSTransition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classNames</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"fade"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timeout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300</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ListItem</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removeItemHandler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CSSTransition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Add Item</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&gt;Click Item to Remove.&lt;/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TransitionGroup</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component</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ul</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listItems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TransitionGroup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u="sng" dirty="0">
                <a:solidFill>
                  <a:srgbClr val="A6E22E"/>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8ACA4FAB-F1E2-9096-7C2E-335C9F5D063F}"/>
              </a:ext>
            </a:extLst>
          </p:cNvPr>
          <p:cNvSpPr txBox="1"/>
          <p:nvPr/>
        </p:nvSpPr>
        <p:spPr>
          <a:xfrm>
            <a:off x="7541539" y="3090445"/>
            <a:ext cx="1763164" cy="323165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300" b="0" dirty="0">
                <a:solidFill>
                  <a:srgbClr val="A6E22E"/>
                </a:solidFill>
                <a:effectLst/>
                <a:latin typeface="Consolas" panose="020B0609020204030204" pitchFamily="49" charset="0"/>
              </a:rPr>
              <a:t>.Modal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position</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fixed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z-index</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200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border</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solid</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#eee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box-shadow</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2</a:t>
            </a:r>
            <a:r>
              <a:rPr lang="en-US" sz="300" b="0" dirty="0">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 </a:t>
            </a:r>
            <a:r>
              <a:rPr lang="en-US" sz="300" b="0" dirty="0" err="1">
                <a:solidFill>
                  <a:srgbClr val="AE81FF"/>
                </a:solidFill>
                <a:effectLst/>
                <a:latin typeface="Consolas" panose="020B0609020204030204" pitchFamily="49" charset="0"/>
              </a:rPr>
              <a:t>2</a:t>
            </a:r>
            <a:r>
              <a:rPr lang="en-US" sz="300" b="0" dirty="0" err="1">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#ccc</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background-color</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white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padding</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10</a:t>
            </a:r>
            <a:r>
              <a:rPr lang="en-US" sz="300" b="0" dirty="0">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text-align</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center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box-sizing</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border-box</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top</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30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left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25</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width</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50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transition</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all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0.3</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ModalOpen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openModal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0.4</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ModalClosed</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closeModal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.fade-slide-enter</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.fade-slide-enter-active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openModal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0.4</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.fade-slide-exit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.fade-slide-exit-active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closeModal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@keyframes</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openModal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-100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50%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90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100%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@keyframes</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closeModal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50%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0.8</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60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100%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-100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7572F04B-DDA2-40AE-6218-17BEEE513C36}"/>
              </a:ext>
            </a:extLst>
          </p:cNvPr>
          <p:cNvSpPr txBox="1"/>
          <p:nvPr/>
        </p:nvSpPr>
        <p:spPr>
          <a:xfrm>
            <a:off x="7535881" y="481582"/>
            <a:ext cx="1763165" cy="255454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A6E22E"/>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list-style</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none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margin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auto</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width</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280</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ListItem</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margin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10</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box-sizing</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border-box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width</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100</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border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solid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#521751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background-color</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white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text-align</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cursor</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pointer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ListItem:hover</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ListItem:active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background-color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#ccc</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.fade-enter</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.fade-enter-active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transition</a:t>
            </a:r>
            <a:r>
              <a:rPr lang="en-US" sz="400" b="0" dirty="0">
                <a:solidFill>
                  <a:srgbClr val="F8F8F2"/>
                </a:solidFill>
                <a:effectLst/>
                <a:latin typeface="Consolas" panose="020B0609020204030204" pitchFamily="49" charset="0"/>
              </a:rPr>
              <a:t>: opacity </a:t>
            </a:r>
            <a:r>
              <a:rPr lang="en-US" sz="400" b="0" dirty="0">
                <a:solidFill>
                  <a:srgbClr val="AE81FF"/>
                </a:solidFill>
                <a:effectLst/>
                <a:latin typeface="Consolas" panose="020B0609020204030204" pitchFamily="49" charset="0"/>
              </a:rPr>
              <a:t>0.3</a:t>
            </a:r>
            <a:r>
              <a:rPr lang="en-US" sz="400" b="0" dirty="0">
                <a:solidFill>
                  <a:srgbClr val="F92672"/>
                </a:solidFill>
                <a:effectLst/>
                <a:latin typeface="Consolas" panose="020B0609020204030204" pitchFamily="49" charset="0"/>
              </a:rPr>
              <a:t>s</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ease-out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.fade-exit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.fade-exit-active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transition</a:t>
            </a:r>
            <a:r>
              <a:rPr lang="en-US" sz="400" b="0" dirty="0">
                <a:solidFill>
                  <a:srgbClr val="F8F8F2"/>
                </a:solidFill>
                <a:effectLst/>
                <a:latin typeface="Consolas" panose="020B0609020204030204" pitchFamily="49" charset="0"/>
              </a:rPr>
              <a:t>: opacity </a:t>
            </a:r>
            <a:r>
              <a:rPr lang="en-US" sz="400" b="0" dirty="0">
                <a:solidFill>
                  <a:srgbClr val="AE81FF"/>
                </a:solidFill>
                <a:effectLst/>
                <a:latin typeface="Consolas" panose="020B0609020204030204" pitchFamily="49" charset="0"/>
              </a:rPr>
              <a:t>0.3</a:t>
            </a:r>
            <a:r>
              <a:rPr lang="en-US" sz="400" b="0" dirty="0">
                <a:solidFill>
                  <a:srgbClr val="F92672"/>
                </a:solidFill>
                <a:effectLst/>
                <a:latin typeface="Consolas" panose="020B0609020204030204" pitchFamily="49" charset="0"/>
              </a:rPr>
              <a:t>s</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ease-out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6D2485CC-B633-E0AE-1FBA-C3D5B3F6A0EC}"/>
              </a:ext>
            </a:extLst>
          </p:cNvPr>
          <p:cNvSpPr txBox="1"/>
          <p:nvPr/>
        </p:nvSpPr>
        <p:spPr>
          <a:xfrm>
            <a:off x="9458609" y="481582"/>
            <a:ext cx="234711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Animation</a:t>
            </a:r>
            <a:endParaRPr lang="en-US" sz="2000" b="1" dirty="0">
              <a:solidFill>
                <a:prstClr val="white"/>
              </a:solidFill>
              <a:effectLst>
                <a:glow rad="38100">
                  <a:srgbClr val="B31166">
                    <a:alpha val="40000"/>
                  </a:srgbClr>
                </a:glow>
              </a:effectLst>
              <a:latin typeface="Century Gothic" panose="020B0502020202020204"/>
            </a:endParaRPr>
          </a:p>
        </p:txBody>
      </p:sp>
    </p:spTree>
    <p:extLst>
      <p:ext uri="{BB962C8B-B14F-4D97-AF65-F5344CB8AC3E}">
        <p14:creationId xmlns:p14="http://schemas.microsoft.com/office/powerpoint/2010/main" val="4268723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6835502-E8CA-85A2-5720-B01862D077FC}"/>
              </a:ext>
            </a:extLst>
          </p:cNvPr>
          <p:cNvSpPr txBox="1"/>
          <p:nvPr/>
        </p:nvSpPr>
        <p:spPr>
          <a:xfrm>
            <a:off x="7541537" y="461894"/>
            <a:ext cx="3521798" cy="646331"/>
          </a:xfrm>
          <a:prstGeom prst="rect">
            <a:avLst/>
          </a:prstGeom>
          <a:noFill/>
        </p:spPr>
        <p:txBody>
          <a:bodyPr wrap="square">
            <a:spAutoFit/>
          </a:bodyPr>
          <a:lstStyle/>
          <a:p>
            <a:pPr algn="l"/>
            <a:r>
              <a:rPr lang="en-US" sz="2800" b="1" i="0" dirty="0">
                <a:solidFill>
                  <a:schemeClr val="bg1"/>
                </a:solidFill>
                <a:effectLst/>
                <a:latin typeface="udemy sans"/>
              </a:rPr>
              <a:t>React &amp; Typescript  </a:t>
            </a:r>
            <a:r>
              <a:rPr lang="en-US" sz="3600" b="1" i="0" dirty="0">
                <a:solidFill>
                  <a:schemeClr val="bg1"/>
                </a:solidFill>
                <a:effectLst/>
                <a:latin typeface="udemy sans"/>
              </a:rPr>
              <a:t>-1</a:t>
            </a:r>
            <a:endParaRPr lang="en-US" sz="2800" b="1" i="0" dirty="0">
              <a:solidFill>
                <a:schemeClr val="bg1"/>
              </a:solidFill>
              <a:effectLst/>
              <a:latin typeface="udemy sans"/>
            </a:endParaRPr>
          </a:p>
        </p:txBody>
      </p:sp>
      <p:sp>
        <p:nvSpPr>
          <p:cNvPr id="8" name="TextBox 7">
            <a:extLst>
              <a:ext uri="{FF2B5EF4-FFF2-40B4-BE49-F238E27FC236}">
                <a16:creationId xmlns:a16="http://schemas.microsoft.com/office/drawing/2014/main" id="{729DC816-9FF3-3B4B-03C6-996D9AF901B2}"/>
              </a:ext>
            </a:extLst>
          </p:cNvPr>
          <p:cNvSpPr txBox="1"/>
          <p:nvPr/>
        </p:nvSpPr>
        <p:spPr>
          <a:xfrm>
            <a:off x="6096000" y="1661244"/>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Open create react app with TypeScript</a:t>
            </a:r>
          </a:p>
        </p:txBody>
      </p:sp>
      <p:sp>
        <p:nvSpPr>
          <p:cNvPr id="9" name="TextBox 8">
            <a:extLst>
              <a:ext uri="{FF2B5EF4-FFF2-40B4-BE49-F238E27FC236}">
                <a16:creationId xmlns:a16="http://schemas.microsoft.com/office/drawing/2014/main" id="{7A640FF4-6E82-812E-850B-21E506D5EEB3}"/>
              </a:ext>
            </a:extLst>
          </p:cNvPr>
          <p:cNvSpPr txBox="1"/>
          <p:nvPr/>
        </p:nvSpPr>
        <p:spPr>
          <a:xfrm>
            <a:off x="6096000" y="2102732"/>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0" name="TextBox 9">
            <a:extLst>
              <a:ext uri="{FF2B5EF4-FFF2-40B4-BE49-F238E27FC236}">
                <a16:creationId xmlns:a16="http://schemas.microsoft.com/office/drawing/2014/main" id="{44682EFA-E9AA-D904-9FC1-45E72B1BCED7}"/>
              </a:ext>
            </a:extLst>
          </p:cNvPr>
          <p:cNvSpPr txBox="1"/>
          <p:nvPr/>
        </p:nvSpPr>
        <p:spPr>
          <a:xfrm>
            <a:off x="6096000" y="1881018"/>
            <a:ext cx="3401085"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npx</a:t>
            </a:r>
            <a:r>
              <a:rPr lang="en-US" sz="700" b="1" dirty="0"/>
              <a:t> create-react-app my-app --template typescript</a:t>
            </a:r>
          </a:p>
        </p:txBody>
      </p:sp>
      <p:sp>
        <p:nvSpPr>
          <p:cNvPr id="11" name="TextBox 10">
            <a:extLst>
              <a:ext uri="{FF2B5EF4-FFF2-40B4-BE49-F238E27FC236}">
                <a16:creationId xmlns:a16="http://schemas.microsoft.com/office/drawing/2014/main" id="{21E9FBDB-C760-586E-4828-F15538C7BF08}"/>
              </a:ext>
            </a:extLst>
          </p:cNvPr>
          <p:cNvSpPr txBox="1"/>
          <p:nvPr/>
        </p:nvSpPr>
        <p:spPr>
          <a:xfrm>
            <a:off x="6096000" y="2323476"/>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2" name="TextBox 11">
            <a:extLst>
              <a:ext uri="{FF2B5EF4-FFF2-40B4-BE49-F238E27FC236}">
                <a16:creationId xmlns:a16="http://schemas.microsoft.com/office/drawing/2014/main" id="{56B9F5D4-D1BC-CFE7-BDCA-A5CD53CE1F0F}"/>
              </a:ext>
            </a:extLst>
          </p:cNvPr>
          <p:cNvSpPr txBox="1"/>
          <p:nvPr/>
        </p:nvSpPr>
        <p:spPr>
          <a:xfrm>
            <a:off x="6096000" y="2544220"/>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3" name="TextBox 12">
            <a:extLst>
              <a:ext uri="{FF2B5EF4-FFF2-40B4-BE49-F238E27FC236}">
                <a16:creationId xmlns:a16="http://schemas.microsoft.com/office/drawing/2014/main" id="{6F991682-9713-4CBE-751C-9A24344DB80D}"/>
              </a:ext>
            </a:extLst>
          </p:cNvPr>
          <p:cNvSpPr txBox="1"/>
          <p:nvPr/>
        </p:nvSpPr>
        <p:spPr>
          <a:xfrm>
            <a:off x="6096000" y="2985708"/>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4" name="TextBox 13">
            <a:extLst>
              <a:ext uri="{FF2B5EF4-FFF2-40B4-BE49-F238E27FC236}">
                <a16:creationId xmlns:a16="http://schemas.microsoft.com/office/drawing/2014/main" id="{4DBBA903-07A2-26BE-54F7-5DDE79AAC6AC}"/>
              </a:ext>
            </a:extLst>
          </p:cNvPr>
          <p:cNvSpPr txBox="1"/>
          <p:nvPr/>
        </p:nvSpPr>
        <p:spPr>
          <a:xfrm>
            <a:off x="6096000" y="2755911"/>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5" name="TextBox 14">
            <a:extLst>
              <a:ext uri="{FF2B5EF4-FFF2-40B4-BE49-F238E27FC236}">
                <a16:creationId xmlns:a16="http://schemas.microsoft.com/office/drawing/2014/main" id="{54C2A3B7-F492-5339-A072-48891EEDFEE3}"/>
              </a:ext>
            </a:extLst>
          </p:cNvPr>
          <p:cNvSpPr txBox="1"/>
          <p:nvPr/>
        </p:nvSpPr>
        <p:spPr>
          <a:xfrm>
            <a:off x="6096000" y="3206452"/>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6" name="TextBox 15">
            <a:extLst>
              <a:ext uri="{FF2B5EF4-FFF2-40B4-BE49-F238E27FC236}">
                <a16:creationId xmlns:a16="http://schemas.microsoft.com/office/drawing/2014/main" id="{C4EF99E4-C363-A884-082C-9D927CCB49B1}"/>
              </a:ext>
            </a:extLst>
          </p:cNvPr>
          <p:cNvSpPr txBox="1"/>
          <p:nvPr/>
        </p:nvSpPr>
        <p:spPr>
          <a:xfrm>
            <a:off x="6096000" y="3418143"/>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7" name="TextBox 16">
            <a:extLst>
              <a:ext uri="{FF2B5EF4-FFF2-40B4-BE49-F238E27FC236}">
                <a16:creationId xmlns:a16="http://schemas.microsoft.com/office/drawing/2014/main" id="{118686CA-04C2-967B-02F8-DF59EDF1EB69}"/>
              </a:ext>
            </a:extLst>
          </p:cNvPr>
          <p:cNvSpPr txBox="1"/>
          <p:nvPr/>
        </p:nvSpPr>
        <p:spPr>
          <a:xfrm>
            <a:off x="6096000" y="3868684"/>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8" name="TextBox 17">
            <a:extLst>
              <a:ext uri="{FF2B5EF4-FFF2-40B4-BE49-F238E27FC236}">
                <a16:creationId xmlns:a16="http://schemas.microsoft.com/office/drawing/2014/main" id="{AF171BBE-38D9-DEDE-A827-BE4A6C98F6B9}"/>
              </a:ext>
            </a:extLst>
          </p:cNvPr>
          <p:cNvSpPr txBox="1"/>
          <p:nvPr/>
        </p:nvSpPr>
        <p:spPr>
          <a:xfrm>
            <a:off x="6096000" y="3647940"/>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9" name="TextBox 18">
            <a:extLst>
              <a:ext uri="{FF2B5EF4-FFF2-40B4-BE49-F238E27FC236}">
                <a16:creationId xmlns:a16="http://schemas.microsoft.com/office/drawing/2014/main" id="{44E02A13-488E-4865-272B-7185AACCF6F1}"/>
              </a:ext>
            </a:extLst>
          </p:cNvPr>
          <p:cNvSpPr txBox="1"/>
          <p:nvPr/>
        </p:nvSpPr>
        <p:spPr>
          <a:xfrm>
            <a:off x="5714652" y="165564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0" name="TextBox 19">
            <a:extLst>
              <a:ext uri="{FF2B5EF4-FFF2-40B4-BE49-F238E27FC236}">
                <a16:creationId xmlns:a16="http://schemas.microsoft.com/office/drawing/2014/main" id="{C250DFA2-AC32-7444-40B3-DEA28D72BD40}"/>
              </a:ext>
            </a:extLst>
          </p:cNvPr>
          <p:cNvSpPr txBox="1"/>
          <p:nvPr/>
        </p:nvSpPr>
        <p:spPr>
          <a:xfrm>
            <a:off x="5714652" y="188214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1" name="TextBox 20">
            <a:extLst>
              <a:ext uri="{FF2B5EF4-FFF2-40B4-BE49-F238E27FC236}">
                <a16:creationId xmlns:a16="http://schemas.microsoft.com/office/drawing/2014/main" id="{98902E19-1ABD-BDD6-4328-89ECD4D4B6DC}"/>
              </a:ext>
            </a:extLst>
          </p:cNvPr>
          <p:cNvSpPr txBox="1"/>
          <p:nvPr/>
        </p:nvSpPr>
        <p:spPr>
          <a:xfrm>
            <a:off x="5714831" y="2099440"/>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3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2" name="TextBox 21">
            <a:extLst>
              <a:ext uri="{FF2B5EF4-FFF2-40B4-BE49-F238E27FC236}">
                <a16:creationId xmlns:a16="http://schemas.microsoft.com/office/drawing/2014/main" id="{FD321A3C-81D3-755B-E3FB-7390851D9438}"/>
              </a:ext>
            </a:extLst>
          </p:cNvPr>
          <p:cNvSpPr txBox="1"/>
          <p:nvPr/>
        </p:nvSpPr>
        <p:spPr>
          <a:xfrm>
            <a:off x="5714831" y="232594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4</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3" name="TextBox 22">
            <a:extLst>
              <a:ext uri="{FF2B5EF4-FFF2-40B4-BE49-F238E27FC236}">
                <a16:creationId xmlns:a16="http://schemas.microsoft.com/office/drawing/2014/main" id="{DAC630AA-53F3-3B5C-046D-5B1DEE8779DB}"/>
              </a:ext>
            </a:extLst>
          </p:cNvPr>
          <p:cNvSpPr txBox="1"/>
          <p:nvPr/>
        </p:nvSpPr>
        <p:spPr>
          <a:xfrm>
            <a:off x="5714652" y="254700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5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4" name="TextBox 23">
            <a:extLst>
              <a:ext uri="{FF2B5EF4-FFF2-40B4-BE49-F238E27FC236}">
                <a16:creationId xmlns:a16="http://schemas.microsoft.com/office/drawing/2014/main" id="{D6805B08-F895-0A61-EF0D-36F09B53BFB0}"/>
              </a:ext>
            </a:extLst>
          </p:cNvPr>
          <p:cNvSpPr txBox="1"/>
          <p:nvPr/>
        </p:nvSpPr>
        <p:spPr>
          <a:xfrm>
            <a:off x="5714652" y="276445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6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5" name="TextBox 24">
            <a:extLst>
              <a:ext uri="{FF2B5EF4-FFF2-40B4-BE49-F238E27FC236}">
                <a16:creationId xmlns:a16="http://schemas.microsoft.com/office/drawing/2014/main" id="{78C2189C-8AC6-5F08-896D-7D23FC8EA0AF}"/>
              </a:ext>
            </a:extLst>
          </p:cNvPr>
          <p:cNvSpPr txBox="1"/>
          <p:nvPr/>
        </p:nvSpPr>
        <p:spPr>
          <a:xfrm>
            <a:off x="5723884" y="2990804"/>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7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6" name="TextBox 25">
            <a:extLst>
              <a:ext uri="{FF2B5EF4-FFF2-40B4-BE49-F238E27FC236}">
                <a16:creationId xmlns:a16="http://schemas.microsoft.com/office/drawing/2014/main" id="{C6901EB2-55DC-3795-007F-91D13C75BC53}"/>
              </a:ext>
            </a:extLst>
          </p:cNvPr>
          <p:cNvSpPr txBox="1"/>
          <p:nvPr/>
        </p:nvSpPr>
        <p:spPr>
          <a:xfrm>
            <a:off x="5723884" y="320825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8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7" name="TextBox 26">
            <a:extLst>
              <a:ext uri="{FF2B5EF4-FFF2-40B4-BE49-F238E27FC236}">
                <a16:creationId xmlns:a16="http://schemas.microsoft.com/office/drawing/2014/main" id="{A62E44FF-4ACD-0362-204B-020D9A0A687E}"/>
              </a:ext>
            </a:extLst>
          </p:cNvPr>
          <p:cNvSpPr txBox="1"/>
          <p:nvPr/>
        </p:nvSpPr>
        <p:spPr>
          <a:xfrm>
            <a:off x="5723884" y="3423239"/>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9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8" name="TextBox 27">
            <a:extLst>
              <a:ext uri="{FF2B5EF4-FFF2-40B4-BE49-F238E27FC236}">
                <a16:creationId xmlns:a16="http://schemas.microsoft.com/office/drawing/2014/main" id="{3CC1C8C4-91CB-F75E-103A-785FECFB1F2F}"/>
              </a:ext>
            </a:extLst>
          </p:cNvPr>
          <p:cNvSpPr txBox="1"/>
          <p:nvPr/>
        </p:nvSpPr>
        <p:spPr>
          <a:xfrm>
            <a:off x="5733116" y="364958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10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9" name="TextBox 28">
            <a:extLst>
              <a:ext uri="{FF2B5EF4-FFF2-40B4-BE49-F238E27FC236}">
                <a16:creationId xmlns:a16="http://schemas.microsoft.com/office/drawing/2014/main" id="{72AD3E5F-3C0E-4C8A-E716-0DB0F5276407}"/>
              </a:ext>
            </a:extLst>
          </p:cNvPr>
          <p:cNvSpPr txBox="1"/>
          <p:nvPr/>
        </p:nvSpPr>
        <p:spPr>
          <a:xfrm>
            <a:off x="5733116" y="386703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1" name="TextBox 30">
            <a:extLst>
              <a:ext uri="{FF2B5EF4-FFF2-40B4-BE49-F238E27FC236}">
                <a16:creationId xmlns:a16="http://schemas.microsoft.com/office/drawing/2014/main" id="{3D46B8E7-6B20-D185-B479-72C695F10A50}"/>
              </a:ext>
            </a:extLst>
          </p:cNvPr>
          <p:cNvSpPr txBox="1"/>
          <p:nvPr/>
        </p:nvSpPr>
        <p:spPr>
          <a:xfrm>
            <a:off x="766527" y="574372"/>
            <a:ext cx="2954448" cy="57861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88846F"/>
                </a:solidFill>
                <a:effectLst/>
                <a:latin typeface="Consolas" panose="020B0609020204030204" pitchFamily="49" charset="0"/>
              </a:rPr>
              <a:t>// Primitives: number, string, </a:t>
            </a:r>
            <a:r>
              <a:rPr lang="en-US" sz="500" b="0" dirty="0" err="1">
                <a:solidFill>
                  <a:srgbClr val="88846F"/>
                </a:solidFill>
                <a:effectLst/>
                <a:latin typeface="Consolas" panose="020B0609020204030204" pitchFamily="49" charset="0"/>
              </a:rPr>
              <a:t>boolean</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More complex types: arrays, objects</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Function types, parameters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Primitives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age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age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12</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userName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err="1">
                <a:solidFill>
                  <a:srgbClr val="F8F8F2"/>
                </a:solidFill>
                <a:effectLst/>
                <a:latin typeface="Consolas" panose="020B0609020204030204" pitchFamily="49" charset="0"/>
              </a:rPr>
              <a:t>userName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'Max'</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isInstructor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66D9EF"/>
                </a:solidFill>
                <a:effectLst/>
                <a:latin typeface="Consolas" panose="020B0609020204030204" pitchFamily="49" charset="0"/>
              </a:rPr>
              <a:t>boolean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err="1">
                <a:solidFill>
                  <a:srgbClr val="F8F8F2"/>
                </a:solidFill>
                <a:effectLst/>
                <a:latin typeface="Consolas" panose="020B0609020204030204" pitchFamily="49" charset="0"/>
              </a:rPr>
              <a:t>isInstructor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More complex types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hobbies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hobbies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E6DB74"/>
                </a:solidFill>
                <a:effectLst/>
                <a:latin typeface="Consolas" panose="020B0609020204030204" pitchFamily="49" charset="0"/>
              </a:rPr>
              <a:t>'Sports'</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'Cooking'</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type</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Person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person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Person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person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name: </a:t>
            </a:r>
            <a:r>
              <a:rPr lang="en-US" sz="500" b="0" dirty="0">
                <a:solidFill>
                  <a:srgbClr val="E6DB74"/>
                </a:solidFill>
                <a:effectLst/>
                <a:latin typeface="Consolas" panose="020B0609020204030204" pitchFamily="49" charset="0"/>
              </a:rPr>
              <a:t>'Max'</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age: </a:t>
            </a:r>
            <a:r>
              <a:rPr lang="en-US" sz="500" b="0" dirty="0">
                <a:solidFill>
                  <a:srgbClr val="AE81FF"/>
                </a:solidFill>
                <a:effectLst/>
                <a:latin typeface="Consolas" panose="020B0609020204030204" pitchFamily="49" charset="0"/>
              </a:rPr>
              <a:t>32</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person = {</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a:t>
            </a:r>
            <a:r>
              <a:rPr lang="en-US" sz="500" b="0" dirty="0" err="1">
                <a:solidFill>
                  <a:srgbClr val="88846F"/>
                </a:solidFill>
                <a:effectLst/>
                <a:latin typeface="Consolas" panose="020B0609020204030204" pitchFamily="49" charset="0"/>
              </a:rPr>
              <a:t>isEmployee</a:t>
            </a:r>
            <a:r>
              <a:rPr lang="en-US" sz="500" b="0" dirty="0">
                <a:solidFill>
                  <a:srgbClr val="88846F"/>
                </a:solidFill>
                <a:effectLst/>
                <a:latin typeface="Consolas" panose="020B0609020204030204" pitchFamily="49" charset="0"/>
              </a:rPr>
              <a:t>: true</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people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Person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Type inference</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course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 - The Complete Guide'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course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12341</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Functions &amp; types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add</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a</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print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any</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value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Generics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insertAtBeginning</a:t>
            </a:r>
            <a:r>
              <a:rPr lang="en-US" sz="500" b="0" dirty="0">
                <a:solidFill>
                  <a:srgbClr val="F8F8F2"/>
                </a:solidFill>
                <a:effectLst/>
                <a:latin typeface="Consolas" panose="020B0609020204030204" pitchFamily="49" charset="0"/>
              </a:rPr>
              <a:t>&lt;</a:t>
            </a:r>
            <a:r>
              <a:rPr lang="en-US" sz="500" b="0" u="sng" dirty="0">
                <a:solidFill>
                  <a:srgbClr val="A6E22E"/>
                </a:solidFill>
                <a:effectLst/>
                <a:latin typeface="Consolas" panose="020B0609020204030204" pitchFamily="49" charset="0"/>
              </a:rPr>
              <a:t>T</a:t>
            </a:r>
            <a:r>
              <a:rPr lang="en-US" sz="500" b="0" dirty="0">
                <a:solidFill>
                  <a:srgbClr val="F8F8F2"/>
                </a:solidFill>
                <a:effectLst/>
                <a:latin typeface="Consolas" panose="020B0609020204030204" pitchFamily="49" charset="0"/>
              </a:rPr>
              <a:t>&gt; ( </a:t>
            </a:r>
            <a:r>
              <a:rPr lang="en-US" sz="500" b="0" i="1" dirty="0">
                <a:solidFill>
                  <a:srgbClr val="FD971F"/>
                </a:solidFill>
                <a:effectLst/>
                <a:latin typeface="Consolas" panose="020B0609020204030204" pitchFamily="49" charset="0"/>
              </a:rPr>
              <a:t>array</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array</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newArray</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demoArray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AE81FF"/>
                </a:solidFill>
                <a:effectLst/>
                <a:latin typeface="Consolas" panose="020B0609020204030204" pitchFamily="49" charset="0"/>
              </a:rPr>
              <a:t>1</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3</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updatedArray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insertAtBeginning:number</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demoArray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AE81FF"/>
                </a:solidFill>
                <a:effectLst/>
                <a:latin typeface="Consolas" panose="020B0609020204030204" pitchFamily="49" charset="0"/>
              </a:rPr>
              <a:t>1</a:t>
            </a:r>
            <a:r>
              <a:rPr lang="en-US" sz="500" b="0" dirty="0">
                <a:solidFill>
                  <a:srgbClr val="F8F8F2"/>
                </a:solidFill>
                <a:effectLst/>
                <a:latin typeface="Consolas" panose="020B0609020204030204" pitchFamily="49" charset="0"/>
              </a:rPr>
              <a:t> ); </a:t>
            </a:r>
            <a:r>
              <a:rPr lang="en-US" sz="500" b="0" dirty="0">
                <a:solidFill>
                  <a:srgbClr val="88846F"/>
                </a:solidFill>
                <a:effectLst/>
                <a:latin typeface="Consolas" panose="020B0609020204030204" pitchFamily="49" charset="0"/>
              </a:rPr>
              <a:t>// [-1, 1, 2, 3]</a:t>
            </a:r>
            <a:endParaRPr lang="en-US" sz="500" b="0" dirty="0">
              <a:solidFill>
                <a:srgbClr val="F8F8F2"/>
              </a:solidFill>
              <a:effectLst/>
              <a:latin typeface="Consolas" panose="020B0609020204030204" pitchFamily="49" charset="0"/>
            </a:endParaRPr>
          </a:p>
          <a:p>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stringArray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insertAtBeginning:string</a:t>
            </a:r>
            <a:r>
              <a:rPr lang="en-US" sz="500" b="0" dirty="0">
                <a:solidFill>
                  <a:srgbClr val="F8F8F2"/>
                </a:solidFill>
                <a:effectLst/>
                <a:latin typeface="Consolas" panose="020B0609020204030204" pitchFamily="49" charset="0"/>
              </a:rPr>
              <a:t>( [ </a:t>
            </a:r>
            <a:r>
              <a:rPr lang="en-US" sz="500" b="0" dirty="0">
                <a:solidFill>
                  <a:srgbClr val="E6DB74"/>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a:t>
            </a:r>
            <a:r>
              <a:rPr lang="en-US" sz="500" b="0" dirty="0">
                <a:solidFill>
                  <a:srgbClr val="F8F8F2"/>
                </a:solidFill>
                <a:effectLst/>
                <a:latin typeface="Consolas" panose="020B0609020204030204" pitchFamily="49" charset="0"/>
              </a:rPr>
              <a:t> ], </a:t>
            </a:r>
            <a:r>
              <a:rPr lang="en-US" sz="500" b="0" dirty="0">
                <a:solidFill>
                  <a:srgbClr val="E6DB74"/>
                </a:solidFill>
                <a:effectLst/>
                <a:latin typeface="Consolas" panose="020B0609020204030204" pitchFamily="49" charset="0"/>
              </a:rPr>
              <a:t>'d'</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a:t>
            </a:r>
            <a:r>
              <a:rPr lang="en-US" sz="500" b="0" dirty="0" err="1">
                <a:solidFill>
                  <a:srgbClr val="88846F"/>
                </a:solidFill>
                <a:effectLst/>
                <a:latin typeface="Consolas" panose="020B0609020204030204" pitchFamily="49" charset="0"/>
              </a:rPr>
              <a:t>updatedArray</a:t>
            </a:r>
            <a:r>
              <a:rPr lang="en-US" sz="500" b="0" dirty="0">
                <a:solidFill>
                  <a:srgbClr val="88846F"/>
                </a:solidFill>
                <a:effectLst/>
                <a:latin typeface="Consolas" panose="020B0609020204030204" pitchFamily="49" charset="0"/>
              </a:rPr>
              <a:t>[0].split('');</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32" name="Rectangle: Rounded Corners 31">
            <a:extLst>
              <a:ext uri="{FF2B5EF4-FFF2-40B4-BE49-F238E27FC236}">
                <a16:creationId xmlns:a16="http://schemas.microsoft.com/office/drawing/2014/main" id="{27B9D8D2-6FE8-8760-2DD7-66D57CA1CF80}"/>
              </a:ext>
            </a:extLst>
          </p:cNvPr>
          <p:cNvSpPr/>
          <p:nvPr/>
        </p:nvSpPr>
        <p:spPr>
          <a:xfrm>
            <a:off x="2362200" y="859354"/>
            <a:ext cx="1175895" cy="54102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solidFill>
                  <a:srgbClr val="F9F949"/>
                </a:solidFill>
              </a:rPr>
              <a:t>Basic </a:t>
            </a:r>
          </a:p>
          <a:p>
            <a:pPr algn="ctr"/>
            <a:r>
              <a:rPr lang="en-US" sz="1400" dirty="0">
                <a:solidFill>
                  <a:srgbClr val="F9F949"/>
                </a:solidFill>
              </a:rPr>
              <a:t>TypeScript</a:t>
            </a:r>
          </a:p>
        </p:txBody>
      </p:sp>
    </p:spTree>
    <p:extLst>
      <p:ext uri="{BB962C8B-B14F-4D97-AF65-F5344CB8AC3E}">
        <p14:creationId xmlns:p14="http://schemas.microsoft.com/office/powerpoint/2010/main" val="1747766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60B0CC-03BE-1548-7EF4-3AC2BBDE80DA}"/>
              </a:ext>
            </a:extLst>
          </p:cNvPr>
          <p:cNvSpPr txBox="1"/>
          <p:nvPr/>
        </p:nvSpPr>
        <p:spPr>
          <a:xfrm>
            <a:off x="7541537" y="461894"/>
            <a:ext cx="3521798" cy="646331"/>
          </a:xfrm>
          <a:prstGeom prst="rect">
            <a:avLst/>
          </a:prstGeom>
          <a:noFill/>
        </p:spPr>
        <p:txBody>
          <a:bodyPr wrap="square">
            <a:spAutoFit/>
          </a:bodyPr>
          <a:lstStyle/>
          <a:p>
            <a:pPr algn="l"/>
            <a:r>
              <a:rPr lang="en-US" sz="2800" b="1" i="0" dirty="0">
                <a:solidFill>
                  <a:schemeClr val="bg1"/>
                </a:solidFill>
                <a:effectLst/>
                <a:latin typeface="udemy sans"/>
              </a:rPr>
              <a:t>React &amp; Typescript  </a:t>
            </a:r>
            <a:r>
              <a:rPr lang="en-US" sz="3600" b="1" i="0" dirty="0">
                <a:solidFill>
                  <a:schemeClr val="bg1"/>
                </a:solidFill>
                <a:effectLst/>
                <a:latin typeface="udemy sans"/>
              </a:rPr>
              <a:t>-2</a:t>
            </a:r>
            <a:endParaRPr lang="en-US" sz="2800" b="1" i="0" dirty="0">
              <a:solidFill>
                <a:schemeClr val="bg1"/>
              </a:solidFill>
              <a:effectLst/>
              <a:latin typeface="udemy sans"/>
            </a:endParaRPr>
          </a:p>
        </p:txBody>
      </p:sp>
      <p:sp>
        <p:nvSpPr>
          <p:cNvPr id="8" name="TextBox 7">
            <a:extLst>
              <a:ext uri="{FF2B5EF4-FFF2-40B4-BE49-F238E27FC236}">
                <a16:creationId xmlns:a16="http://schemas.microsoft.com/office/drawing/2014/main" id="{BFFA1958-294E-64ED-B31F-19116A846946}"/>
              </a:ext>
            </a:extLst>
          </p:cNvPr>
          <p:cNvSpPr txBox="1"/>
          <p:nvPr/>
        </p:nvSpPr>
        <p:spPr>
          <a:xfrm>
            <a:off x="619030" y="5602655"/>
            <a:ext cx="2938982"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/client'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'./index.css'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App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root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err="1">
                <a:solidFill>
                  <a:srgbClr val="A6E22E"/>
                </a:solidFill>
                <a:effectLst/>
                <a:latin typeface="Consolas" panose="020B0609020204030204" pitchFamily="49" charset="0"/>
              </a:rPr>
              <a:t>createRoot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document.</a:t>
            </a:r>
            <a:r>
              <a:rPr lang="en-US" sz="400" b="0" dirty="0" err="1">
                <a:solidFill>
                  <a:srgbClr val="A6E22E"/>
                </a:solidFill>
                <a:effectLst/>
                <a:latin typeface="Consolas" panose="020B0609020204030204" pitchFamily="49" charset="0"/>
              </a:rPr>
              <a:t>getElementById</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'root'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err="1">
                <a:solidFill>
                  <a:srgbClr val="F8F8F2"/>
                </a:solidFill>
                <a:effectLst/>
                <a:latin typeface="Consolas" panose="020B0609020204030204" pitchFamily="49" charset="0"/>
              </a:rPr>
              <a:t>root.</a:t>
            </a:r>
            <a:r>
              <a:rPr lang="en-US" sz="400" b="0" dirty="0" err="1">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/&gt; );</a:t>
            </a:r>
          </a:p>
        </p:txBody>
      </p:sp>
      <p:sp>
        <p:nvSpPr>
          <p:cNvPr id="10" name="TextBox 9">
            <a:extLst>
              <a:ext uri="{FF2B5EF4-FFF2-40B4-BE49-F238E27FC236}">
                <a16:creationId xmlns:a16="http://schemas.microsoft.com/office/drawing/2014/main" id="{08449289-3C8E-DAC8-A2BA-A3C493F1E719}"/>
              </a:ext>
            </a:extLst>
          </p:cNvPr>
          <p:cNvSpPr txBox="1"/>
          <p:nvPr/>
        </p:nvSpPr>
        <p:spPr>
          <a:xfrm>
            <a:off x="619029" y="642268"/>
            <a:ext cx="2938981" cy="107721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NewTodo</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B375E546-0FFE-781A-5095-A9D62B4CCE47}"/>
              </a:ext>
            </a:extLst>
          </p:cNvPr>
          <p:cNvSpPr txBox="1"/>
          <p:nvPr/>
        </p:nvSpPr>
        <p:spPr>
          <a:xfrm>
            <a:off x="6266511" y="1010744"/>
            <a:ext cx="2365217" cy="298543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PropsWithChildren</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'../models/</a:t>
            </a:r>
            <a:r>
              <a:rPr lang="en-US" sz="400" b="0" dirty="0" err="1">
                <a:solidFill>
                  <a:srgbClr val="E6DB74"/>
                </a:solidFill>
                <a:effectLst/>
                <a:latin typeface="Consolas" panose="020B0609020204030204" pitchFamily="49" charset="0"/>
              </a:rPr>
              <a:t>todo</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TodosContextObj</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void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void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&lt;</a:t>
            </a:r>
            <a:r>
              <a:rPr lang="en-US" sz="400" b="0" u="sng" dirty="0" err="1">
                <a:solidFill>
                  <a:srgbClr val="A6E22E"/>
                </a:solidFill>
                <a:effectLst/>
                <a:latin typeface="Consolas" panose="020B0609020204030204" pitchFamily="49" charset="0"/>
              </a:rPr>
              <a:t>TodosContextObj</a:t>
            </a:r>
            <a:r>
              <a:rPr lang="en-US" sz="400" b="0" dirty="0">
                <a:solidFill>
                  <a:srgbClr val="F8F8F2"/>
                </a:solidFill>
                <a:effectLst/>
                <a:latin typeface="Consolas" panose="020B0609020204030204" pitchFamily="49" charset="0"/>
              </a:rPr>
              <a:t>&gt;( {</a:t>
            </a:r>
          </a:p>
          <a:p>
            <a:r>
              <a:rPr lang="en-US" sz="400" b="0" dirty="0">
                <a:solidFill>
                  <a:srgbClr val="F8F8F2"/>
                </a:solidFill>
                <a:effectLst/>
                <a:latin typeface="Consolas" panose="020B0609020204030204" pitchFamily="49" charset="0"/>
              </a:rPr>
              <a:t>  items: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TodosContextProvider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&lt;</a:t>
            </a:r>
            <a:r>
              <a:rPr lang="en-US" sz="400" b="0" u="sng" dirty="0" err="1">
                <a:solidFill>
                  <a:srgbClr val="A6E22E"/>
                </a:solidFill>
                <a:effectLst/>
                <a:latin typeface="Consolas" panose="020B0609020204030204" pitchFamily="49" charset="0"/>
              </a:rPr>
              <a:t>PropsWithChildren</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setTodos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&lt;</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[]&gt;(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todoText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todoText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setTodos</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prevTodos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prevTodos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concat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todoId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setTodos</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prevTodos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prevTodos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todoId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contextValue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TodosContextObj</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contextValue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AD78D537-30EE-DA44-16D9-2FEC232994CD}"/>
              </a:ext>
            </a:extLst>
          </p:cNvPr>
          <p:cNvSpPr txBox="1"/>
          <p:nvPr/>
        </p:nvSpPr>
        <p:spPr>
          <a:xfrm>
            <a:off x="619030" y="3455481"/>
            <a:ext cx="2938982" cy="7694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i="1" dirty="0">
                <a:solidFill>
                  <a:srgbClr val="66D9EF"/>
                </a:solidFill>
                <a:effectLst/>
                <a:latin typeface="Consolas" panose="020B0609020204030204" pitchFamily="49" charset="0"/>
              </a:rPr>
              <a:t>class</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constructor</a:t>
            </a:r>
            <a:r>
              <a:rPr lang="en-US" sz="400" b="0" dirty="0">
                <a:solidFill>
                  <a:srgbClr val="F8F8F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todoText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todoText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D971F"/>
                </a:solidFill>
                <a:effectLst/>
                <a:latin typeface="Consolas" panose="020B0609020204030204" pitchFamily="49" charset="0"/>
              </a:rPr>
              <a:t>this</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toISOString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CF7AE425-1D33-A581-33D8-FA24A0B80C7C}"/>
              </a:ext>
            </a:extLst>
          </p:cNvPr>
          <p:cNvSpPr txBox="1"/>
          <p:nvPr/>
        </p:nvSpPr>
        <p:spPr>
          <a:xfrm>
            <a:off x="6268773" y="4120771"/>
            <a:ext cx="2365217"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useRef,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'./NewTodo.module.css'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todoTextInputRef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useRef</a:t>
            </a:r>
            <a:r>
              <a:rPr lang="en-US" sz="400" b="0" dirty="0">
                <a:solidFill>
                  <a:srgbClr val="F8F8F2"/>
                </a:solidFill>
                <a:effectLst/>
                <a:latin typeface="Consolas" panose="020B0609020204030204" pitchFamily="49" charset="0"/>
              </a:rPr>
              <a:t>&lt;</a:t>
            </a:r>
            <a:r>
              <a:rPr lang="en-US" sz="400" b="0" i="1" dirty="0" err="1">
                <a:solidFill>
                  <a:srgbClr val="66D9EF"/>
                </a:solidFill>
                <a:effectLst/>
                <a:latin typeface="Consolas" panose="020B0609020204030204" pitchFamily="49" charset="0"/>
              </a:rPr>
              <a:t>HTMLInputElement</a:t>
            </a:r>
            <a:r>
              <a:rPr lang="en-US" sz="400" b="0" dirty="0">
                <a:solidFill>
                  <a:srgbClr val="F8F8F2"/>
                </a:solidFill>
                <a:effectLst/>
                <a:latin typeface="Consolas" panose="020B0609020204030204" pitchFamily="49" charset="0"/>
              </a:rPr>
              <a:t>&gt;(</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FormEvent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preventDefault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todoTextInputRef.current</a:t>
            </a:r>
            <a:r>
              <a:rPr lang="en-US" sz="400" b="0" dirty="0" err="1">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.value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enteredText.</a:t>
            </a:r>
            <a:r>
              <a:rPr lang="en-US" sz="400" b="0" dirty="0" err="1">
                <a:solidFill>
                  <a:srgbClr val="A6E22E"/>
                </a:solidFill>
                <a:effectLst/>
                <a:latin typeface="Consolas" panose="020B0609020204030204" pitchFamily="49" charset="0"/>
              </a:rPr>
              <a:t>trim</a:t>
            </a:r>
            <a:r>
              <a:rPr lang="en-US" sz="400" b="0" dirty="0">
                <a:solidFill>
                  <a:srgbClr val="F8F8F2"/>
                </a:solidFill>
                <a:effectLst/>
                <a:latin typeface="Consolas" panose="020B0609020204030204" pitchFamily="49" charset="0"/>
              </a:rPr>
              <a:t>().</a:t>
            </a:r>
            <a:r>
              <a:rPr lang="en-US" sz="400" b="0" dirty="0">
                <a:solidFill>
                  <a:srgbClr val="66D9EF"/>
                </a:solidFill>
                <a:effectLst/>
                <a:latin typeface="Consolas" panose="020B0609020204030204" pitchFamily="49" charset="0"/>
              </a:rPr>
              <a:t>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throw an error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todosCtx.</a:t>
            </a:r>
            <a:r>
              <a:rPr lang="en-US" sz="400" b="0" dirty="0" err="1">
                <a:solidFill>
                  <a:srgbClr val="A6E22E"/>
                </a:solidFill>
                <a:effectLst/>
                <a:latin typeface="Consolas" panose="020B0609020204030204" pitchFamily="49" charset="0"/>
              </a:rPr>
              <a:t>addTodo</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onSubmit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submitHandler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classes.form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&gt;</a:t>
            </a:r>
            <a:r>
              <a:rPr lang="en-US" sz="400" b="0" dirty="0" err="1">
                <a:solidFill>
                  <a:srgbClr val="F8F8F2"/>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text&lt;/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input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ref</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todoTextInputRef</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&gt;Add </a:t>
            </a:r>
            <a:r>
              <a:rPr lang="en-US" sz="400" b="0" dirty="0" err="1">
                <a:solidFill>
                  <a:srgbClr val="F8F8F2"/>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8" name="TextBox 17">
            <a:extLst>
              <a:ext uri="{FF2B5EF4-FFF2-40B4-BE49-F238E27FC236}">
                <a16:creationId xmlns:a16="http://schemas.microsoft.com/office/drawing/2014/main" id="{9F756275-CC9B-75D1-0207-3708813F699D}"/>
              </a:ext>
            </a:extLst>
          </p:cNvPr>
          <p:cNvSpPr txBox="1"/>
          <p:nvPr/>
        </p:nvSpPr>
        <p:spPr>
          <a:xfrm>
            <a:off x="619030" y="4405957"/>
            <a:ext cx="2938982" cy="10156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'./TodoItem.module.css'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TodoItem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&lt;{ 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onRemoveTodo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void</a:t>
            </a:r>
            <a:r>
              <a:rPr lang="en-US" sz="400" b="0" dirty="0">
                <a:solidFill>
                  <a:srgbClr val="F8F8F2"/>
                </a:solidFill>
                <a:effectLst/>
                <a:latin typeface="Consolas" panose="020B0609020204030204" pitchFamily="49" charset="0"/>
              </a:rPr>
              <a:t> }&gt;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classes.item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onRemoveTodo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TodoItem</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20" name="TextBox 19">
            <a:extLst>
              <a:ext uri="{FF2B5EF4-FFF2-40B4-BE49-F238E27FC236}">
                <a16:creationId xmlns:a16="http://schemas.microsoft.com/office/drawing/2014/main" id="{3912FA59-6A03-F432-0327-63316C88AE61}"/>
              </a:ext>
            </a:extLst>
          </p:cNvPr>
          <p:cNvSpPr txBox="1"/>
          <p:nvPr/>
        </p:nvSpPr>
        <p:spPr>
          <a:xfrm>
            <a:off x="619030" y="1812507"/>
            <a:ext cx="2938982" cy="15081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TodoItem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'./Todos.module.css'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classes.todos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todosCtx.items.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onRemoveTodo</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todosCtx.</a:t>
            </a:r>
            <a:r>
              <a:rPr lang="en-US" sz="400" b="0" dirty="0" err="1">
                <a:solidFill>
                  <a:srgbClr val="A6E22E"/>
                </a:solidFill>
                <a:effectLst/>
                <a:latin typeface="Consolas" panose="020B0609020204030204" pitchFamily="49" charset="0"/>
              </a:rPr>
              <a:t>removeTodo</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891999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2985F3-BA19-93B7-3263-BC009C93ACFF}"/>
              </a:ext>
            </a:extLst>
          </p:cNvPr>
          <p:cNvSpPr txBox="1"/>
          <p:nvPr/>
        </p:nvSpPr>
        <p:spPr>
          <a:xfrm>
            <a:off x="7931849" y="1242250"/>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5" name="TextBox 4">
            <a:extLst>
              <a:ext uri="{FF2B5EF4-FFF2-40B4-BE49-F238E27FC236}">
                <a16:creationId xmlns:a16="http://schemas.microsoft.com/office/drawing/2014/main" id="{B18CF5DF-999F-EF34-40DF-E5A5DCC7BEF1}"/>
              </a:ext>
            </a:extLst>
          </p:cNvPr>
          <p:cNvSpPr txBox="1"/>
          <p:nvPr/>
        </p:nvSpPr>
        <p:spPr>
          <a:xfrm>
            <a:off x="7931849" y="1683738"/>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6" name="TextBox 5">
            <a:extLst>
              <a:ext uri="{FF2B5EF4-FFF2-40B4-BE49-F238E27FC236}">
                <a16:creationId xmlns:a16="http://schemas.microsoft.com/office/drawing/2014/main" id="{B6B1D23E-BFDC-4972-B944-D70AD512675C}"/>
              </a:ext>
            </a:extLst>
          </p:cNvPr>
          <p:cNvSpPr txBox="1"/>
          <p:nvPr/>
        </p:nvSpPr>
        <p:spPr>
          <a:xfrm>
            <a:off x="7931849" y="1462994"/>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7" name="TextBox 6">
            <a:extLst>
              <a:ext uri="{FF2B5EF4-FFF2-40B4-BE49-F238E27FC236}">
                <a16:creationId xmlns:a16="http://schemas.microsoft.com/office/drawing/2014/main" id="{67DCD386-2EC4-6F4B-4F33-8392848FE33A}"/>
              </a:ext>
            </a:extLst>
          </p:cNvPr>
          <p:cNvSpPr txBox="1"/>
          <p:nvPr/>
        </p:nvSpPr>
        <p:spPr>
          <a:xfrm>
            <a:off x="7931849" y="1904482"/>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8" name="TextBox 7">
            <a:extLst>
              <a:ext uri="{FF2B5EF4-FFF2-40B4-BE49-F238E27FC236}">
                <a16:creationId xmlns:a16="http://schemas.microsoft.com/office/drawing/2014/main" id="{2F2D11B2-E44E-272A-A003-BC7EDB2ECBA6}"/>
              </a:ext>
            </a:extLst>
          </p:cNvPr>
          <p:cNvSpPr txBox="1"/>
          <p:nvPr/>
        </p:nvSpPr>
        <p:spPr>
          <a:xfrm>
            <a:off x="7931849" y="2125226"/>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9" name="TextBox 8">
            <a:extLst>
              <a:ext uri="{FF2B5EF4-FFF2-40B4-BE49-F238E27FC236}">
                <a16:creationId xmlns:a16="http://schemas.microsoft.com/office/drawing/2014/main" id="{7B4CACF0-EBDA-F6CA-2172-8181916407DB}"/>
              </a:ext>
            </a:extLst>
          </p:cNvPr>
          <p:cNvSpPr txBox="1"/>
          <p:nvPr/>
        </p:nvSpPr>
        <p:spPr>
          <a:xfrm>
            <a:off x="7931849" y="2566714"/>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0" name="TextBox 9">
            <a:extLst>
              <a:ext uri="{FF2B5EF4-FFF2-40B4-BE49-F238E27FC236}">
                <a16:creationId xmlns:a16="http://schemas.microsoft.com/office/drawing/2014/main" id="{16A13065-09CD-33FD-E96F-D0E6AAEFE44B}"/>
              </a:ext>
            </a:extLst>
          </p:cNvPr>
          <p:cNvSpPr txBox="1"/>
          <p:nvPr/>
        </p:nvSpPr>
        <p:spPr>
          <a:xfrm>
            <a:off x="7931849" y="2345970"/>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1" name="TextBox 10">
            <a:extLst>
              <a:ext uri="{FF2B5EF4-FFF2-40B4-BE49-F238E27FC236}">
                <a16:creationId xmlns:a16="http://schemas.microsoft.com/office/drawing/2014/main" id="{D771BC3F-2810-FB77-9029-56BD058FCF69}"/>
              </a:ext>
            </a:extLst>
          </p:cNvPr>
          <p:cNvSpPr txBox="1"/>
          <p:nvPr/>
        </p:nvSpPr>
        <p:spPr>
          <a:xfrm>
            <a:off x="7931849" y="2787458"/>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2" name="TextBox 11">
            <a:extLst>
              <a:ext uri="{FF2B5EF4-FFF2-40B4-BE49-F238E27FC236}">
                <a16:creationId xmlns:a16="http://schemas.microsoft.com/office/drawing/2014/main" id="{59E86088-CFED-1476-957E-D4225603947D}"/>
              </a:ext>
            </a:extLst>
          </p:cNvPr>
          <p:cNvSpPr txBox="1"/>
          <p:nvPr/>
        </p:nvSpPr>
        <p:spPr>
          <a:xfrm>
            <a:off x="7931849" y="3008202"/>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3" name="TextBox 12">
            <a:extLst>
              <a:ext uri="{FF2B5EF4-FFF2-40B4-BE49-F238E27FC236}">
                <a16:creationId xmlns:a16="http://schemas.microsoft.com/office/drawing/2014/main" id="{3CEA36C2-78DF-08D8-5D37-8DC4EECF42F0}"/>
              </a:ext>
            </a:extLst>
          </p:cNvPr>
          <p:cNvSpPr txBox="1"/>
          <p:nvPr/>
        </p:nvSpPr>
        <p:spPr>
          <a:xfrm>
            <a:off x="7931849" y="3449690"/>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4" name="TextBox 13">
            <a:extLst>
              <a:ext uri="{FF2B5EF4-FFF2-40B4-BE49-F238E27FC236}">
                <a16:creationId xmlns:a16="http://schemas.microsoft.com/office/drawing/2014/main" id="{823EF5F9-1D22-055D-7A9C-45EC81DCE257}"/>
              </a:ext>
            </a:extLst>
          </p:cNvPr>
          <p:cNvSpPr txBox="1"/>
          <p:nvPr/>
        </p:nvSpPr>
        <p:spPr>
          <a:xfrm>
            <a:off x="7931849" y="3228946"/>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5" name="TextBox 14">
            <a:extLst>
              <a:ext uri="{FF2B5EF4-FFF2-40B4-BE49-F238E27FC236}">
                <a16:creationId xmlns:a16="http://schemas.microsoft.com/office/drawing/2014/main" id="{FED69C67-7039-630B-39AF-99808CD18365}"/>
              </a:ext>
            </a:extLst>
          </p:cNvPr>
          <p:cNvSpPr txBox="1"/>
          <p:nvPr/>
        </p:nvSpPr>
        <p:spPr>
          <a:xfrm>
            <a:off x="7550501" y="124389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6" name="TextBox 15">
            <a:extLst>
              <a:ext uri="{FF2B5EF4-FFF2-40B4-BE49-F238E27FC236}">
                <a16:creationId xmlns:a16="http://schemas.microsoft.com/office/drawing/2014/main" id="{7127D138-3BC8-BD04-BF47-D21A7D87B9EB}"/>
              </a:ext>
            </a:extLst>
          </p:cNvPr>
          <p:cNvSpPr txBox="1"/>
          <p:nvPr/>
        </p:nvSpPr>
        <p:spPr>
          <a:xfrm>
            <a:off x="7550501" y="147040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7" name="TextBox 16">
            <a:extLst>
              <a:ext uri="{FF2B5EF4-FFF2-40B4-BE49-F238E27FC236}">
                <a16:creationId xmlns:a16="http://schemas.microsoft.com/office/drawing/2014/main" id="{CA03D40B-373E-F592-7CAF-9AD51B00FA6C}"/>
              </a:ext>
            </a:extLst>
          </p:cNvPr>
          <p:cNvSpPr txBox="1"/>
          <p:nvPr/>
        </p:nvSpPr>
        <p:spPr>
          <a:xfrm>
            <a:off x="7550680" y="168769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3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8" name="TextBox 17">
            <a:extLst>
              <a:ext uri="{FF2B5EF4-FFF2-40B4-BE49-F238E27FC236}">
                <a16:creationId xmlns:a16="http://schemas.microsoft.com/office/drawing/2014/main" id="{F7394964-C26F-F675-F08A-B82C5406DA13}"/>
              </a:ext>
            </a:extLst>
          </p:cNvPr>
          <p:cNvSpPr txBox="1"/>
          <p:nvPr/>
        </p:nvSpPr>
        <p:spPr>
          <a:xfrm>
            <a:off x="7550680" y="190514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4</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9" name="TextBox 18">
            <a:extLst>
              <a:ext uri="{FF2B5EF4-FFF2-40B4-BE49-F238E27FC236}">
                <a16:creationId xmlns:a16="http://schemas.microsoft.com/office/drawing/2014/main" id="{3D87E854-682E-33EC-13D5-10DE0EA98477}"/>
              </a:ext>
            </a:extLst>
          </p:cNvPr>
          <p:cNvSpPr txBox="1"/>
          <p:nvPr/>
        </p:nvSpPr>
        <p:spPr>
          <a:xfrm>
            <a:off x="7550501" y="212620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5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0" name="TextBox 19">
            <a:extLst>
              <a:ext uri="{FF2B5EF4-FFF2-40B4-BE49-F238E27FC236}">
                <a16:creationId xmlns:a16="http://schemas.microsoft.com/office/drawing/2014/main" id="{9F69878B-9C36-8198-AB6C-AE5E122C1F7A}"/>
              </a:ext>
            </a:extLst>
          </p:cNvPr>
          <p:cNvSpPr txBox="1"/>
          <p:nvPr/>
        </p:nvSpPr>
        <p:spPr>
          <a:xfrm>
            <a:off x="7550501" y="2343659"/>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6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1" name="TextBox 20">
            <a:extLst>
              <a:ext uri="{FF2B5EF4-FFF2-40B4-BE49-F238E27FC236}">
                <a16:creationId xmlns:a16="http://schemas.microsoft.com/office/drawing/2014/main" id="{A7D9520B-B3F6-3B47-6928-0390D155477E}"/>
              </a:ext>
            </a:extLst>
          </p:cNvPr>
          <p:cNvSpPr txBox="1"/>
          <p:nvPr/>
        </p:nvSpPr>
        <p:spPr>
          <a:xfrm>
            <a:off x="7559733" y="257000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7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2" name="TextBox 21">
            <a:extLst>
              <a:ext uri="{FF2B5EF4-FFF2-40B4-BE49-F238E27FC236}">
                <a16:creationId xmlns:a16="http://schemas.microsoft.com/office/drawing/2014/main" id="{0C9E6245-07FE-C741-F958-3A0189AE486E}"/>
              </a:ext>
            </a:extLst>
          </p:cNvPr>
          <p:cNvSpPr txBox="1"/>
          <p:nvPr/>
        </p:nvSpPr>
        <p:spPr>
          <a:xfrm>
            <a:off x="7559733" y="278745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8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3" name="TextBox 22">
            <a:extLst>
              <a:ext uri="{FF2B5EF4-FFF2-40B4-BE49-F238E27FC236}">
                <a16:creationId xmlns:a16="http://schemas.microsoft.com/office/drawing/2014/main" id="{6DB55548-5692-A574-60C2-E699899412AE}"/>
              </a:ext>
            </a:extLst>
          </p:cNvPr>
          <p:cNvSpPr txBox="1"/>
          <p:nvPr/>
        </p:nvSpPr>
        <p:spPr>
          <a:xfrm>
            <a:off x="7559733" y="300244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9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4" name="TextBox 23">
            <a:extLst>
              <a:ext uri="{FF2B5EF4-FFF2-40B4-BE49-F238E27FC236}">
                <a16:creationId xmlns:a16="http://schemas.microsoft.com/office/drawing/2014/main" id="{87FCA549-F38E-CE6A-D404-F8C41AF82783}"/>
              </a:ext>
            </a:extLst>
          </p:cNvPr>
          <p:cNvSpPr txBox="1"/>
          <p:nvPr/>
        </p:nvSpPr>
        <p:spPr>
          <a:xfrm>
            <a:off x="7568965" y="322878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10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5" name="TextBox 24">
            <a:extLst>
              <a:ext uri="{FF2B5EF4-FFF2-40B4-BE49-F238E27FC236}">
                <a16:creationId xmlns:a16="http://schemas.microsoft.com/office/drawing/2014/main" id="{B8FF4E44-F272-E72D-9C3D-704ECC6F720F}"/>
              </a:ext>
            </a:extLst>
          </p:cNvPr>
          <p:cNvSpPr txBox="1"/>
          <p:nvPr/>
        </p:nvSpPr>
        <p:spPr>
          <a:xfrm>
            <a:off x="7568965" y="3446240"/>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 name="TextBox 1">
            <a:extLst>
              <a:ext uri="{FF2B5EF4-FFF2-40B4-BE49-F238E27FC236}">
                <a16:creationId xmlns:a16="http://schemas.microsoft.com/office/drawing/2014/main" id="{2EB6D228-1AE1-5710-32E0-10D31CCE0CDD}"/>
              </a:ext>
            </a:extLst>
          </p:cNvPr>
          <p:cNvSpPr txBox="1"/>
          <p:nvPr/>
        </p:nvSpPr>
        <p:spPr>
          <a:xfrm>
            <a:off x="2656786" y="268336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npm</a:t>
            </a:r>
            <a:r>
              <a:rPr lang="en-US" sz="700" b="1" dirty="0"/>
              <a:t>  install react-router-dom@5</a:t>
            </a:r>
          </a:p>
        </p:txBody>
      </p:sp>
      <p:sp>
        <p:nvSpPr>
          <p:cNvPr id="3" name="TextBox 2">
            <a:extLst>
              <a:ext uri="{FF2B5EF4-FFF2-40B4-BE49-F238E27FC236}">
                <a16:creationId xmlns:a16="http://schemas.microsoft.com/office/drawing/2014/main" id="{A7C46B54-04BE-33FC-D125-89BE65700072}"/>
              </a:ext>
            </a:extLst>
          </p:cNvPr>
          <p:cNvSpPr txBox="1"/>
          <p:nvPr/>
        </p:nvSpPr>
        <p:spPr>
          <a:xfrm>
            <a:off x="2656786" y="312485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6" name="TextBox 25">
            <a:extLst>
              <a:ext uri="{FF2B5EF4-FFF2-40B4-BE49-F238E27FC236}">
                <a16:creationId xmlns:a16="http://schemas.microsoft.com/office/drawing/2014/main" id="{7EDA449A-6BF1-868B-9818-2274AD317ED3}"/>
              </a:ext>
            </a:extLst>
          </p:cNvPr>
          <p:cNvSpPr txBox="1"/>
          <p:nvPr/>
        </p:nvSpPr>
        <p:spPr>
          <a:xfrm>
            <a:off x="2656786" y="2904109"/>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7" name="TextBox 26">
            <a:extLst>
              <a:ext uri="{FF2B5EF4-FFF2-40B4-BE49-F238E27FC236}">
                <a16:creationId xmlns:a16="http://schemas.microsoft.com/office/drawing/2014/main" id="{FDA6FFA3-F823-94C8-6D6B-8C06184B0D7B}"/>
              </a:ext>
            </a:extLst>
          </p:cNvPr>
          <p:cNvSpPr txBox="1"/>
          <p:nvPr/>
        </p:nvSpPr>
        <p:spPr>
          <a:xfrm>
            <a:off x="2656786" y="3345597"/>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8" name="TextBox 27">
            <a:extLst>
              <a:ext uri="{FF2B5EF4-FFF2-40B4-BE49-F238E27FC236}">
                <a16:creationId xmlns:a16="http://schemas.microsoft.com/office/drawing/2014/main" id="{BD19CFA2-A1E6-B12C-F35C-AA193E817CF9}"/>
              </a:ext>
            </a:extLst>
          </p:cNvPr>
          <p:cNvSpPr txBox="1"/>
          <p:nvPr/>
        </p:nvSpPr>
        <p:spPr>
          <a:xfrm>
            <a:off x="2656786" y="3566341"/>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9" name="TextBox 28">
            <a:extLst>
              <a:ext uri="{FF2B5EF4-FFF2-40B4-BE49-F238E27FC236}">
                <a16:creationId xmlns:a16="http://schemas.microsoft.com/office/drawing/2014/main" id="{3AB124D2-9B00-B5F7-0D98-3F204BBA7907}"/>
              </a:ext>
            </a:extLst>
          </p:cNvPr>
          <p:cNvSpPr txBox="1"/>
          <p:nvPr/>
        </p:nvSpPr>
        <p:spPr>
          <a:xfrm>
            <a:off x="2656786" y="4007829"/>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0" name="TextBox 29">
            <a:extLst>
              <a:ext uri="{FF2B5EF4-FFF2-40B4-BE49-F238E27FC236}">
                <a16:creationId xmlns:a16="http://schemas.microsoft.com/office/drawing/2014/main" id="{DF87E717-D0B5-C2A3-C658-F4386F03DC31}"/>
              </a:ext>
            </a:extLst>
          </p:cNvPr>
          <p:cNvSpPr txBox="1"/>
          <p:nvPr/>
        </p:nvSpPr>
        <p:spPr>
          <a:xfrm>
            <a:off x="2656786" y="378708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1" name="TextBox 30">
            <a:extLst>
              <a:ext uri="{FF2B5EF4-FFF2-40B4-BE49-F238E27FC236}">
                <a16:creationId xmlns:a16="http://schemas.microsoft.com/office/drawing/2014/main" id="{E6FCCA1A-B212-69E7-5C02-26A4AB109BCD}"/>
              </a:ext>
            </a:extLst>
          </p:cNvPr>
          <p:cNvSpPr txBox="1"/>
          <p:nvPr/>
        </p:nvSpPr>
        <p:spPr>
          <a:xfrm>
            <a:off x="2656786" y="422857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2" name="TextBox 31">
            <a:extLst>
              <a:ext uri="{FF2B5EF4-FFF2-40B4-BE49-F238E27FC236}">
                <a16:creationId xmlns:a16="http://schemas.microsoft.com/office/drawing/2014/main" id="{3220A250-5953-EF4C-2954-42FE5874EB5B}"/>
              </a:ext>
            </a:extLst>
          </p:cNvPr>
          <p:cNvSpPr txBox="1"/>
          <p:nvPr/>
        </p:nvSpPr>
        <p:spPr>
          <a:xfrm>
            <a:off x="2656786" y="4449317"/>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3" name="TextBox 32">
            <a:extLst>
              <a:ext uri="{FF2B5EF4-FFF2-40B4-BE49-F238E27FC236}">
                <a16:creationId xmlns:a16="http://schemas.microsoft.com/office/drawing/2014/main" id="{CB2B7B85-056A-9E83-26E4-E963B171EC3A}"/>
              </a:ext>
            </a:extLst>
          </p:cNvPr>
          <p:cNvSpPr txBox="1"/>
          <p:nvPr/>
        </p:nvSpPr>
        <p:spPr>
          <a:xfrm>
            <a:off x="2656786" y="489080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4" name="TextBox 33">
            <a:extLst>
              <a:ext uri="{FF2B5EF4-FFF2-40B4-BE49-F238E27FC236}">
                <a16:creationId xmlns:a16="http://schemas.microsoft.com/office/drawing/2014/main" id="{3A9C6CF8-C76F-EB64-A0D6-DDCF79A4B1D2}"/>
              </a:ext>
            </a:extLst>
          </p:cNvPr>
          <p:cNvSpPr txBox="1"/>
          <p:nvPr/>
        </p:nvSpPr>
        <p:spPr>
          <a:xfrm>
            <a:off x="2656786" y="4670061"/>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5" name="TextBox 34">
            <a:extLst>
              <a:ext uri="{FF2B5EF4-FFF2-40B4-BE49-F238E27FC236}">
                <a16:creationId xmlns:a16="http://schemas.microsoft.com/office/drawing/2014/main" id="{1E5604D2-3806-616F-758C-767E622D4371}"/>
              </a:ext>
            </a:extLst>
          </p:cNvPr>
          <p:cNvSpPr txBox="1"/>
          <p:nvPr/>
        </p:nvSpPr>
        <p:spPr>
          <a:xfrm>
            <a:off x="2275438" y="267595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6" name="TextBox 35">
            <a:extLst>
              <a:ext uri="{FF2B5EF4-FFF2-40B4-BE49-F238E27FC236}">
                <a16:creationId xmlns:a16="http://schemas.microsoft.com/office/drawing/2014/main" id="{7B4D6F32-0FE6-50A7-B0A6-65F2381C1342}"/>
              </a:ext>
            </a:extLst>
          </p:cNvPr>
          <p:cNvSpPr txBox="1"/>
          <p:nvPr/>
        </p:nvSpPr>
        <p:spPr>
          <a:xfrm>
            <a:off x="2275438" y="2902463"/>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7" name="TextBox 36">
            <a:extLst>
              <a:ext uri="{FF2B5EF4-FFF2-40B4-BE49-F238E27FC236}">
                <a16:creationId xmlns:a16="http://schemas.microsoft.com/office/drawing/2014/main" id="{7C2B70AD-D637-0AE6-84C1-6EE0A634CC49}"/>
              </a:ext>
            </a:extLst>
          </p:cNvPr>
          <p:cNvSpPr txBox="1"/>
          <p:nvPr/>
        </p:nvSpPr>
        <p:spPr>
          <a:xfrm>
            <a:off x="2275617" y="311975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3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8" name="TextBox 37">
            <a:extLst>
              <a:ext uri="{FF2B5EF4-FFF2-40B4-BE49-F238E27FC236}">
                <a16:creationId xmlns:a16="http://schemas.microsoft.com/office/drawing/2014/main" id="{6615D9C5-683C-F6F7-F13D-B6997C4C6B78}"/>
              </a:ext>
            </a:extLst>
          </p:cNvPr>
          <p:cNvSpPr txBox="1"/>
          <p:nvPr/>
        </p:nvSpPr>
        <p:spPr>
          <a:xfrm>
            <a:off x="2275617" y="3346262"/>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4</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9" name="TextBox 38">
            <a:extLst>
              <a:ext uri="{FF2B5EF4-FFF2-40B4-BE49-F238E27FC236}">
                <a16:creationId xmlns:a16="http://schemas.microsoft.com/office/drawing/2014/main" id="{C4DAC7CA-6674-2593-DBE0-BBB18C3E06A3}"/>
              </a:ext>
            </a:extLst>
          </p:cNvPr>
          <p:cNvSpPr txBox="1"/>
          <p:nvPr/>
        </p:nvSpPr>
        <p:spPr>
          <a:xfrm>
            <a:off x="2275438" y="3567322"/>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5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0" name="TextBox 39">
            <a:extLst>
              <a:ext uri="{FF2B5EF4-FFF2-40B4-BE49-F238E27FC236}">
                <a16:creationId xmlns:a16="http://schemas.microsoft.com/office/drawing/2014/main" id="{F6C5C80C-7C7C-E9AF-10A8-21B29499B421}"/>
              </a:ext>
            </a:extLst>
          </p:cNvPr>
          <p:cNvSpPr txBox="1"/>
          <p:nvPr/>
        </p:nvSpPr>
        <p:spPr>
          <a:xfrm>
            <a:off x="2275438" y="3784774"/>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6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1" name="TextBox 40">
            <a:extLst>
              <a:ext uri="{FF2B5EF4-FFF2-40B4-BE49-F238E27FC236}">
                <a16:creationId xmlns:a16="http://schemas.microsoft.com/office/drawing/2014/main" id="{C34E7B64-03C5-DAE4-458F-EFBB41361751}"/>
              </a:ext>
            </a:extLst>
          </p:cNvPr>
          <p:cNvSpPr txBox="1"/>
          <p:nvPr/>
        </p:nvSpPr>
        <p:spPr>
          <a:xfrm>
            <a:off x="2284670" y="401112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7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2" name="TextBox 41">
            <a:extLst>
              <a:ext uri="{FF2B5EF4-FFF2-40B4-BE49-F238E27FC236}">
                <a16:creationId xmlns:a16="http://schemas.microsoft.com/office/drawing/2014/main" id="{F41DE254-83B2-2F86-6240-20F23290A7F3}"/>
              </a:ext>
            </a:extLst>
          </p:cNvPr>
          <p:cNvSpPr txBox="1"/>
          <p:nvPr/>
        </p:nvSpPr>
        <p:spPr>
          <a:xfrm>
            <a:off x="2284670" y="4228573"/>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8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3" name="TextBox 42">
            <a:extLst>
              <a:ext uri="{FF2B5EF4-FFF2-40B4-BE49-F238E27FC236}">
                <a16:creationId xmlns:a16="http://schemas.microsoft.com/office/drawing/2014/main" id="{BC7E8C64-D2FB-3FCC-84A6-CD9AE6363C18}"/>
              </a:ext>
            </a:extLst>
          </p:cNvPr>
          <p:cNvSpPr txBox="1"/>
          <p:nvPr/>
        </p:nvSpPr>
        <p:spPr>
          <a:xfrm>
            <a:off x="2284670" y="444355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9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4" name="TextBox 43">
            <a:extLst>
              <a:ext uri="{FF2B5EF4-FFF2-40B4-BE49-F238E27FC236}">
                <a16:creationId xmlns:a16="http://schemas.microsoft.com/office/drawing/2014/main" id="{870476C2-1550-C9B4-75F8-73A7014B433A}"/>
              </a:ext>
            </a:extLst>
          </p:cNvPr>
          <p:cNvSpPr txBox="1"/>
          <p:nvPr/>
        </p:nvSpPr>
        <p:spPr>
          <a:xfrm>
            <a:off x="2293902" y="4669903"/>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10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5" name="TextBox 44">
            <a:extLst>
              <a:ext uri="{FF2B5EF4-FFF2-40B4-BE49-F238E27FC236}">
                <a16:creationId xmlns:a16="http://schemas.microsoft.com/office/drawing/2014/main" id="{53616059-E513-C8E6-DDBA-2FA062FD9203}"/>
              </a:ext>
            </a:extLst>
          </p:cNvPr>
          <p:cNvSpPr txBox="1"/>
          <p:nvPr/>
        </p:nvSpPr>
        <p:spPr>
          <a:xfrm>
            <a:off x="2293902" y="488735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Tree>
    <p:extLst>
      <p:ext uri="{BB962C8B-B14F-4D97-AF65-F5344CB8AC3E}">
        <p14:creationId xmlns:p14="http://schemas.microsoft.com/office/powerpoint/2010/main" val="1381154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34B03A-B0CF-775A-FAA6-34953F5B775B}"/>
              </a:ext>
            </a:extLst>
          </p:cNvPr>
          <p:cNvSpPr>
            <a:spLocks noGrp="1"/>
          </p:cNvSpPr>
          <p:nvPr>
            <p:ph type="title"/>
          </p:nvPr>
        </p:nvSpPr>
        <p:spPr>
          <a:xfrm>
            <a:off x="838200" y="356498"/>
            <a:ext cx="10515600" cy="1325563"/>
          </a:xfrm>
        </p:spPr>
        <p:txBody>
          <a:bodyPr>
            <a:normAutofit/>
          </a:bodyPr>
          <a:lstStyle/>
          <a:p>
            <a:pPr algn="ctr"/>
            <a:r>
              <a:rPr lang="en-US" sz="6000" b="1" u="sng" dirty="0">
                <a:effectLst>
                  <a:outerShdw blurRad="38100" dist="38100" dir="2700000" algn="tl">
                    <a:srgbClr val="000000">
                      <a:alpha val="43137"/>
                    </a:srgbClr>
                  </a:outerShdw>
                </a:effectLst>
              </a:rPr>
              <a:t>NEXT_JS</a:t>
            </a:r>
          </a:p>
        </p:txBody>
      </p:sp>
      <p:sp>
        <p:nvSpPr>
          <p:cNvPr id="7" name="TextBox 6">
            <a:extLst>
              <a:ext uri="{FF2B5EF4-FFF2-40B4-BE49-F238E27FC236}">
                <a16:creationId xmlns:a16="http://schemas.microsoft.com/office/drawing/2014/main" id="{F43A2E38-4B1D-FB6E-5E78-8002011D66DF}"/>
              </a:ext>
            </a:extLst>
          </p:cNvPr>
          <p:cNvSpPr txBox="1"/>
          <p:nvPr/>
        </p:nvSpPr>
        <p:spPr>
          <a:xfrm>
            <a:off x="838200" y="3037608"/>
            <a:ext cx="10669438" cy="2969403"/>
          </a:xfrm>
          <a:prstGeom prst="rect">
            <a:avLst/>
          </a:prstGeom>
          <a:ln/>
        </p:spPr>
        <p:style>
          <a:lnRef idx="2">
            <a:schemeClr val="accent1"/>
          </a:lnRef>
          <a:fillRef idx="1">
            <a:schemeClr val="lt1"/>
          </a:fillRef>
          <a:effectRef idx="0">
            <a:schemeClr val="accent1"/>
          </a:effectRef>
          <a:fontRef idx="minor">
            <a:schemeClr val="dk1"/>
          </a:fontRef>
        </p:style>
        <p:txBody>
          <a:bodyPr wrap="square" numCol="2" rtlCol="0">
            <a:spAutoFit/>
          </a:bodyPr>
          <a:lstStyle/>
          <a:p>
            <a:pPr marL="285750" indent="-285750">
              <a:lnSpc>
                <a:spcPct val="200000"/>
              </a:lnSpc>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hlinkClick r:id="rId2" action="ppaction://hlinksldjump">
                  <a:extLst>
                    <a:ext uri="{A12FA001-AC4F-418D-AE19-62706E023703}">
                      <ahyp:hlinkClr xmlns:ahyp="http://schemas.microsoft.com/office/drawing/2018/hyperlinkcolor" val="tx"/>
                    </a:ext>
                  </a:extLst>
                </a:hlinkClick>
              </a:rPr>
              <a:t>File-based Routing</a:t>
            </a:r>
            <a:endParaRPr lang="en-US" sz="16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hlinkClick r:id="rId3" action="ppaction://hlinksldjump">
                  <a:extLst>
                    <a:ext uri="{A12FA001-AC4F-418D-AE19-62706E023703}">
                      <ahyp:hlinkClr xmlns:ahyp="http://schemas.microsoft.com/office/drawing/2018/hyperlinkcolor" val="tx"/>
                    </a:ext>
                  </a:extLst>
                </a:hlinkClick>
              </a:rPr>
              <a:t>Navigating</a:t>
            </a:r>
            <a:endParaRPr lang="en-US" sz="16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hlinkClick r:id="rId4" action="ppaction://hlinksldjump">
                  <a:extLst>
                    <a:ext uri="{A12FA001-AC4F-418D-AE19-62706E023703}">
                      <ahyp:hlinkClr xmlns:ahyp="http://schemas.microsoft.com/office/drawing/2018/hyperlinkcolor" val="tx"/>
                    </a:ext>
                  </a:extLst>
                </a:hlinkClick>
              </a:rPr>
              <a:t>Filtered DUMMY_DATA</a:t>
            </a:r>
            <a:endParaRPr lang="en-US" sz="16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hlinkClick r:id="rId5" action="ppaction://hlinksldjump">
                  <a:extLst>
                    <a:ext uri="{A12FA001-AC4F-418D-AE19-62706E023703}">
                      <ahyp:hlinkClr xmlns:ahyp="http://schemas.microsoft.com/office/drawing/2018/hyperlinkcolor" val="tx"/>
                    </a:ext>
                  </a:extLst>
                </a:hlinkClick>
              </a:rPr>
              <a:t>Working With file-based Routing</a:t>
            </a:r>
            <a:endParaRPr lang="en-US" sz="16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hlinkClick r:id="rId6" action="ppaction://hlinksldjump">
                  <a:extLst>
                    <a:ext uri="{A12FA001-AC4F-418D-AE19-62706E023703}">
                      <ahyp:hlinkClr xmlns:ahyp="http://schemas.microsoft.com/office/drawing/2018/hyperlinkcolor" val="tx"/>
                    </a:ext>
                  </a:extLst>
                </a:hlinkClick>
              </a:rPr>
              <a:t>Get Static Props Function</a:t>
            </a:r>
            <a:endParaRPr lang="en-US" sz="1600" b="1" dirty="0">
              <a:solidFill>
                <a:srgbClr val="FF0000"/>
              </a:solidFill>
              <a:effectLst>
                <a:outerShdw blurRad="38100" dist="38100" dir="2700000" algn="tl">
                  <a:srgbClr val="000000">
                    <a:alpha val="43137"/>
                  </a:srgbClr>
                </a:outerShdw>
              </a:effectLst>
            </a:endParaRPr>
          </a:p>
          <a:p>
            <a:pPr>
              <a:lnSpc>
                <a:spcPct val="200000"/>
              </a:lnSpc>
            </a:pPr>
            <a:endParaRPr lang="en-US" sz="1600" b="1" dirty="0">
              <a:solidFill>
                <a:srgbClr val="FF0000"/>
              </a:solidFill>
              <a:effectLst>
                <a:glow rad="38100">
                  <a:srgbClr val="B31166">
                    <a:alpha val="40000"/>
                  </a:srgbClr>
                </a:glow>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endParaRPr lang="en-US" sz="1600" b="1" dirty="0">
              <a:solidFill>
                <a:srgbClr val="FF0000"/>
              </a:solidFill>
              <a:effectLst>
                <a:glow rad="38100">
                  <a:srgbClr val="B31166">
                    <a:alpha val="40000"/>
                  </a:srgbClr>
                </a:glow>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endParaRPr lang="en-US" sz="1600" b="1" dirty="0">
              <a:solidFill>
                <a:srgbClr val="FF0000"/>
              </a:solidFill>
              <a:effectLst>
                <a:glow rad="38100">
                  <a:srgbClr val="B31166">
                    <a:alpha val="40000"/>
                  </a:srgbClr>
                </a:glow>
                <a:outerShdw blurRad="38100" dist="38100" dir="2700000" algn="tl">
                  <a:srgbClr val="000000">
                    <a:alpha val="43137"/>
                  </a:srgbClr>
                </a:outerShdw>
              </a:effectLst>
            </a:endParaRPr>
          </a:p>
          <a:p>
            <a:endParaRPr lang="en-US" sz="1600" b="1" dirty="0">
              <a:solidFill>
                <a:srgbClr val="FF0000"/>
              </a:solidFill>
              <a:effectLst>
                <a:glow rad="38100">
                  <a:srgbClr val="B31166">
                    <a:alpha val="40000"/>
                  </a:srgb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215913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37E3DE7-D9ED-B488-7054-A3D8FA6012E1}"/>
              </a:ext>
            </a:extLst>
          </p:cNvPr>
          <p:cNvSpPr txBox="1"/>
          <p:nvPr/>
        </p:nvSpPr>
        <p:spPr>
          <a:xfrm>
            <a:off x="6298850" y="515054"/>
            <a:ext cx="4381878" cy="461665"/>
          </a:xfrm>
          <a:prstGeom prst="rect">
            <a:avLst/>
          </a:prstGeom>
          <a:noFill/>
        </p:spPr>
        <p:txBody>
          <a:bodyPr wrap="square" rtlCol="0">
            <a:spAutoFit/>
          </a:bodyPr>
          <a:lstStyle/>
          <a:p>
            <a:r>
              <a:rPr lang="en-US" sz="2400" b="1" dirty="0">
                <a:solidFill>
                  <a:schemeClr val="bg1"/>
                </a:solidFill>
              </a:rPr>
              <a:t>NEXT.JS File-based Routing</a:t>
            </a:r>
          </a:p>
        </p:txBody>
      </p:sp>
      <p:sp>
        <p:nvSpPr>
          <p:cNvPr id="8" name="Rectangle: Rounded Corners 7">
            <a:extLst>
              <a:ext uri="{FF2B5EF4-FFF2-40B4-BE49-F238E27FC236}">
                <a16:creationId xmlns:a16="http://schemas.microsoft.com/office/drawing/2014/main" id="{5CBFE654-43C9-7FCD-08DF-FEC271E00E16}"/>
              </a:ext>
            </a:extLst>
          </p:cNvPr>
          <p:cNvSpPr/>
          <p:nvPr/>
        </p:nvSpPr>
        <p:spPr>
          <a:xfrm>
            <a:off x="669983" y="742415"/>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/pages</a:t>
            </a:r>
          </a:p>
        </p:txBody>
      </p:sp>
      <p:sp>
        <p:nvSpPr>
          <p:cNvPr id="9" name="Rectangle: Rounded Corners 8">
            <a:extLst>
              <a:ext uri="{FF2B5EF4-FFF2-40B4-BE49-F238E27FC236}">
                <a16:creationId xmlns:a16="http://schemas.microsoft.com/office/drawing/2014/main" id="{78190075-080C-9D34-6011-342F0C01B51D}"/>
              </a:ext>
            </a:extLst>
          </p:cNvPr>
          <p:cNvSpPr/>
          <p:nvPr/>
        </p:nvSpPr>
        <p:spPr>
          <a:xfrm>
            <a:off x="2417301" y="2082358"/>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/products</a:t>
            </a:r>
          </a:p>
        </p:txBody>
      </p:sp>
      <p:sp>
        <p:nvSpPr>
          <p:cNvPr id="10" name="Rectangle: Rounded Corners 9">
            <a:extLst>
              <a:ext uri="{FF2B5EF4-FFF2-40B4-BE49-F238E27FC236}">
                <a16:creationId xmlns:a16="http://schemas.microsoft.com/office/drawing/2014/main" id="{96A58D30-3E0B-19D0-6B1B-7F93F3C28B40}"/>
              </a:ext>
            </a:extLst>
          </p:cNvPr>
          <p:cNvSpPr/>
          <p:nvPr/>
        </p:nvSpPr>
        <p:spPr>
          <a:xfrm>
            <a:off x="2408248" y="1647767"/>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About.js</a:t>
            </a:r>
          </a:p>
        </p:txBody>
      </p:sp>
      <p:sp>
        <p:nvSpPr>
          <p:cNvPr id="11" name="Rectangle: Rounded Corners 10">
            <a:extLst>
              <a:ext uri="{FF2B5EF4-FFF2-40B4-BE49-F238E27FC236}">
                <a16:creationId xmlns:a16="http://schemas.microsoft.com/office/drawing/2014/main" id="{D5A13986-A42F-6E71-2D6A-68D515CA2784}"/>
              </a:ext>
            </a:extLst>
          </p:cNvPr>
          <p:cNvSpPr/>
          <p:nvPr/>
        </p:nvSpPr>
        <p:spPr>
          <a:xfrm>
            <a:off x="2408248" y="1240356"/>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sp>
        <p:nvSpPr>
          <p:cNvPr id="12" name="Rectangle: Rounded Corners 11">
            <a:extLst>
              <a:ext uri="{FF2B5EF4-FFF2-40B4-BE49-F238E27FC236}">
                <a16:creationId xmlns:a16="http://schemas.microsoft.com/office/drawing/2014/main" id="{9DA5C988-F900-6FAA-D649-7AB8F0AECE86}"/>
              </a:ext>
            </a:extLst>
          </p:cNvPr>
          <p:cNvSpPr/>
          <p:nvPr/>
        </p:nvSpPr>
        <p:spPr>
          <a:xfrm>
            <a:off x="4028817" y="2928864"/>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[id].js</a:t>
            </a:r>
          </a:p>
        </p:txBody>
      </p:sp>
      <p:sp>
        <p:nvSpPr>
          <p:cNvPr id="13" name="Rectangle: Rounded Corners 12">
            <a:extLst>
              <a:ext uri="{FF2B5EF4-FFF2-40B4-BE49-F238E27FC236}">
                <a16:creationId xmlns:a16="http://schemas.microsoft.com/office/drawing/2014/main" id="{CE732F5F-D701-CE7F-9FF6-F101873BD418}"/>
              </a:ext>
            </a:extLst>
          </p:cNvPr>
          <p:cNvSpPr/>
          <p:nvPr/>
        </p:nvSpPr>
        <p:spPr>
          <a:xfrm>
            <a:off x="4028817" y="251240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18" name="Connector: Elbow 17">
            <a:extLst>
              <a:ext uri="{FF2B5EF4-FFF2-40B4-BE49-F238E27FC236}">
                <a16:creationId xmlns:a16="http://schemas.microsoft.com/office/drawing/2014/main" id="{57D572E1-1194-61CD-C859-36FF2169BCEC}"/>
              </a:ext>
            </a:extLst>
          </p:cNvPr>
          <p:cNvCxnSpPr>
            <a:cxnSpLocks/>
            <a:stCxn id="8" idx="2"/>
            <a:endCxn id="10" idx="1"/>
          </p:cNvCxnSpPr>
          <p:nvPr/>
        </p:nvCxnSpPr>
        <p:spPr>
          <a:xfrm rot="16200000" flipH="1">
            <a:off x="1639793" y="1006052"/>
            <a:ext cx="778611"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BEEC54E-8AC6-45A5-1C71-216BCF3E2F93}"/>
              </a:ext>
            </a:extLst>
          </p:cNvPr>
          <p:cNvCxnSpPr>
            <a:cxnSpLocks/>
            <a:stCxn id="8" idx="2"/>
            <a:endCxn id="11" idx="1"/>
          </p:cNvCxnSpPr>
          <p:nvPr/>
        </p:nvCxnSpPr>
        <p:spPr>
          <a:xfrm rot="16200000" flipH="1">
            <a:off x="1843498" y="802347"/>
            <a:ext cx="371200"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300580C6-D0B4-2564-1872-55270E58E90B}"/>
              </a:ext>
            </a:extLst>
          </p:cNvPr>
          <p:cNvCxnSpPr>
            <a:cxnSpLocks/>
            <a:stCxn id="8" idx="2"/>
            <a:endCxn id="9" idx="1"/>
          </p:cNvCxnSpPr>
          <p:nvPr/>
        </p:nvCxnSpPr>
        <p:spPr>
          <a:xfrm rot="16200000" flipH="1">
            <a:off x="1427023" y="1218821"/>
            <a:ext cx="1213202" cy="767353"/>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3D322AD-289E-9CF7-7229-34A7F17DCAE0}"/>
              </a:ext>
            </a:extLst>
          </p:cNvPr>
          <p:cNvCxnSpPr>
            <a:cxnSpLocks/>
            <a:stCxn id="9" idx="2"/>
            <a:endCxn id="12" idx="1"/>
          </p:cNvCxnSpPr>
          <p:nvPr/>
        </p:nvCxnSpPr>
        <p:spPr>
          <a:xfrm rot="16200000" flipH="1">
            <a:off x="3353159" y="2379946"/>
            <a:ext cx="719765"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06EDA12-A2BB-7189-880A-22EFE5B30916}"/>
              </a:ext>
            </a:extLst>
          </p:cNvPr>
          <p:cNvCxnSpPr>
            <a:cxnSpLocks/>
            <a:stCxn id="9" idx="2"/>
            <a:endCxn id="13" idx="1"/>
          </p:cNvCxnSpPr>
          <p:nvPr/>
        </p:nvCxnSpPr>
        <p:spPr>
          <a:xfrm rot="16200000" flipH="1">
            <a:off x="3561391" y="2171714"/>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C2BD1E87-A08D-F028-C74E-1F78C55BCA72}"/>
              </a:ext>
            </a:extLst>
          </p:cNvPr>
          <p:cNvSpPr/>
          <p:nvPr/>
        </p:nvSpPr>
        <p:spPr>
          <a:xfrm>
            <a:off x="8340431" y="1647765"/>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About page</a:t>
            </a:r>
          </a:p>
        </p:txBody>
      </p:sp>
      <p:sp>
        <p:nvSpPr>
          <p:cNvPr id="34" name="Rectangle: Rounded Corners 33">
            <a:extLst>
              <a:ext uri="{FF2B5EF4-FFF2-40B4-BE49-F238E27FC236}">
                <a16:creationId xmlns:a16="http://schemas.microsoft.com/office/drawing/2014/main" id="{C121196A-F5F8-9CF1-DA55-AE5246BD8E2A}"/>
              </a:ext>
            </a:extLst>
          </p:cNvPr>
          <p:cNvSpPr/>
          <p:nvPr/>
        </p:nvSpPr>
        <p:spPr>
          <a:xfrm>
            <a:off x="8340431" y="1240354"/>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Main starting page</a:t>
            </a:r>
          </a:p>
        </p:txBody>
      </p:sp>
      <p:sp>
        <p:nvSpPr>
          <p:cNvPr id="37" name="Rectangle: Rounded Corners 36">
            <a:extLst>
              <a:ext uri="{FF2B5EF4-FFF2-40B4-BE49-F238E27FC236}">
                <a16:creationId xmlns:a16="http://schemas.microsoft.com/office/drawing/2014/main" id="{49F9F529-AB13-233C-779C-BA913C7ADFBA}"/>
              </a:ext>
            </a:extLst>
          </p:cNvPr>
          <p:cNvSpPr/>
          <p:nvPr/>
        </p:nvSpPr>
        <p:spPr>
          <a:xfrm>
            <a:off x="8349484" y="2928864"/>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sp>
        <p:nvSpPr>
          <p:cNvPr id="38" name="Rectangle: Rounded Corners 37">
            <a:extLst>
              <a:ext uri="{FF2B5EF4-FFF2-40B4-BE49-F238E27FC236}">
                <a16:creationId xmlns:a16="http://schemas.microsoft.com/office/drawing/2014/main" id="{CA2BBABF-BA08-D56B-BCCF-43CFD02FE5DC}"/>
              </a:ext>
            </a:extLst>
          </p:cNvPr>
          <p:cNvSpPr/>
          <p:nvPr/>
        </p:nvSpPr>
        <p:spPr>
          <a:xfrm>
            <a:off x="8349484" y="2512400"/>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All Products page</a:t>
            </a:r>
          </a:p>
        </p:txBody>
      </p:sp>
      <p:sp>
        <p:nvSpPr>
          <p:cNvPr id="40" name="Rectangle: Rounded Corners 39">
            <a:extLst>
              <a:ext uri="{FF2B5EF4-FFF2-40B4-BE49-F238E27FC236}">
                <a16:creationId xmlns:a16="http://schemas.microsoft.com/office/drawing/2014/main" id="{5B7F5B17-5BE3-4F59-39B4-9C1FECFFC5B5}"/>
              </a:ext>
            </a:extLst>
          </p:cNvPr>
          <p:cNvSpPr/>
          <p:nvPr/>
        </p:nvSpPr>
        <p:spPr>
          <a:xfrm>
            <a:off x="8349484" y="3358911"/>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cxnSp>
        <p:nvCxnSpPr>
          <p:cNvPr id="44" name="Straight Arrow Connector 43">
            <a:extLst>
              <a:ext uri="{FF2B5EF4-FFF2-40B4-BE49-F238E27FC236}">
                <a16:creationId xmlns:a16="http://schemas.microsoft.com/office/drawing/2014/main" id="{AA9405F0-C294-4C8D-1217-A490BD5CAE19}"/>
              </a:ext>
            </a:extLst>
          </p:cNvPr>
          <p:cNvCxnSpPr>
            <a:cxnSpLocks/>
            <a:stCxn id="11" idx="3"/>
            <a:endCxn id="34" idx="1"/>
          </p:cNvCxnSpPr>
          <p:nvPr/>
        </p:nvCxnSpPr>
        <p:spPr>
          <a:xfrm flipV="1">
            <a:off x="4368178" y="1367095"/>
            <a:ext cx="3972253" cy="2"/>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F874F60-0BE9-14A1-CDCA-46166B13F4F7}"/>
              </a:ext>
            </a:extLst>
          </p:cNvPr>
          <p:cNvCxnSpPr>
            <a:cxnSpLocks/>
            <a:stCxn id="13" idx="3"/>
            <a:endCxn id="38" idx="1"/>
          </p:cNvCxnSpPr>
          <p:nvPr/>
        </p:nvCxnSpPr>
        <p:spPr>
          <a:xfrm>
            <a:off x="5988747" y="2639141"/>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DDBDDFB-B77E-E359-B485-FE4A6493684B}"/>
              </a:ext>
            </a:extLst>
          </p:cNvPr>
          <p:cNvCxnSpPr>
            <a:cxnSpLocks/>
            <a:stCxn id="12" idx="3"/>
            <a:endCxn id="37" idx="1"/>
          </p:cNvCxnSpPr>
          <p:nvPr/>
        </p:nvCxnSpPr>
        <p:spPr>
          <a:xfrm>
            <a:off x="5988747" y="3055605"/>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BE2C1E39-2898-9EDB-83BC-1EA7E287ED98}"/>
              </a:ext>
            </a:extLst>
          </p:cNvPr>
          <p:cNvCxnSpPr>
            <a:cxnSpLocks/>
            <a:stCxn id="12" idx="3"/>
            <a:endCxn id="40" idx="1"/>
          </p:cNvCxnSpPr>
          <p:nvPr/>
        </p:nvCxnSpPr>
        <p:spPr>
          <a:xfrm>
            <a:off x="5988747" y="3055605"/>
            <a:ext cx="2360737" cy="430047"/>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09FCB1F-C9A9-E02C-5647-31FD96BA75C4}"/>
              </a:ext>
            </a:extLst>
          </p:cNvPr>
          <p:cNvCxnSpPr>
            <a:cxnSpLocks/>
            <a:stCxn id="10" idx="3"/>
            <a:endCxn id="33" idx="1"/>
          </p:cNvCxnSpPr>
          <p:nvPr/>
        </p:nvCxnSpPr>
        <p:spPr>
          <a:xfrm flipV="1">
            <a:off x="4368178" y="1774506"/>
            <a:ext cx="3972253" cy="2"/>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7FB06839-7FEB-B395-690B-33AD7736B9E1}"/>
              </a:ext>
            </a:extLst>
          </p:cNvPr>
          <p:cNvSpPr/>
          <p:nvPr/>
        </p:nvSpPr>
        <p:spPr>
          <a:xfrm>
            <a:off x="8625618" y="1136148"/>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a:t>
            </a:r>
          </a:p>
        </p:txBody>
      </p:sp>
      <p:sp>
        <p:nvSpPr>
          <p:cNvPr id="74" name="Rectangle: Rounded Corners 73">
            <a:extLst>
              <a:ext uri="{FF2B5EF4-FFF2-40B4-BE49-F238E27FC236}">
                <a16:creationId xmlns:a16="http://schemas.microsoft.com/office/drawing/2014/main" id="{FD9F5251-96C9-61E2-8100-B5F305BE38D6}"/>
              </a:ext>
            </a:extLst>
          </p:cNvPr>
          <p:cNvSpPr/>
          <p:nvPr/>
        </p:nvSpPr>
        <p:spPr>
          <a:xfrm>
            <a:off x="8625620" y="1582159"/>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my-domain.com/about</a:t>
            </a:r>
          </a:p>
        </p:txBody>
      </p:sp>
      <p:sp>
        <p:nvSpPr>
          <p:cNvPr id="75" name="Rectangle: Rounded Corners 74">
            <a:extLst>
              <a:ext uri="{FF2B5EF4-FFF2-40B4-BE49-F238E27FC236}">
                <a16:creationId xmlns:a16="http://schemas.microsoft.com/office/drawing/2014/main" id="{F09652E3-038C-5D7C-E5DC-269C39F757C6}"/>
              </a:ext>
            </a:extLst>
          </p:cNvPr>
          <p:cNvSpPr/>
          <p:nvPr/>
        </p:nvSpPr>
        <p:spPr>
          <a:xfrm>
            <a:off x="8634672" y="2394705"/>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my-domain.com/products</a:t>
            </a:r>
          </a:p>
        </p:txBody>
      </p:sp>
      <p:sp>
        <p:nvSpPr>
          <p:cNvPr id="76" name="Rectangle: Rounded Corners 75">
            <a:extLst>
              <a:ext uri="{FF2B5EF4-FFF2-40B4-BE49-F238E27FC236}">
                <a16:creationId xmlns:a16="http://schemas.microsoft.com/office/drawing/2014/main" id="{C5BB7C1E-472F-8CFA-FF73-CF1231B1C044}"/>
              </a:ext>
            </a:extLst>
          </p:cNvPr>
          <p:cNvSpPr/>
          <p:nvPr/>
        </p:nvSpPr>
        <p:spPr>
          <a:xfrm>
            <a:off x="8634671" y="2849646"/>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my-domain.com/products/</a:t>
            </a:r>
            <a:r>
              <a:rPr lang="en-US" sz="700" dirty="0" err="1"/>
              <a:t>xxxx</a:t>
            </a:r>
            <a:endParaRPr lang="en-US" sz="700" dirty="0"/>
          </a:p>
        </p:txBody>
      </p:sp>
      <p:sp>
        <p:nvSpPr>
          <p:cNvPr id="77" name="Rectangle: Rounded Corners 76">
            <a:extLst>
              <a:ext uri="{FF2B5EF4-FFF2-40B4-BE49-F238E27FC236}">
                <a16:creationId xmlns:a16="http://schemas.microsoft.com/office/drawing/2014/main" id="{768905F2-74E1-EB24-B0AC-B56F7BEBFCB2}"/>
              </a:ext>
            </a:extLst>
          </p:cNvPr>
          <p:cNvSpPr/>
          <p:nvPr/>
        </p:nvSpPr>
        <p:spPr>
          <a:xfrm>
            <a:off x="8634671" y="3261586"/>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 products/xxx</a:t>
            </a:r>
          </a:p>
        </p:txBody>
      </p:sp>
      <p:sp>
        <p:nvSpPr>
          <p:cNvPr id="85" name="Rectangle: Rounded Corners 84">
            <a:extLst>
              <a:ext uri="{FF2B5EF4-FFF2-40B4-BE49-F238E27FC236}">
                <a16:creationId xmlns:a16="http://schemas.microsoft.com/office/drawing/2014/main" id="{5B308304-5042-A1A8-9966-31613364C312}"/>
              </a:ext>
            </a:extLst>
          </p:cNvPr>
          <p:cNvSpPr/>
          <p:nvPr/>
        </p:nvSpPr>
        <p:spPr>
          <a:xfrm>
            <a:off x="2408248" y="3458541"/>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/blog</a:t>
            </a:r>
          </a:p>
        </p:txBody>
      </p:sp>
      <p:sp>
        <p:nvSpPr>
          <p:cNvPr id="87" name="Rectangle: Rounded Corners 86">
            <a:extLst>
              <a:ext uri="{FF2B5EF4-FFF2-40B4-BE49-F238E27FC236}">
                <a16:creationId xmlns:a16="http://schemas.microsoft.com/office/drawing/2014/main" id="{ACC96E3D-5CEC-1770-0A79-F2F3B7D46017}"/>
              </a:ext>
            </a:extLst>
          </p:cNvPr>
          <p:cNvSpPr/>
          <p:nvPr/>
        </p:nvSpPr>
        <p:spPr>
          <a:xfrm>
            <a:off x="4019764" y="3888583"/>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[...slug].js</a:t>
            </a:r>
          </a:p>
        </p:txBody>
      </p:sp>
      <p:cxnSp>
        <p:nvCxnSpPr>
          <p:cNvPr id="88" name="Connector: Elbow 87">
            <a:extLst>
              <a:ext uri="{FF2B5EF4-FFF2-40B4-BE49-F238E27FC236}">
                <a16:creationId xmlns:a16="http://schemas.microsoft.com/office/drawing/2014/main" id="{FDB6D723-DC48-E676-D4C4-2123000559A6}"/>
              </a:ext>
            </a:extLst>
          </p:cNvPr>
          <p:cNvCxnSpPr>
            <a:cxnSpLocks/>
            <a:stCxn id="8" idx="2"/>
            <a:endCxn id="85" idx="1"/>
          </p:cNvCxnSpPr>
          <p:nvPr/>
        </p:nvCxnSpPr>
        <p:spPr>
          <a:xfrm rot="16200000" flipH="1">
            <a:off x="734406" y="1911439"/>
            <a:ext cx="2589385"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A4A0B53A-1E12-9420-490B-C7C46C161BE1}"/>
              </a:ext>
            </a:extLst>
          </p:cNvPr>
          <p:cNvCxnSpPr>
            <a:cxnSpLocks/>
            <a:stCxn id="85" idx="2"/>
            <a:endCxn id="87" idx="1"/>
          </p:cNvCxnSpPr>
          <p:nvPr/>
        </p:nvCxnSpPr>
        <p:spPr>
          <a:xfrm rot="16200000" flipH="1">
            <a:off x="3552338" y="3547897"/>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91" name="Rectangle: Rounded Corners 90">
            <a:extLst>
              <a:ext uri="{FF2B5EF4-FFF2-40B4-BE49-F238E27FC236}">
                <a16:creationId xmlns:a16="http://schemas.microsoft.com/office/drawing/2014/main" id="{E98145C7-5467-C097-45DE-0D87A3A26985}"/>
              </a:ext>
            </a:extLst>
          </p:cNvPr>
          <p:cNvSpPr/>
          <p:nvPr/>
        </p:nvSpPr>
        <p:spPr>
          <a:xfrm>
            <a:off x="8340431" y="3888583"/>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All Products page</a:t>
            </a:r>
          </a:p>
        </p:txBody>
      </p:sp>
      <p:cxnSp>
        <p:nvCxnSpPr>
          <p:cNvPr id="93" name="Straight Arrow Connector 92">
            <a:extLst>
              <a:ext uri="{FF2B5EF4-FFF2-40B4-BE49-F238E27FC236}">
                <a16:creationId xmlns:a16="http://schemas.microsoft.com/office/drawing/2014/main" id="{467BE1FD-2FE5-042D-7F7B-C2523B4320ED}"/>
              </a:ext>
            </a:extLst>
          </p:cNvPr>
          <p:cNvCxnSpPr>
            <a:cxnSpLocks/>
            <a:stCxn id="87" idx="3"/>
            <a:endCxn id="91" idx="1"/>
          </p:cNvCxnSpPr>
          <p:nvPr/>
        </p:nvCxnSpPr>
        <p:spPr>
          <a:xfrm>
            <a:off x="5979694" y="4015324"/>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183ACD49-4AC3-9A59-6846-E44DD8685B82}"/>
              </a:ext>
            </a:extLst>
          </p:cNvPr>
          <p:cNvSpPr/>
          <p:nvPr/>
        </p:nvSpPr>
        <p:spPr>
          <a:xfrm>
            <a:off x="8571300" y="3788973"/>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my-domain.com/blog/xxx</a:t>
            </a:r>
            <a:r>
              <a:rPr lang="en-US" sz="700" dirty="0">
                <a:solidFill>
                  <a:schemeClr val="tx1">
                    <a:lumMod val="95000"/>
                    <a:lumOff val="5000"/>
                  </a:schemeClr>
                </a:solidFill>
              </a:rPr>
              <a:t>/</a:t>
            </a:r>
            <a:r>
              <a:rPr lang="en-US" sz="700" dirty="0"/>
              <a:t>xx</a:t>
            </a:r>
            <a:r>
              <a:rPr lang="en-US" sz="700" dirty="0">
                <a:solidFill>
                  <a:schemeClr val="tx1">
                    <a:lumMod val="95000"/>
                    <a:lumOff val="5000"/>
                  </a:schemeClr>
                </a:solidFill>
              </a:rPr>
              <a:t>/</a:t>
            </a:r>
            <a:r>
              <a:rPr lang="en-US" sz="700" dirty="0" err="1"/>
              <a:t>xxxx</a:t>
            </a:r>
            <a:r>
              <a:rPr lang="en-US" sz="700" dirty="0">
                <a:solidFill>
                  <a:schemeClr val="tx1">
                    <a:lumMod val="95000"/>
                    <a:lumOff val="5000"/>
                  </a:schemeClr>
                </a:solidFill>
              </a:rPr>
              <a:t>/</a:t>
            </a:r>
            <a:r>
              <a:rPr lang="en-US" sz="700" dirty="0"/>
              <a:t>xxx</a:t>
            </a:r>
          </a:p>
        </p:txBody>
      </p:sp>
      <p:sp>
        <p:nvSpPr>
          <p:cNvPr id="103" name="Rectangle: Rounded Corners 102">
            <a:extLst>
              <a:ext uri="{FF2B5EF4-FFF2-40B4-BE49-F238E27FC236}">
                <a16:creationId xmlns:a16="http://schemas.microsoft.com/office/drawing/2014/main" id="{EC5817D6-42A3-53D9-C734-ECEE8A09997C}"/>
              </a:ext>
            </a:extLst>
          </p:cNvPr>
          <p:cNvSpPr/>
          <p:nvPr/>
        </p:nvSpPr>
        <p:spPr>
          <a:xfrm>
            <a:off x="2408248" y="4321599"/>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/clients</a:t>
            </a:r>
          </a:p>
        </p:txBody>
      </p:sp>
      <p:sp>
        <p:nvSpPr>
          <p:cNvPr id="105" name="Rectangle: Rounded Corners 104">
            <a:extLst>
              <a:ext uri="{FF2B5EF4-FFF2-40B4-BE49-F238E27FC236}">
                <a16:creationId xmlns:a16="http://schemas.microsoft.com/office/drawing/2014/main" id="{5CD1500F-F263-76BB-536E-8420D65CA7A2}"/>
              </a:ext>
            </a:extLst>
          </p:cNvPr>
          <p:cNvSpPr/>
          <p:nvPr/>
        </p:nvSpPr>
        <p:spPr>
          <a:xfrm>
            <a:off x="4019764" y="4697323"/>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106" name="Connector: Elbow 105">
            <a:extLst>
              <a:ext uri="{FF2B5EF4-FFF2-40B4-BE49-F238E27FC236}">
                <a16:creationId xmlns:a16="http://schemas.microsoft.com/office/drawing/2014/main" id="{7A9FEA4F-B4AD-E369-027A-CDAE3C0DAE34}"/>
              </a:ext>
            </a:extLst>
          </p:cNvPr>
          <p:cNvCxnSpPr>
            <a:cxnSpLocks/>
            <a:endCxn id="119" idx="1"/>
          </p:cNvCxnSpPr>
          <p:nvPr/>
        </p:nvCxnSpPr>
        <p:spPr>
          <a:xfrm rot="16200000" flipH="1">
            <a:off x="3338049" y="4570926"/>
            <a:ext cx="731879"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FA4086D9-668F-167A-D6C1-DEE8BF694FFD}"/>
              </a:ext>
            </a:extLst>
          </p:cNvPr>
          <p:cNvCxnSpPr>
            <a:cxnSpLocks/>
            <a:endCxn id="105" idx="1"/>
          </p:cNvCxnSpPr>
          <p:nvPr/>
        </p:nvCxnSpPr>
        <p:spPr>
          <a:xfrm rot="16200000" flipH="1">
            <a:off x="3552338" y="4356637"/>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108" name="Rectangle: Rounded Corners 107">
            <a:extLst>
              <a:ext uri="{FF2B5EF4-FFF2-40B4-BE49-F238E27FC236}">
                <a16:creationId xmlns:a16="http://schemas.microsoft.com/office/drawing/2014/main" id="{53BC1A77-E1AB-0060-CE98-A18045E16746}"/>
              </a:ext>
            </a:extLst>
          </p:cNvPr>
          <p:cNvSpPr/>
          <p:nvPr/>
        </p:nvSpPr>
        <p:spPr>
          <a:xfrm>
            <a:off x="8340431" y="5122840"/>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sp>
        <p:nvSpPr>
          <p:cNvPr id="109" name="Rectangle: Rounded Corners 108">
            <a:extLst>
              <a:ext uri="{FF2B5EF4-FFF2-40B4-BE49-F238E27FC236}">
                <a16:creationId xmlns:a16="http://schemas.microsoft.com/office/drawing/2014/main" id="{A5812228-8FFF-67FA-07C1-5AE1B7BF802E}"/>
              </a:ext>
            </a:extLst>
          </p:cNvPr>
          <p:cNvSpPr/>
          <p:nvPr/>
        </p:nvSpPr>
        <p:spPr>
          <a:xfrm>
            <a:off x="8340431" y="4697323"/>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All Products page</a:t>
            </a:r>
          </a:p>
        </p:txBody>
      </p:sp>
      <p:sp>
        <p:nvSpPr>
          <p:cNvPr id="110" name="Rectangle: Rounded Corners 109">
            <a:extLst>
              <a:ext uri="{FF2B5EF4-FFF2-40B4-BE49-F238E27FC236}">
                <a16:creationId xmlns:a16="http://schemas.microsoft.com/office/drawing/2014/main" id="{E0C36D79-60F1-83D9-C4D9-CA10279F765D}"/>
              </a:ext>
            </a:extLst>
          </p:cNvPr>
          <p:cNvSpPr/>
          <p:nvPr/>
        </p:nvSpPr>
        <p:spPr>
          <a:xfrm>
            <a:off x="8340431" y="5643417"/>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cxnSp>
        <p:nvCxnSpPr>
          <p:cNvPr id="111" name="Straight Arrow Connector 110">
            <a:extLst>
              <a:ext uri="{FF2B5EF4-FFF2-40B4-BE49-F238E27FC236}">
                <a16:creationId xmlns:a16="http://schemas.microsoft.com/office/drawing/2014/main" id="{5ABB9B06-76EB-000B-2A1E-CF04303CEB4B}"/>
              </a:ext>
            </a:extLst>
          </p:cNvPr>
          <p:cNvCxnSpPr>
            <a:cxnSpLocks/>
            <a:stCxn id="105" idx="3"/>
            <a:endCxn id="109" idx="1"/>
          </p:cNvCxnSpPr>
          <p:nvPr/>
        </p:nvCxnSpPr>
        <p:spPr>
          <a:xfrm>
            <a:off x="5979694" y="4824064"/>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72CAC151-A526-BE19-6056-F563363441CF}"/>
              </a:ext>
            </a:extLst>
          </p:cNvPr>
          <p:cNvCxnSpPr>
            <a:cxnSpLocks/>
            <a:stCxn id="147" idx="3"/>
            <a:endCxn id="108" idx="1"/>
          </p:cNvCxnSpPr>
          <p:nvPr/>
        </p:nvCxnSpPr>
        <p:spPr>
          <a:xfrm flipV="1">
            <a:off x="7532484" y="5249581"/>
            <a:ext cx="807947" cy="453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FF6685C5-A5D8-59D2-9706-BF1FCCEF5945}"/>
              </a:ext>
            </a:extLst>
          </p:cNvPr>
          <p:cNvCxnSpPr>
            <a:cxnSpLocks/>
            <a:stCxn id="146" idx="3"/>
            <a:endCxn id="110" idx="1"/>
          </p:cNvCxnSpPr>
          <p:nvPr/>
        </p:nvCxnSpPr>
        <p:spPr>
          <a:xfrm>
            <a:off x="7532484" y="5770158"/>
            <a:ext cx="807947" cy="12700"/>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Rounded Corners 113">
            <a:extLst>
              <a:ext uri="{FF2B5EF4-FFF2-40B4-BE49-F238E27FC236}">
                <a16:creationId xmlns:a16="http://schemas.microsoft.com/office/drawing/2014/main" id="{4AA8DEAB-4C8E-E32C-038D-2802F6DE270F}"/>
              </a:ext>
            </a:extLst>
          </p:cNvPr>
          <p:cNvSpPr/>
          <p:nvPr/>
        </p:nvSpPr>
        <p:spPr>
          <a:xfrm>
            <a:off x="8625619" y="4579628"/>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p>
        </p:txBody>
      </p:sp>
      <p:sp>
        <p:nvSpPr>
          <p:cNvPr id="115" name="Rectangle: Rounded Corners 114">
            <a:extLst>
              <a:ext uri="{FF2B5EF4-FFF2-40B4-BE49-F238E27FC236}">
                <a16:creationId xmlns:a16="http://schemas.microsoft.com/office/drawing/2014/main" id="{8BDD5BC8-D74B-2B18-6B7F-300117484A3E}"/>
              </a:ext>
            </a:extLst>
          </p:cNvPr>
          <p:cNvSpPr/>
          <p:nvPr/>
        </p:nvSpPr>
        <p:spPr>
          <a:xfrm>
            <a:off x="8625618" y="5043622"/>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r>
              <a:rPr lang="en-US" sz="700" dirty="0" err="1"/>
              <a:t>xxxx</a:t>
            </a:r>
            <a:endParaRPr lang="en-US" sz="700" dirty="0"/>
          </a:p>
        </p:txBody>
      </p:sp>
      <p:sp>
        <p:nvSpPr>
          <p:cNvPr id="116" name="Rectangle: Rounded Corners 115">
            <a:extLst>
              <a:ext uri="{FF2B5EF4-FFF2-40B4-BE49-F238E27FC236}">
                <a16:creationId xmlns:a16="http://schemas.microsoft.com/office/drawing/2014/main" id="{A3E81436-5D61-9E91-2FE9-325E2FC0EA70}"/>
              </a:ext>
            </a:extLst>
          </p:cNvPr>
          <p:cNvSpPr/>
          <p:nvPr/>
        </p:nvSpPr>
        <p:spPr>
          <a:xfrm>
            <a:off x="8625618" y="5555145"/>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r>
              <a:rPr lang="en-US" sz="700" dirty="0" err="1"/>
              <a:t>xxxx</a:t>
            </a:r>
            <a:r>
              <a:rPr lang="en-US" sz="700" dirty="0"/>
              <a:t>/</a:t>
            </a:r>
            <a:r>
              <a:rPr lang="en-US" sz="700" dirty="0" err="1"/>
              <a:t>xxxx</a:t>
            </a:r>
            <a:endParaRPr lang="en-US" sz="700" dirty="0"/>
          </a:p>
        </p:txBody>
      </p:sp>
      <p:sp>
        <p:nvSpPr>
          <p:cNvPr id="119" name="Rectangle: Rounded Corners 118">
            <a:extLst>
              <a:ext uri="{FF2B5EF4-FFF2-40B4-BE49-F238E27FC236}">
                <a16:creationId xmlns:a16="http://schemas.microsoft.com/office/drawing/2014/main" id="{1930AC16-142F-C88F-0E10-2570F7A1D205}"/>
              </a:ext>
            </a:extLst>
          </p:cNvPr>
          <p:cNvSpPr/>
          <p:nvPr/>
        </p:nvSpPr>
        <p:spPr>
          <a:xfrm>
            <a:off x="4019764" y="5125901"/>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/[id]</a:t>
            </a:r>
          </a:p>
        </p:txBody>
      </p:sp>
      <p:sp>
        <p:nvSpPr>
          <p:cNvPr id="146" name="Rectangle: Rounded Corners 145">
            <a:extLst>
              <a:ext uri="{FF2B5EF4-FFF2-40B4-BE49-F238E27FC236}">
                <a16:creationId xmlns:a16="http://schemas.microsoft.com/office/drawing/2014/main" id="{ED3F8751-9CAE-468C-08BD-AC6B7AD53F84}"/>
              </a:ext>
            </a:extLst>
          </p:cNvPr>
          <p:cNvSpPr/>
          <p:nvPr/>
        </p:nvSpPr>
        <p:spPr>
          <a:xfrm>
            <a:off x="6436213" y="5643417"/>
            <a:ext cx="1096271"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[id].js</a:t>
            </a:r>
          </a:p>
        </p:txBody>
      </p:sp>
      <p:sp>
        <p:nvSpPr>
          <p:cNvPr id="147" name="Rectangle: Rounded Corners 146">
            <a:extLst>
              <a:ext uri="{FF2B5EF4-FFF2-40B4-BE49-F238E27FC236}">
                <a16:creationId xmlns:a16="http://schemas.microsoft.com/office/drawing/2014/main" id="{029EBE4F-9E87-3684-A033-C69C1EA6F249}"/>
              </a:ext>
            </a:extLst>
          </p:cNvPr>
          <p:cNvSpPr/>
          <p:nvPr/>
        </p:nvSpPr>
        <p:spPr>
          <a:xfrm>
            <a:off x="6436213" y="5127370"/>
            <a:ext cx="1096271"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150" name="Connector: Elbow 149">
            <a:extLst>
              <a:ext uri="{FF2B5EF4-FFF2-40B4-BE49-F238E27FC236}">
                <a16:creationId xmlns:a16="http://schemas.microsoft.com/office/drawing/2014/main" id="{CEAA593A-9CE0-0F19-19FB-1BD2EA2DC774}"/>
              </a:ext>
            </a:extLst>
          </p:cNvPr>
          <p:cNvCxnSpPr>
            <a:cxnSpLocks/>
            <a:stCxn id="8" idx="2"/>
            <a:endCxn id="103" idx="1"/>
          </p:cNvCxnSpPr>
          <p:nvPr/>
        </p:nvCxnSpPr>
        <p:spPr>
          <a:xfrm rot="16200000" flipH="1">
            <a:off x="302877" y="2342968"/>
            <a:ext cx="3452443"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53" name="Connector: Elbow 152">
            <a:extLst>
              <a:ext uri="{FF2B5EF4-FFF2-40B4-BE49-F238E27FC236}">
                <a16:creationId xmlns:a16="http://schemas.microsoft.com/office/drawing/2014/main" id="{BC0E1B98-328A-892C-EE62-7BB8550E48A8}"/>
              </a:ext>
            </a:extLst>
          </p:cNvPr>
          <p:cNvCxnSpPr>
            <a:cxnSpLocks/>
            <a:stCxn id="119" idx="3"/>
            <a:endCxn id="147" idx="1"/>
          </p:cNvCxnSpPr>
          <p:nvPr/>
        </p:nvCxnSpPr>
        <p:spPr>
          <a:xfrm>
            <a:off x="5979694" y="5252642"/>
            <a:ext cx="456519" cy="1469"/>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72685A7A-DEEF-5F6F-047B-CF06A23A7B47}"/>
              </a:ext>
            </a:extLst>
          </p:cNvPr>
          <p:cNvCxnSpPr>
            <a:cxnSpLocks/>
            <a:stCxn id="119" idx="3"/>
            <a:endCxn id="146" idx="1"/>
          </p:cNvCxnSpPr>
          <p:nvPr/>
        </p:nvCxnSpPr>
        <p:spPr>
          <a:xfrm>
            <a:off x="5979694" y="5252642"/>
            <a:ext cx="456519" cy="517516"/>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161" name="Rectangle: Rounded Corners 160">
            <a:extLst>
              <a:ext uri="{FF2B5EF4-FFF2-40B4-BE49-F238E27FC236}">
                <a16:creationId xmlns:a16="http://schemas.microsoft.com/office/drawing/2014/main" id="{9FA52F9E-3E7D-FF93-1249-992DA46C5BE2}"/>
              </a:ext>
            </a:extLst>
          </p:cNvPr>
          <p:cNvSpPr/>
          <p:nvPr/>
        </p:nvSpPr>
        <p:spPr>
          <a:xfrm>
            <a:off x="8349484" y="6077959"/>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sp>
        <p:nvSpPr>
          <p:cNvPr id="162" name="Rectangle: Rounded Corners 161">
            <a:extLst>
              <a:ext uri="{FF2B5EF4-FFF2-40B4-BE49-F238E27FC236}">
                <a16:creationId xmlns:a16="http://schemas.microsoft.com/office/drawing/2014/main" id="{6D6EAB08-7346-E123-42C2-91E789E8D053}"/>
              </a:ext>
            </a:extLst>
          </p:cNvPr>
          <p:cNvSpPr/>
          <p:nvPr/>
        </p:nvSpPr>
        <p:spPr>
          <a:xfrm>
            <a:off x="8634671" y="5980634"/>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r>
              <a:rPr lang="en-US" sz="700" dirty="0" err="1"/>
              <a:t>xxxx</a:t>
            </a:r>
            <a:r>
              <a:rPr lang="en-US" sz="700" dirty="0"/>
              <a:t>/</a:t>
            </a:r>
            <a:r>
              <a:rPr lang="en-US" sz="700" dirty="0" err="1"/>
              <a:t>xxxx</a:t>
            </a:r>
            <a:endParaRPr lang="en-US" sz="700" dirty="0"/>
          </a:p>
        </p:txBody>
      </p:sp>
      <p:cxnSp>
        <p:nvCxnSpPr>
          <p:cNvPr id="163" name="Connector: Elbow 162">
            <a:extLst>
              <a:ext uri="{FF2B5EF4-FFF2-40B4-BE49-F238E27FC236}">
                <a16:creationId xmlns:a16="http://schemas.microsoft.com/office/drawing/2014/main" id="{A34DD921-6DB1-CBA3-BD53-C772DBF19F87}"/>
              </a:ext>
            </a:extLst>
          </p:cNvPr>
          <p:cNvCxnSpPr>
            <a:cxnSpLocks/>
            <a:stCxn id="146" idx="3"/>
            <a:endCxn id="161" idx="1"/>
          </p:cNvCxnSpPr>
          <p:nvPr/>
        </p:nvCxnSpPr>
        <p:spPr>
          <a:xfrm>
            <a:off x="7532484" y="5770158"/>
            <a:ext cx="817000" cy="434542"/>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D7008F65-A0BA-C9D2-6675-981066DC4ADD}"/>
              </a:ext>
            </a:extLst>
          </p:cNvPr>
          <p:cNvSpPr txBox="1"/>
          <p:nvPr/>
        </p:nvSpPr>
        <p:spPr>
          <a:xfrm>
            <a:off x="570400" y="6051528"/>
            <a:ext cx="841289" cy="26161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100" b="1" i="1" dirty="0"/>
              <a:t>BAKKOUR</a:t>
            </a:r>
          </a:p>
        </p:txBody>
      </p:sp>
    </p:spTree>
    <p:extLst>
      <p:ext uri="{BB962C8B-B14F-4D97-AF65-F5344CB8AC3E}">
        <p14:creationId xmlns:p14="http://schemas.microsoft.com/office/powerpoint/2010/main" val="423794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809BDAE-7C22-D93B-3308-F4108A33C294}"/>
              </a:ext>
            </a:extLst>
          </p:cNvPr>
          <p:cNvSpPr txBox="1"/>
          <p:nvPr/>
        </p:nvSpPr>
        <p:spPr>
          <a:xfrm>
            <a:off x="8656083" y="522674"/>
            <a:ext cx="1867376" cy="461665"/>
          </a:xfrm>
          <a:prstGeom prst="rect">
            <a:avLst/>
          </a:prstGeom>
          <a:noFill/>
        </p:spPr>
        <p:txBody>
          <a:bodyPr wrap="square" rtlCol="0">
            <a:spAutoFit/>
          </a:bodyPr>
          <a:lstStyle/>
          <a:p>
            <a:r>
              <a:rPr lang="en-US" sz="2400" b="1" dirty="0">
                <a:solidFill>
                  <a:schemeClr val="bg1"/>
                </a:solidFill>
              </a:rPr>
              <a:t>Navigating</a:t>
            </a:r>
          </a:p>
        </p:txBody>
      </p:sp>
      <p:sp>
        <p:nvSpPr>
          <p:cNvPr id="151" name="Rectangle: Rounded Corners 150">
            <a:extLst>
              <a:ext uri="{FF2B5EF4-FFF2-40B4-BE49-F238E27FC236}">
                <a16:creationId xmlns:a16="http://schemas.microsoft.com/office/drawing/2014/main" id="{73673930-38B2-6B1D-852B-BBC6AA2FDB01}"/>
              </a:ext>
            </a:extLst>
          </p:cNvPr>
          <p:cNvSpPr/>
          <p:nvPr/>
        </p:nvSpPr>
        <p:spPr>
          <a:xfrm>
            <a:off x="827754" y="760683"/>
            <a:ext cx="2281473" cy="887239"/>
          </a:xfrm>
          <a:prstGeom prst="roundRect">
            <a:avLst>
              <a:gd name="adj" fmla="val 7483"/>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13BAEAF2-F10B-F6F1-C44B-21703B9E7431}"/>
              </a:ext>
            </a:extLst>
          </p:cNvPr>
          <p:cNvSpPr/>
          <p:nvPr/>
        </p:nvSpPr>
        <p:spPr>
          <a:xfrm>
            <a:off x="910754" y="839679"/>
            <a:ext cx="2109431"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/pages</a:t>
            </a:r>
          </a:p>
        </p:txBody>
      </p:sp>
      <p:sp>
        <p:nvSpPr>
          <p:cNvPr id="121" name="TextBox 120">
            <a:extLst>
              <a:ext uri="{FF2B5EF4-FFF2-40B4-BE49-F238E27FC236}">
                <a16:creationId xmlns:a16="http://schemas.microsoft.com/office/drawing/2014/main" id="{C3622A8C-4C79-5815-1150-588B2BD7E0E9}"/>
              </a:ext>
            </a:extLst>
          </p:cNvPr>
          <p:cNvSpPr txBox="1"/>
          <p:nvPr/>
        </p:nvSpPr>
        <p:spPr>
          <a:xfrm>
            <a:off x="570400" y="6051528"/>
            <a:ext cx="841289" cy="26161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100" b="1" i="1" dirty="0"/>
              <a:t>BAKKOUR</a:t>
            </a:r>
          </a:p>
        </p:txBody>
      </p:sp>
      <p:sp>
        <p:nvSpPr>
          <p:cNvPr id="142" name="Rectangle: Rounded Corners 141">
            <a:extLst>
              <a:ext uri="{FF2B5EF4-FFF2-40B4-BE49-F238E27FC236}">
                <a16:creationId xmlns:a16="http://schemas.microsoft.com/office/drawing/2014/main" id="{4C609E36-0FE7-0F0D-9B92-F8220794255E}"/>
              </a:ext>
            </a:extLst>
          </p:cNvPr>
          <p:cNvSpPr/>
          <p:nvPr/>
        </p:nvSpPr>
        <p:spPr>
          <a:xfrm>
            <a:off x="910754" y="1394350"/>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650" b="0" dirty="0">
                <a:solidFill>
                  <a:srgbClr val="F8F8F2"/>
                </a:solidFill>
                <a:effectLst/>
                <a:latin typeface="Consolas" panose="020B0609020204030204" pitchFamily="49" charset="0"/>
              </a:rPr>
              <a:t>&lt;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 </a:t>
            </a:r>
            <a:r>
              <a:rPr lang="it-IT" sz="650" b="0" dirty="0">
                <a:solidFill>
                  <a:srgbClr val="A6E22E"/>
                </a:solidFill>
                <a:effectLst/>
                <a:latin typeface="Consolas" panose="020B0609020204030204" pitchFamily="49" charset="0"/>
              </a:rPr>
              <a:t>href</a:t>
            </a:r>
            <a:r>
              <a:rPr lang="it-IT" sz="650" b="0" dirty="0">
                <a:solidFill>
                  <a:srgbClr val="F92672"/>
                </a:solidFill>
                <a:effectLst/>
                <a:latin typeface="Consolas" panose="020B0609020204030204" pitchFamily="49" charset="0"/>
              </a:rPr>
              <a:t>=</a:t>
            </a:r>
            <a:r>
              <a:rPr lang="it-IT" sz="650" b="0" dirty="0">
                <a:solidFill>
                  <a:srgbClr val="E6DB74"/>
                </a:solidFill>
                <a:effectLst/>
                <a:latin typeface="Consolas" panose="020B0609020204030204" pitchFamily="49" charset="0"/>
              </a:rPr>
              <a:t>"/clients"</a:t>
            </a:r>
            <a:r>
              <a:rPr lang="it-IT" sz="650" b="0" dirty="0">
                <a:solidFill>
                  <a:srgbClr val="F8F8F2"/>
                </a:solidFill>
                <a:effectLst/>
                <a:latin typeface="Consolas" panose="020B0609020204030204" pitchFamily="49" charset="0"/>
              </a:rPr>
              <a:t>&gt;clients&lt;/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&gt;</a:t>
            </a:r>
          </a:p>
        </p:txBody>
      </p:sp>
      <p:sp>
        <p:nvSpPr>
          <p:cNvPr id="149" name="Rectangle: Rounded Corners 148">
            <a:extLst>
              <a:ext uri="{FF2B5EF4-FFF2-40B4-BE49-F238E27FC236}">
                <a16:creationId xmlns:a16="http://schemas.microsoft.com/office/drawing/2014/main" id="{7C463BD5-2557-BF57-05E9-54383F037CF1}"/>
              </a:ext>
            </a:extLst>
          </p:cNvPr>
          <p:cNvSpPr/>
          <p:nvPr/>
        </p:nvSpPr>
        <p:spPr>
          <a:xfrm>
            <a:off x="910754" y="1155098"/>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650" b="0" dirty="0">
                <a:solidFill>
                  <a:srgbClr val="F8F8F2"/>
                </a:solidFill>
                <a:effectLst/>
                <a:latin typeface="Consolas" panose="020B0609020204030204" pitchFamily="49" charset="0"/>
              </a:rPr>
              <a:t>&lt;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 </a:t>
            </a:r>
            <a:r>
              <a:rPr lang="it-IT" sz="650" b="0" dirty="0">
                <a:solidFill>
                  <a:srgbClr val="A6E22E"/>
                </a:solidFill>
                <a:effectLst/>
                <a:latin typeface="Consolas" panose="020B0609020204030204" pitchFamily="49" charset="0"/>
              </a:rPr>
              <a:t>href</a:t>
            </a:r>
            <a:r>
              <a:rPr lang="it-IT" sz="650" b="0" dirty="0">
                <a:solidFill>
                  <a:srgbClr val="F92672"/>
                </a:solidFill>
                <a:effectLst/>
                <a:latin typeface="Consolas" panose="020B0609020204030204" pitchFamily="49" charset="0"/>
              </a:rPr>
              <a:t>=</a:t>
            </a:r>
            <a:r>
              <a:rPr lang="it-IT" sz="650" b="0" dirty="0">
                <a:solidFill>
                  <a:srgbClr val="E6DB74"/>
                </a:solidFill>
                <a:effectLst/>
                <a:latin typeface="Consolas" panose="020B0609020204030204" pitchFamily="49" charset="0"/>
              </a:rPr>
              <a:t>"/portfolio"</a:t>
            </a:r>
            <a:r>
              <a:rPr lang="it-IT" sz="650" b="0" dirty="0">
                <a:solidFill>
                  <a:srgbClr val="F8F8F2"/>
                </a:solidFill>
                <a:effectLst/>
                <a:latin typeface="Consolas" panose="020B0609020204030204" pitchFamily="49" charset="0"/>
              </a:rPr>
              <a:t>&gt;portfolio&lt;/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&gt;</a:t>
            </a:r>
          </a:p>
        </p:txBody>
      </p:sp>
      <p:sp>
        <p:nvSpPr>
          <p:cNvPr id="152" name="Rectangle: Rounded Corners 151">
            <a:extLst>
              <a:ext uri="{FF2B5EF4-FFF2-40B4-BE49-F238E27FC236}">
                <a16:creationId xmlns:a16="http://schemas.microsoft.com/office/drawing/2014/main" id="{E5C247CD-13C9-DC00-FFBB-12B92C2EB3E7}"/>
              </a:ext>
            </a:extLst>
          </p:cNvPr>
          <p:cNvSpPr/>
          <p:nvPr/>
        </p:nvSpPr>
        <p:spPr>
          <a:xfrm>
            <a:off x="3832849" y="633942"/>
            <a:ext cx="1914041"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Portfolio Page</a:t>
            </a:r>
          </a:p>
        </p:txBody>
      </p:sp>
      <p:sp>
        <p:nvSpPr>
          <p:cNvPr id="154" name="Rectangle: Rounded Corners 153">
            <a:extLst>
              <a:ext uri="{FF2B5EF4-FFF2-40B4-BE49-F238E27FC236}">
                <a16:creationId xmlns:a16="http://schemas.microsoft.com/office/drawing/2014/main" id="{F9E9FC11-7F1A-66EF-2741-573CDB98CE91}"/>
              </a:ext>
            </a:extLst>
          </p:cNvPr>
          <p:cNvSpPr/>
          <p:nvPr/>
        </p:nvSpPr>
        <p:spPr>
          <a:xfrm>
            <a:off x="4118036" y="529736"/>
            <a:ext cx="1442253"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my-domain.com/portfolio</a:t>
            </a:r>
          </a:p>
        </p:txBody>
      </p:sp>
      <p:cxnSp>
        <p:nvCxnSpPr>
          <p:cNvPr id="156" name="Connector: Elbow 155">
            <a:extLst>
              <a:ext uri="{FF2B5EF4-FFF2-40B4-BE49-F238E27FC236}">
                <a16:creationId xmlns:a16="http://schemas.microsoft.com/office/drawing/2014/main" id="{09C734DE-37F1-8ACC-352F-785857DBD1AC}"/>
              </a:ext>
            </a:extLst>
          </p:cNvPr>
          <p:cNvCxnSpPr>
            <a:cxnSpLocks/>
            <a:stCxn id="149" idx="3"/>
            <a:endCxn id="152" idx="1"/>
          </p:cNvCxnSpPr>
          <p:nvPr/>
        </p:nvCxnSpPr>
        <p:spPr>
          <a:xfrm flipV="1">
            <a:off x="3020185" y="760683"/>
            <a:ext cx="812664" cy="4830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angle: Rounded Corners 159">
            <a:extLst>
              <a:ext uri="{FF2B5EF4-FFF2-40B4-BE49-F238E27FC236}">
                <a16:creationId xmlns:a16="http://schemas.microsoft.com/office/drawing/2014/main" id="{8DA416DB-F3BF-759D-D523-BBC8D5DC3DA7}"/>
              </a:ext>
            </a:extLst>
          </p:cNvPr>
          <p:cNvSpPr/>
          <p:nvPr/>
        </p:nvSpPr>
        <p:spPr>
          <a:xfrm>
            <a:off x="3829744" y="1356273"/>
            <a:ext cx="1914041"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Clients Page</a:t>
            </a:r>
          </a:p>
        </p:txBody>
      </p:sp>
      <p:sp>
        <p:nvSpPr>
          <p:cNvPr id="161" name="Rectangle: Rounded Corners 160">
            <a:extLst>
              <a:ext uri="{FF2B5EF4-FFF2-40B4-BE49-F238E27FC236}">
                <a16:creationId xmlns:a16="http://schemas.microsoft.com/office/drawing/2014/main" id="{97A63AA1-276F-5565-4E36-97FAD9640655}"/>
              </a:ext>
            </a:extLst>
          </p:cNvPr>
          <p:cNvSpPr/>
          <p:nvPr/>
        </p:nvSpPr>
        <p:spPr>
          <a:xfrm>
            <a:off x="4114931" y="1252067"/>
            <a:ext cx="1442253"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a:t>
            </a:r>
          </a:p>
        </p:txBody>
      </p:sp>
      <p:cxnSp>
        <p:nvCxnSpPr>
          <p:cNvPr id="162" name="Connector: Elbow 161">
            <a:extLst>
              <a:ext uri="{FF2B5EF4-FFF2-40B4-BE49-F238E27FC236}">
                <a16:creationId xmlns:a16="http://schemas.microsoft.com/office/drawing/2014/main" id="{AA83CF96-C769-1066-F251-A8B031AB01D0}"/>
              </a:ext>
            </a:extLst>
          </p:cNvPr>
          <p:cNvCxnSpPr>
            <a:cxnSpLocks/>
            <a:stCxn id="142" idx="3"/>
            <a:endCxn id="160" idx="1"/>
          </p:cNvCxnSpPr>
          <p:nvPr/>
        </p:nvCxnSpPr>
        <p:spPr>
          <a:xfrm>
            <a:off x="3020185" y="1483008"/>
            <a:ext cx="809559" cy="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Rectangle: Rounded Corners 170">
            <a:extLst>
              <a:ext uri="{FF2B5EF4-FFF2-40B4-BE49-F238E27FC236}">
                <a16:creationId xmlns:a16="http://schemas.microsoft.com/office/drawing/2014/main" id="{BDF6EDD1-E503-49B7-7C29-F6E2DFC88067}"/>
              </a:ext>
            </a:extLst>
          </p:cNvPr>
          <p:cNvSpPr/>
          <p:nvPr/>
        </p:nvSpPr>
        <p:spPr>
          <a:xfrm>
            <a:off x="7196008" y="2141193"/>
            <a:ext cx="2109431"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/[id]</a:t>
            </a:r>
          </a:p>
        </p:txBody>
      </p:sp>
      <p:sp>
        <p:nvSpPr>
          <p:cNvPr id="174" name="Rectangle: Rounded Corners 173">
            <a:extLst>
              <a:ext uri="{FF2B5EF4-FFF2-40B4-BE49-F238E27FC236}">
                <a16:creationId xmlns:a16="http://schemas.microsoft.com/office/drawing/2014/main" id="{8D98A99E-5129-5745-FC2D-07EDAA81FFB9}"/>
              </a:ext>
            </a:extLst>
          </p:cNvPr>
          <p:cNvSpPr/>
          <p:nvPr/>
        </p:nvSpPr>
        <p:spPr>
          <a:xfrm>
            <a:off x="858587" y="2625502"/>
            <a:ext cx="2281473" cy="2869943"/>
          </a:xfrm>
          <a:prstGeom prst="roundRect">
            <a:avLst>
              <a:gd name="adj" fmla="val 3912"/>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5" name="Rectangle: Rounded Corners 174">
            <a:extLst>
              <a:ext uri="{FF2B5EF4-FFF2-40B4-BE49-F238E27FC236}">
                <a16:creationId xmlns:a16="http://schemas.microsoft.com/office/drawing/2014/main" id="{67A455B2-949D-7BC4-5580-93915F011700}"/>
              </a:ext>
            </a:extLst>
          </p:cNvPr>
          <p:cNvSpPr/>
          <p:nvPr/>
        </p:nvSpPr>
        <p:spPr>
          <a:xfrm>
            <a:off x="941587" y="2704498"/>
            <a:ext cx="2109431" cy="2534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t>/index.js</a:t>
            </a:r>
          </a:p>
        </p:txBody>
      </p:sp>
      <p:sp>
        <p:nvSpPr>
          <p:cNvPr id="176" name="Rectangle: Rounded Corners 175">
            <a:extLst>
              <a:ext uri="{FF2B5EF4-FFF2-40B4-BE49-F238E27FC236}">
                <a16:creationId xmlns:a16="http://schemas.microsoft.com/office/drawing/2014/main" id="{02F3C5CC-C5B3-52F3-DB6B-08CA8FA4EDAC}"/>
              </a:ext>
            </a:extLst>
          </p:cNvPr>
          <p:cNvSpPr/>
          <p:nvPr/>
        </p:nvSpPr>
        <p:spPr>
          <a:xfrm>
            <a:off x="941587" y="3259169"/>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l-PL" sz="650" b="0" dirty="0">
                <a:solidFill>
                  <a:srgbClr val="F8F8F2"/>
                </a:solidFill>
                <a:effectLst/>
                <a:latin typeface="Consolas" panose="020B0609020204030204" pitchFamily="49" charset="0"/>
              </a:rPr>
              <a:t>&lt;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 </a:t>
            </a:r>
            <a:r>
              <a:rPr lang="pl-PL" sz="650" b="0" dirty="0">
                <a:solidFill>
                  <a:srgbClr val="A6E22E"/>
                </a:solidFill>
                <a:effectLst/>
                <a:latin typeface="Consolas" panose="020B0609020204030204" pitchFamily="49" charset="0"/>
              </a:rPr>
              <a:t>href</a:t>
            </a:r>
            <a:r>
              <a:rPr lang="pl-PL" sz="650" b="0" dirty="0">
                <a:solidFill>
                  <a:srgbClr val="F92672"/>
                </a:solidFill>
                <a:effectLst/>
                <a:latin typeface="Consolas" panose="020B0609020204030204" pitchFamily="49" charset="0"/>
              </a:rPr>
              <a:t>=</a:t>
            </a:r>
            <a:r>
              <a:rPr lang="pl-PL" sz="650" b="0" dirty="0">
                <a:solidFill>
                  <a:srgbClr val="E6DB74"/>
                </a:solidFill>
                <a:effectLst/>
                <a:latin typeface="Consolas" panose="020B0609020204030204" pitchFamily="49" charset="0"/>
              </a:rPr>
              <a:t>"/clients/</a:t>
            </a:r>
            <a:r>
              <a:rPr lang="en-US" sz="650" b="0" dirty="0" err="1">
                <a:solidFill>
                  <a:srgbClr val="E6DB74"/>
                </a:solidFill>
                <a:effectLst/>
                <a:latin typeface="Consolas" panose="020B0609020204030204" pitchFamily="49" charset="0"/>
              </a:rPr>
              <a:t>bakkour</a:t>
            </a:r>
            <a:r>
              <a:rPr lang="pl-PL" sz="650" b="0" dirty="0">
                <a:solidFill>
                  <a:srgbClr val="E6DB74"/>
                </a:solidFill>
                <a:effectLst/>
                <a:latin typeface="Consolas" panose="020B0609020204030204" pitchFamily="49" charset="0"/>
              </a:rPr>
              <a:t>"</a:t>
            </a:r>
            <a:r>
              <a:rPr lang="pl-PL" sz="650" b="0" dirty="0">
                <a:solidFill>
                  <a:srgbClr val="F8F8F2"/>
                </a:solidFill>
                <a:effectLst/>
                <a:latin typeface="Consolas" panose="020B0609020204030204" pitchFamily="49" charset="0"/>
              </a:rPr>
              <a:t>&gt;</a:t>
            </a:r>
            <a:r>
              <a:rPr lang="en-US" sz="650" b="0" dirty="0">
                <a:solidFill>
                  <a:srgbClr val="F8F8F2"/>
                </a:solidFill>
                <a:effectLst/>
                <a:latin typeface="Consolas" panose="020B0609020204030204" pitchFamily="49" charset="0"/>
              </a:rPr>
              <a:t>john</a:t>
            </a:r>
            <a:r>
              <a:rPr lang="pl-PL" sz="650" b="0" dirty="0">
                <a:solidFill>
                  <a:srgbClr val="F8F8F2"/>
                </a:solidFill>
                <a:effectLst/>
                <a:latin typeface="Consolas" panose="020B0609020204030204" pitchFamily="49" charset="0"/>
              </a:rPr>
              <a:t>&lt;/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&gt;</a:t>
            </a:r>
          </a:p>
        </p:txBody>
      </p:sp>
      <p:sp>
        <p:nvSpPr>
          <p:cNvPr id="177" name="Rectangle: Rounded Corners 176">
            <a:extLst>
              <a:ext uri="{FF2B5EF4-FFF2-40B4-BE49-F238E27FC236}">
                <a16:creationId xmlns:a16="http://schemas.microsoft.com/office/drawing/2014/main" id="{83F6BBE4-80A3-9F95-CC9A-B41AA5CA285C}"/>
              </a:ext>
            </a:extLst>
          </p:cNvPr>
          <p:cNvSpPr/>
          <p:nvPr/>
        </p:nvSpPr>
        <p:spPr>
          <a:xfrm>
            <a:off x="941587" y="3019917"/>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l-PL" sz="650" b="0" dirty="0">
                <a:solidFill>
                  <a:srgbClr val="F8F8F2"/>
                </a:solidFill>
                <a:effectLst/>
                <a:latin typeface="Consolas" panose="020B0609020204030204" pitchFamily="49" charset="0"/>
              </a:rPr>
              <a:t>&lt;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 </a:t>
            </a:r>
            <a:r>
              <a:rPr lang="pl-PL" sz="650" b="0" dirty="0">
                <a:solidFill>
                  <a:srgbClr val="A6E22E"/>
                </a:solidFill>
                <a:effectLst/>
                <a:latin typeface="Consolas" panose="020B0609020204030204" pitchFamily="49" charset="0"/>
              </a:rPr>
              <a:t>href</a:t>
            </a:r>
            <a:r>
              <a:rPr lang="pl-PL" sz="650" b="0" dirty="0">
                <a:solidFill>
                  <a:srgbClr val="F92672"/>
                </a:solidFill>
                <a:effectLst/>
                <a:latin typeface="Consolas" panose="020B0609020204030204" pitchFamily="49" charset="0"/>
              </a:rPr>
              <a:t>=</a:t>
            </a:r>
            <a:r>
              <a:rPr lang="pl-PL" sz="650" b="0" dirty="0">
                <a:solidFill>
                  <a:srgbClr val="E6DB74"/>
                </a:solidFill>
                <a:effectLst/>
                <a:latin typeface="Consolas" panose="020B0609020204030204" pitchFamily="49" charset="0"/>
              </a:rPr>
              <a:t>"/clients/sami"</a:t>
            </a:r>
            <a:r>
              <a:rPr lang="pl-PL" sz="650" b="0" dirty="0">
                <a:solidFill>
                  <a:srgbClr val="F8F8F2"/>
                </a:solidFill>
                <a:effectLst/>
                <a:latin typeface="Consolas" panose="020B0609020204030204" pitchFamily="49" charset="0"/>
              </a:rPr>
              <a:t>&gt;sami&lt;/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&gt;</a:t>
            </a:r>
          </a:p>
        </p:txBody>
      </p:sp>
      <p:cxnSp>
        <p:nvCxnSpPr>
          <p:cNvPr id="181" name="Connector: Elbow 180">
            <a:extLst>
              <a:ext uri="{FF2B5EF4-FFF2-40B4-BE49-F238E27FC236}">
                <a16:creationId xmlns:a16="http://schemas.microsoft.com/office/drawing/2014/main" id="{53533EBB-94AC-A073-A89F-F80451170072}"/>
              </a:ext>
            </a:extLst>
          </p:cNvPr>
          <p:cNvCxnSpPr>
            <a:cxnSpLocks/>
            <a:stCxn id="248" idx="1"/>
            <a:endCxn id="174" idx="0"/>
          </p:cNvCxnSpPr>
          <p:nvPr/>
        </p:nvCxnSpPr>
        <p:spPr>
          <a:xfrm rot="10800000" flipV="1">
            <a:off x="1999325" y="1957818"/>
            <a:ext cx="1741915" cy="667684"/>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69799D57-8A37-6D27-6CC3-C1C9C88775FE}"/>
              </a:ext>
            </a:extLst>
          </p:cNvPr>
          <p:cNvCxnSpPr>
            <a:cxnSpLocks/>
            <a:stCxn id="248" idx="3"/>
            <a:endCxn id="171" idx="0"/>
          </p:cNvCxnSpPr>
          <p:nvPr/>
        </p:nvCxnSpPr>
        <p:spPr>
          <a:xfrm>
            <a:off x="5850670" y="1957818"/>
            <a:ext cx="2400054" cy="183375"/>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E3FC0580-3FCB-EE5C-B7B8-1B9434BBEB50}"/>
              </a:ext>
            </a:extLst>
          </p:cNvPr>
          <p:cNvCxnSpPr/>
          <p:nvPr/>
        </p:nvCxnSpPr>
        <p:spPr>
          <a:xfrm>
            <a:off x="941587" y="3558008"/>
            <a:ext cx="2109431" cy="0"/>
          </a:xfrm>
          <a:prstGeom prst="line">
            <a:avLst/>
          </a:prstGeom>
          <a:ln>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98" name="Rectangle: Rounded Corners 197">
            <a:extLst>
              <a:ext uri="{FF2B5EF4-FFF2-40B4-BE49-F238E27FC236}">
                <a16:creationId xmlns:a16="http://schemas.microsoft.com/office/drawing/2014/main" id="{B884ED4D-074B-367E-8218-D48DD5481EA7}"/>
              </a:ext>
            </a:extLst>
          </p:cNvPr>
          <p:cNvSpPr/>
          <p:nvPr/>
        </p:nvSpPr>
        <p:spPr>
          <a:xfrm>
            <a:off x="944609" y="3672021"/>
            <a:ext cx="2109431"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b="0" dirty="0">
                <a:solidFill>
                  <a:srgbClr val="E6DB74"/>
                </a:solidFill>
                <a:effectLst/>
                <a:latin typeface="Consolas" panose="020B0609020204030204" pitchFamily="49" charset="0"/>
              </a:rPr>
              <a:t>'sami'</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sami</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199" name="Rectangle: Rounded Corners 198">
            <a:extLst>
              <a:ext uri="{FF2B5EF4-FFF2-40B4-BE49-F238E27FC236}">
                <a16:creationId xmlns:a16="http://schemas.microsoft.com/office/drawing/2014/main" id="{D492E734-71AA-D60F-A119-F984334AC560}"/>
              </a:ext>
            </a:extLst>
          </p:cNvPr>
          <p:cNvSpPr/>
          <p:nvPr/>
        </p:nvSpPr>
        <p:spPr>
          <a:xfrm>
            <a:off x="941587" y="4598269"/>
            <a:ext cx="2109431"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dirty="0">
                <a:solidFill>
                  <a:srgbClr val="E6DB74"/>
                </a:solidFill>
                <a:latin typeface="Consolas" panose="020B0609020204030204" pitchFamily="49" charset="0"/>
              </a:rPr>
              <a:t>‘john</a:t>
            </a:r>
            <a:r>
              <a:rPr lang="en-US" sz="650" b="0" dirty="0">
                <a:solidFill>
                  <a:srgbClr val="E6DB74"/>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john</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201" name="Rectangle 200">
            <a:extLst>
              <a:ext uri="{FF2B5EF4-FFF2-40B4-BE49-F238E27FC236}">
                <a16:creationId xmlns:a16="http://schemas.microsoft.com/office/drawing/2014/main" id="{2C3965B5-2BC0-237A-C10A-A26CAF6C5D04}"/>
              </a:ext>
            </a:extLst>
          </p:cNvPr>
          <p:cNvSpPr/>
          <p:nvPr/>
        </p:nvSpPr>
        <p:spPr>
          <a:xfrm>
            <a:off x="1789565" y="3474403"/>
            <a:ext cx="374213" cy="166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or</a:t>
            </a:r>
          </a:p>
        </p:txBody>
      </p:sp>
      <p:sp>
        <p:nvSpPr>
          <p:cNvPr id="208" name="Rectangle: Rounded Corners 207">
            <a:extLst>
              <a:ext uri="{FF2B5EF4-FFF2-40B4-BE49-F238E27FC236}">
                <a16:creationId xmlns:a16="http://schemas.microsoft.com/office/drawing/2014/main" id="{311C10C7-9745-DEEB-0553-D28FEB04C5D4}"/>
              </a:ext>
            </a:extLst>
          </p:cNvPr>
          <p:cNvSpPr/>
          <p:nvPr/>
        </p:nvSpPr>
        <p:spPr>
          <a:xfrm>
            <a:off x="3573524" y="3291201"/>
            <a:ext cx="1373969"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[Sami] Page</a:t>
            </a:r>
          </a:p>
        </p:txBody>
      </p:sp>
      <p:sp>
        <p:nvSpPr>
          <p:cNvPr id="209" name="Rectangle: Rounded Corners 208">
            <a:extLst>
              <a:ext uri="{FF2B5EF4-FFF2-40B4-BE49-F238E27FC236}">
                <a16:creationId xmlns:a16="http://schemas.microsoft.com/office/drawing/2014/main" id="{3E2151A4-4D6D-BBD6-7F89-285C302B3AA7}"/>
              </a:ext>
            </a:extLst>
          </p:cNvPr>
          <p:cNvSpPr/>
          <p:nvPr/>
        </p:nvSpPr>
        <p:spPr>
          <a:xfrm>
            <a:off x="3578055" y="3186995"/>
            <a:ext cx="1373969"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my-domain.com/clients/sami</a:t>
            </a:r>
          </a:p>
        </p:txBody>
      </p:sp>
      <p:sp>
        <p:nvSpPr>
          <p:cNvPr id="210" name="Rectangle: Rounded Corners 209">
            <a:extLst>
              <a:ext uri="{FF2B5EF4-FFF2-40B4-BE49-F238E27FC236}">
                <a16:creationId xmlns:a16="http://schemas.microsoft.com/office/drawing/2014/main" id="{F3209F82-0405-4A23-0C1E-9732E2BC288E}"/>
              </a:ext>
            </a:extLst>
          </p:cNvPr>
          <p:cNvSpPr/>
          <p:nvPr/>
        </p:nvSpPr>
        <p:spPr>
          <a:xfrm>
            <a:off x="3573524" y="4472058"/>
            <a:ext cx="1373969"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[John] Page</a:t>
            </a:r>
          </a:p>
        </p:txBody>
      </p:sp>
      <p:sp>
        <p:nvSpPr>
          <p:cNvPr id="211" name="Rectangle: Rounded Corners 210">
            <a:extLst>
              <a:ext uri="{FF2B5EF4-FFF2-40B4-BE49-F238E27FC236}">
                <a16:creationId xmlns:a16="http://schemas.microsoft.com/office/drawing/2014/main" id="{EB0DF39D-039C-5704-953C-D7487C326962}"/>
              </a:ext>
            </a:extLst>
          </p:cNvPr>
          <p:cNvSpPr/>
          <p:nvPr/>
        </p:nvSpPr>
        <p:spPr>
          <a:xfrm>
            <a:off x="3578055" y="4367852"/>
            <a:ext cx="1373969"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my-domain.com/clients/john</a:t>
            </a:r>
          </a:p>
        </p:txBody>
      </p:sp>
      <p:cxnSp>
        <p:nvCxnSpPr>
          <p:cNvPr id="216" name="Connector: Elbow 215">
            <a:extLst>
              <a:ext uri="{FF2B5EF4-FFF2-40B4-BE49-F238E27FC236}">
                <a16:creationId xmlns:a16="http://schemas.microsoft.com/office/drawing/2014/main" id="{14925BFF-3836-9EA4-534C-E86FB9D44A3A}"/>
              </a:ext>
            </a:extLst>
          </p:cNvPr>
          <p:cNvCxnSpPr>
            <a:cxnSpLocks/>
            <a:stCxn id="198" idx="3"/>
            <a:endCxn id="208" idx="1"/>
          </p:cNvCxnSpPr>
          <p:nvPr/>
        </p:nvCxnSpPr>
        <p:spPr>
          <a:xfrm flipV="1">
            <a:off x="3054040" y="3417942"/>
            <a:ext cx="519484" cy="655428"/>
          </a:xfrm>
          <a:prstGeom prst="bent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Connector: Elbow 218">
            <a:extLst>
              <a:ext uri="{FF2B5EF4-FFF2-40B4-BE49-F238E27FC236}">
                <a16:creationId xmlns:a16="http://schemas.microsoft.com/office/drawing/2014/main" id="{88226A1D-00C5-41E7-71E4-568545D50CB3}"/>
              </a:ext>
            </a:extLst>
          </p:cNvPr>
          <p:cNvCxnSpPr>
            <a:cxnSpLocks/>
            <a:stCxn id="199" idx="3"/>
            <a:endCxn id="210" idx="1"/>
          </p:cNvCxnSpPr>
          <p:nvPr/>
        </p:nvCxnSpPr>
        <p:spPr>
          <a:xfrm flipV="1">
            <a:off x="3051018" y="4598799"/>
            <a:ext cx="522506" cy="400819"/>
          </a:xfrm>
          <a:prstGeom prst="bentConnector3">
            <a:avLst>
              <a:gd name="adj1" fmla="val 29208"/>
            </a:avLst>
          </a:prstGeom>
          <a:ln w="19050">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248" name="Rectangle: Rounded Corners 247">
            <a:extLst>
              <a:ext uri="{FF2B5EF4-FFF2-40B4-BE49-F238E27FC236}">
                <a16:creationId xmlns:a16="http://schemas.microsoft.com/office/drawing/2014/main" id="{CD6A2C7F-0A99-C2C6-0A3C-7BCF27CB5813}"/>
              </a:ext>
            </a:extLst>
          </p:cNvPr>
          <p:cNvSpPr/>
          <p:nvPr/>
        </p:nvSpPr>
        <p:spPr>
          <a:xfrm>
            <a:off x="3741239" y="1831077"/>
            <a:ext cx="2109431"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/clients</a:t>
            </a:r>
          </a:p>
        </p:txBody>
      </p:sp>
      <p:cxnSp>
        <p:nvCxnSpPr>
          <p:cNvPr id="259" name="Connector: Elbow 258">
            <a:extLst>
              <a:ext uri="{FF2B5EF4-FFF2-40B4-BE49-F238E27FC236}">
                <a16:creationId xmlns:a16="http://schemas.microsoft.com/office/drawing/2014/main" id="{553EC06C-8724-5426-D6A1-EBF1309585AB}"/>
              </a:ext>
            </a:extLst>
          </p:cNvPr>
          <p:cNvCxnSpPr>
            <a:cxnSpLocks/>
            <a:stCxn id="160" idx="2"/>
            <a:endCxn id="248" idx="0"/>
          </p:cNvCxnSpPr>
          <p:nvPr/>
        </p:nvCxnSpPr>
        <p:spPr>
          <a:xfrm rot="16200000" flipH="1">
            <a:off x="4680699" y="1715821"/>
            <a:ext cx="221322" cy="9190"/>
          </a:xfrm>
          <a:prstGeom prst="bentConnector3">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sp>
        <p:nvSpPr>
          <p:cNvPr id="269" name="Rectangle: Rounded Corners 268">
            <a:extLst>
              <a:ext uri="{FF2B5EF4-FFF2-40B4-BE49-F238E27FC236}">
                <a16:creationId xmlns:a16="http://schemas.microsoft.com/office/drawing/2014/main" id="{BDF3563D-8F2E-C1D3-7318-09D6719DAF73}"/>
              </a:ext>
            </a:extLst>
          </p:cNvPr>
          <p:cNvSpPr/>
          <p:nvPr/>
        </p:nvSpPr>
        <p:spPr>
          <a:xfrm>
            <a:off x="5198867" y="2568461"/>
            <a:ext cx="3051857" cy="3245599"/>
          </a:xfrm>
          <a:prstGeom prst="roundRect">
            <a:avLst>
              <a:gd name="adj" fmla="val 3912"/>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70" name="Rectangle: Rounded Corners 269">
            <a:extLst>
              <a:ext uri="{FF2B5EF4-FFF2-40B4-BE49-F238E27FC236}">
                <a16:creationId xmlns:a16="http://schemas.microsoft.com/office/drawing/2014/main" id="{ADCA4023-B4BA-0556-936D-0FBDC05A800E}"/>
              </a:ext>
            </a:extLst>
          </p:cNvPr>
          <p:cNvSpPr/>
          <p:nvPr/>
        </p:nvSpPr>
        <p:spPr>
          <a:xfrm>
            <a:off x="5281867" y="2647457"/>
            <a:ext cx="2821722" cy="2534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t>/index.js</a:t>
            </a:r>
          </a:p>
        </p:txBody>
      </p:sp>
      <p:sp>
        <p:nvSpPr>
          <p:cNvPr id="274" name="Rectangle: Rounded Corners 273">
            <a:extLst>
              <a:ext uri="{FF2B5EF4-FFF2-40B4-BE49-F238E27FC236}">
                <a16:creationId xmlns:a16="http://schemas.microsoft.com/office/drawing/2014/main" id="{52D01005-8F83-E3A2-83C5-CDD8BC10FD2F}"/>
              </a:ext>
            </a:extLst>
          </p:cNvPr>
          <p:cNvSpPr/>
          <p:nvPr/>
        </p:nvSpPr>
        <p:spPr>
          <a:xfrm>
            <a:off x="5281867" y="3912690"/>
            <a:ext cx="2821722"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"/clients/[id]/[project_id]"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b="0" dirty="0">
                <a:solidFill>
                  <a:srgbClr val="E6DB74"/>
                </a:solidFill>
                <a:effectLst/>
                <a:latin typeface="Consolas" panose="020B0609020204030204" pitchFamily="49" charset="0"/>
              </a:rPr>
              <a:t>'sami‘,</a:t>
            </a:r>
            <a:r>
              <a:rPr lang="en-US" sz="650" b="0" dirty="0" err="1">
                <a:solidFill>
                  <a:srgbClr val="E6DB74"/>
                </a:solidFill>
                <a:effectLst/>
                <a:latin typeface="Consolas" panose="020B0609020204030204" pitchFamily="49" charset="0"/>
              </a:rPr>
              <a:t>project_id:</a:t>
            </a:r>
            <a:r>
              <a:rPr lang="en-US" sz="650" dirty="0" err="1">
                <a:solidFill>
                  <a:srgbClr val="F8F8F2"/>
                </a:solidFill>
                <a:latin typeface="Consolas" panose="020B0609020204030204" pitchFamily="49" charset="0"/>
              </a:rPr>
              <a:t>two</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sami project two</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275" name="Rectangle: Rounded Corners 274">
            <a:extLst>
              <a:ext uri="{FF2B5EF4-FFF2-40B4-BE49-F238E27FC236}">
                <a16:creationId xmlns:a16="http://schemas.microsoft.com/office/drawing/2014/main" id="{0E3685E8-A8B7-5F0D-FAFF-844DA39151B7}"/>
              </a:ext>
            </a:extLst>
          </p:cNvPr>
          <p:cNvSpPr/>
          <p:nvPr/>
        </p:nvSpPr>
        <p:spPr>
          <a:xfrm>
            <a:off x="5281867" y="4915797"/>
            <a:ext cx="2821722"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"/clients/[id]/[project_id]"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dirty="0">
                <a:solidFill>
                  <a:srgbClr val="E6DB74"/>
                </a:solidFill>
                <a:latin typeface="Consolas" panose="020B0609020204030204" pitchFamily="49" charset="0"/>
              </a:rPr>
              <a:t>‘</a:t>
            </a:r>
            <a:r>
              <a:rPr lang="en-US" sz="650" dirty="0" err="1">
                <a:solidFill>
                  <a:srgbClr val="E6DB74"/>
                </a:solidFill>
                <a:latin typeface="Consolas" panose="020B0609020204030204" pitchFamily="49" charset="0"/>
              </a:rPr>
              <a:t>john</a:t>
            </a:r>
            <a:r>
              <a:rPr lang="en-US" sz="650" b="0" dirty="0" err="1">
                <a:solidFill>
                  <a:srgbClr val="E6DB74"/>
                </a:solidFill>
                <a:effectLst/>
                <a:latin typeface="Consolas" panose="020B0609020204030204" pitchFamily="49" charset="0"/>
              </a:rPr>
              <a:t>‘,project_id</a:t>
            </a:r>
            <a:r>
              <a:rPr lang="en-US" sz="650" b="0" dirty="0">
                <a:solidFill>
                  <a:srgbClr val="E6DB74"/>
                </a:solidFill>
                <a:effectLst/>
                <a:latin typeface="Consolas" panose="020B0609020204030204" pitchFamily="49" charset="0"/>
              </a:rPr>
              <a:t>:</a:t>
            </a:r>
            <a:r>
              <a:rPr lang="en-US" sz="650" b="0" dirty="0">
                <a:solidFill>
                  <a:srgbClr val="F8F8F2"/>
                </a:solidFill>
                <a:effectLst/>
                <a:latin typeface="Consolas" panose="020B0609020204030204" pitchFamily="49" charset="0"/>
              </a:rPr>
              <a:t> one}</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john project one</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cxnSp>
        <p:nvCxnSpPr>
          <p:cNvPr id="287" name="Connector: Elbow 286">
            <a:extLst>
              <a:ext uri="{FF2B5EF4-FFF2-40B4-BE49-F238E27FC236}">
                <a16:creationId xmlns:a16="http://schemas.microsoft.com/office/drawing/2014/main" id="{8B68E8F2-25FF-F73B-F6EC-BA50F27E7474}"/>
              </a:ext>
            </a:extLst>
          </p:cNvPr>
          <p:cNvCxnSpPr>
            <a:stCxn id="177" idx="1"/>
            <a:endCxn id="198" idx="1"/>
          </p:cNvCxnSpPr>
          <p:nvPr/>
        </p:nvCxnSpPr>
        <p:spPr>
          <a:xfrm rot="10800000" flipH="1" flipV="1">
            <a:off x="941587" y="3108574"/>
            <a:ext cx="3022" cy="964795"/>
          </a:xfrm>
          <a:prstGeom prst="bentConnector3">
            <a:avLst>
              <a:gd name="adj1" fmla="val -6965354"/>
            </a:avLst>
          </a:prstGeom>
          <a:ln>
            <a:solidFill>
              <a:srgbClr val="00B0F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9" name="Connector: Elbow 288">
            <a:extLst>
              <a:ext uri="{FF2B5EF4-FFF2-40B4-BE49-F238E27FC236}">
                <a16:creationId xmlns:a16="http://schemas.microsoft.com/office/drawing/2014/main" id="{F88F816B-DA6C-4FE4-4B3F-9CECBD4EBE60}"/>
              </a:ext>
            </a:extLst>
          </p:cNvPr>
          <p:cNvCxnSpPr>
            <a:cxnSpLocks/>
            <a:stCxn id="176" idx="1"/>
            <a:endCxn id="199" idx="1"/>
          </p:cNvCxnSpPr>
          <p:nvPr/>
        </p:nvCxnSpPr>
        <p:spPr>
          <a:xfrm rot="10800000" flipV="1">
            <a:off x="941587" y="3347826"/>
            <a:ext cx="12700" cy="1651791"/>
          </a:xfrm>
          <a:prstGeom prst="bentConnector3">
            <a:avLst>
              <a:gd name="adj1" fmla="val 2798024"/>
            </a:avLst>
          </a:prstGeom>
          <a:ln>
            <a:solidFill>
              <a:srgbClr val="F9F949"/>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93" name="Rectangle: Rounded Corners 292">
            <a:extLst>
              <a:ext uri="{FF2B5EF4-FFF2-40B4-BE49-F238E27FC236}">
                <a16:creationId xmlns:a16="http://schemas.microsoft.com/office/drawing/2014/main" id="{8EA8502A-4FC2-429A-5ECE-BB965A720ECE}"/>
              </a:ext>
            </a:extLst>
          </p:cNvPr>
          <p:cNvSpPr/>
          <p:nvPr/>
        </p:nvSpPr>
        <p:spPr>
          <a:xfrm>
            <a:off x="5281867" y="2935966"/>
            <a:ext cx="2821722"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"/clients/[id]/[project_id]"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b="0" dirty="0">
                <a:solidFill>
                  <a:srgbClr val="E6DB74"/>
                </a:solidFill>
                <a:effectLst/>
                <a:latin typeface="Consolas" panose="020B0609020204030204" pitchFamily="49" charset="0"/>
              </a:rPr>
              <a:t>'sami‘,</a:t>
            </a:r>
            <a:r>
              <a:rPr lang="en-US" sz="650" b="0" dirty="0" err="1">
                <a:solidFill>
                  <a:srgbClr val="E6DB74"/>
                </a:solidFill>
                <a:effectLst/>
                <a:latin typeface="Consolas" panose="020B0609020204030204" pitchFamily="49" charset="0"/>
              </a:rPr>
              <a:t>project_id:</a:t>
            </a:r>
            <a:r>
              <a:rPr lang="en-US" sz="650" b="0" dirty="0" err="1">
                <a:solidFill>
                  <a:srgbClr val="F8F8F2"/>
                </a:solidFill>
                <a:effectLst/>
                <a:latin typeface="Consolas" panose="020B0609020204030204" pitchFamily="49" charset="0"/>
              </a:rPr>
              <a:t>one</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sami project one</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294" name="Rectangle: Rounded Corners 293">
            <a:extLst>
              <a:ext uri="{FF2B5EF4-FFF2-40B4-BE49-F238E27FC236}">
                <a16:creationId xmlns:a16="http://schemas.microsoft.com/office/drawing/2014/main" id="{4FD8944E-266C-7177-8CEE-81203794475D}"/>
              </a:ext>
            </a:extLst>
          </p:cNvPr>
          <p:cNvSpPr/>
          <p:nvPr/>
        </p:nvSpPr>
        <p:spPr>
          <a:xfrm>
            <a:off x="8377707" y="2568461"/>
            <a:ext cx="3051857" cy="552955"/>
          </a:xfrm>
          <a:prstGeom prst="roundRect">
            <a:avLst>
              <a:gd name="adj" fmla="val 3912"/>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95" name="Rectangle: Rounded Corners 294">
            <a:extLst>
              <a:ext uri="{FF2B5EF4-FFF2-40B4-BE49-F238E27FC236}">
                <a16:creationId xmlns:a16="http://schemas.microsoft.com/office/drawing/2014/main" id="{81EEEC80-C8A2-341D-1402-DE56B7325C68}"/>
              </a:ext>
            </a:extLst>
          </p:cNvPr>
          <p:cNvSpPr/>
          <p:nvPr/>
        </p:nvSpPr>
        <p:spPr>
          <a:xfrm>
            <a:off x="8460707" y="2647457"/>
            <a:ext cx="2821722" cy="2534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t>/[project_id]</a:t>
            </a:r>
          </a:p>
        </p:txBody>
      </p:sp>
      <p:cxnSp>
        <p:nvCxnSpPr>
          <p:cNvPr id="299" name="Connector: Elbow 298">
            <a:extLst>
              <a:ext uri="{FF2B5EF4-FFF2-40B4-BE49-F238E27FC236}">
                <a16:creationId xmlns:a16="http://schemas.microsoft.com/office/drawing/2014/main" id="{BCCB2A4F-04D6-31E2-FE4F-09812A8A01A7}"/>
              </a:ext>
            </a:extLst>
          </p:cNvPr>
          <p:cNvCxnSpPr>
            <a:cxnSpLocks/>
            <a:stCxn id="269" idx="0"/>
            <a:endCxn id="171" idx="1"/>
          </p:cNvCxnSpPr>
          <p:nvPr/>
        </p:nvCxnSpPr>
        <p:spPr>
          <a:xfrm rot="5400000" flipH="1" flipV="1">
            <a:off x="6810139" y="2182592"/>
            <a:ext cx="300527" cy="471212"/>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cxnSp>
        <p:nvCxnSpPr>
          <p:cNvPr id="302" name="Connector: Elbow 301">
            <a:extLst>
              <a:ext uri="{FF2B5EF4-FFF2-40B4-BE49-F238E27FC236}">
                <a16:creationId xmlns:a16="http://schemas.microsoft.com/office/drawing/2014/main" id="{4DD3AB37-4254-6C06-5E4C-CFCC574C5205}"/>
              </a:ext>
            </a:extLst>
          </p:cNvPr>
          <p:cNvCxnSpPr>
            <a:cxnSpLocks/>
            <a:stCxn id="171" idx="3"/>
            <a:endCxn id="294" idx="0"/>
          </p:cNvCxnSpPr>
          <p:nvPr/>
        </p:nvCxnSpPr>
        <p:spPr>
          <a:xfrm>
            <a:off x="9305439" y="2267934"/>
            <a:ext cx="598197" cy="300527"/>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sp>
        <p:nvSpPr>
          <p:cNvPr id="312" name="Rectangle: Rounded Corners 311">
            <a:extLst>
              <a:ext uri="{FF2B5EF4-FFF2-40B4-BE49-F238E27FC236}">
                <a16:creationId xmlns:a16="http://schemas.microsoft.com/office/drawing/2014/main" id="{4246FC82-6D1C-38DE-57A1-F1B26722790A}"/>
              </a:ext>
            </a:extLst>
          </p:cNvPr>
          <p:cNvSpPr/>
          <p:nvPr/>
        </p:nvSpPr>
        <p:spPr>
          <a:xfrm>
            <a:off x="8511306" y="4144483"/>
            <a:ext cx="2760262"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[Sami] [project one] Page</a:t>
            </a:r>
          </a:p>
        </p:txBody>
      </p:sp>
      <p:sp>
        <p:nvSpPr>
          <p:cNvPr id="313" name="Rectangle: Rounded Corners 312">
            <a:extLst>
              <a:ext uri="{FF2B5EF4-FFF2-40B4-BE49-F238E27FC236}">
                <a16:creationId xmlns:a16="http://schemas.microsoft.com/office/drawing/2014/main" id="{44184A52-B995-C5E5-E791-0E39932A31CF}"/>
              </a:ext>
            </a:extLst>
          </p:cNvPr>
          <p:cNvSpPr/>
          <p:nvPr/>
        </p:nvSpPr>
        <p:spPr>
          <a:xfrm>
            <a:off x="8515837" y="4040277"/>
            <a:ext cx="2760262"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my-domain.com/clients/sami/one</a:t>
            </a:r>
          </a:p>
        </p:txBody>
      </p:sp>
      <p:sp>
        <p:nvSpPr>
          <p:cNvPr id="314" name="Rectangle: Rounded Corners 313">
            <a:extLst>
              <a:ext uri="{FF2B5EF4-FFF2-40B4-BE49-F238E27FC236}">
                <a16:creationId xmlns:a16="http://schemas.microsoft.com/office/drawing/2014/main" id="{EBAA6875-684A-B989-7A20-445EBE15D75F}"/>
              </a:ext>
            </a:extLst>
          </p:cNvPr>
          <p:cNvSpPr/>
          <p:nvPr/>
        </p:nvSpPr>
        <p:spPr>
          <a:xfrm>
            <a:off x="8511306" y="5188180"/>
            <a:ext cx="2760262"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[john] [project one] Page</a:t>
            </a:r>
          </a:p>
        </p:txBody>
      </p:sp>
      <p:sp>
        <p:nvSpPr>
          <p:cNvPr id="315" name="Rectangle: Rounded Corners 314">
            <a:extLst>
              <a:ext uri="{FF2B5EF4-FFF2-40B4-BE49-F238E27FC236}">
                <a16:creationId xmlns:a16="http://schemas.microsoft.com/office/drawing/2014/main" id="{B52070D8-5324-2AF7-E9B7-81A77CDA9641}"/>
              </a:ext>
            </a:extLst>
          </p:cNvPr>
          <p:cNvSpPr/>
          <p:nvPr/>
        </p:nvSpPr>
        <p:spPr>
          <a:xfrm>
            <a:off x="8515837" y="5083974"/>
            <a:ext cx="2760262"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my-domain.com/clients/john/one</a:t>
            </a:r>
          </a:p>
        </p:txBody>
      </p:sp>
      <p:sp>
        <p:nvSpPr>
          <p:cNvPr id="316" name="Rectangle: Rounded Corners 315">
            <a:extLst>
              <a:ext uri="{FF2B5EF4-FFF2-40B4-BE49-F238E27FC236}">
                <a16:creationId xmlns:a16="http://schemas.microsoft.com/office/drawing/2014/main" id="{98E879D9-1F8A-E1DD-C46E-42EEA865068E}"/>
              </a:ext>
            </a:extLst>
          </p:cNvPr>
          <p:cNvSpPr/>
          <p:nvPr/>
        </p:nvSpPr>
        <p:spPr>
          <a:xfrm>
            <a:off x="8490152" y="4662315"/>
            <a:ext cx="2760262"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[Sami] [project two] Page</a:t>
            </a:r>
          </a:p>
        </p:txBody>
      </p:sp>
      <p:sp>
        <p:nvSpPr>
          <p:cNvPr id="317" name="Rectangle: Rounded Corners 316">
            <a:extLst>
              <a:ext uri="{FF2B5EF4-FFF2-40B4-BE49-F238E27FC236}">
                <a16:creationId xmlns:a16="http://schemas.microsoft.com/office/drawing/2014/main" id="{3E6E7FCF-218D-439D-9863-3DC8BB07FD4D}"/>
              </a:ext>
            </a:extLst>
          </p:cNvPr>
          <p:cNvSpPr/>
          <p:nvPr/>
        </p:nvSpPr>
        <p:spPr>
          <a:xfrm>
            <a:off x="8494683" y="4558109"/>
            <a:ext cx="2760262"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my-domain.com/clients/sami/two</a:t>
            </a:r>
          </a:p>
        </p:txBody>
      </p:sp>
      <p:cxnSp>
        <p:nvCxnSpPr>
          <p:cNvPr id="318" name="Connector: Elbow 317">
            <a:extLst>
              <a:ext uri="{FF2B5EF4-FFF2-40B4-BE49-F238E27FC236}">
                <a16:creationId xmlns:a16="http://schemas.microsoft.com/office/drawing/2014/main" id="{F6F6CEBB-02A9-559C-A07A-BE72DAE0E8B1}"/>
              </a:ext>
            </a:extLst>
          </p:cNvPr>
          <p:cNvCxnSpPr>
            <a:cxnSpLocks/>
            <a:stCxn id="293" idx="3"/>
            <a:endCxn id="313" idx="0"/>
          </p:cNvCxnSpPr>
          <p:nvPr/>
        </p:nvCxnSpPr>
        <p:spPr>
          <a:xfrm>
            <a:off x="8103589" y="3337315"/>
            <a:ext cx="1792379" cy="702962"/>
          </a:xfrm>
          <a:prstGeom prst="bentConnector2">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Connector: Elbow 320">
            <a:extLst>
              <a:ext uri="{FF2B5EF4-FFF2-40B4-BE49-F238E27FC236}">
                <a16:creationId xmlns:a16="http://schemas.microsoft.com/office/drawing/2014/main" id="{9436899A-B4C5-4286-E706-813AA72FA04D}"/>
              </a:ext>
            </a:extLst>
          </p:cNvPr>
          <p:cNvCxnSpPr>
            <a:cxnSpLocks/>
            <a:stCxn id="274" idx="3"/>
            <a:endCxn id="316" idx="1"/>
          </p:cNvCxnSpPr>
          <p:nvPr/>
        </p:nvCxnSpPr>
        <p:spPr>
          <a:xfrm>
            <a:off x="8103589" y="4314039"/>
            <a:ext cx="386563" cy="475017"/>
          </a:xfrm>
          <a:prstGeom prst="bent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Connector: Elbow 323">
            <a:extLst>
              <a:ext uri="{FF2B5EF4-FFF2-40B4-BE49-F238E27FC236}">
                <a16:creationId xmlns:a16="http://schemas.microsoft.com/office/drawing/2014/main" id="{E6EC8C39-87DB-E9C6-DAD2-6349F02E1203}"/>
              </a:ext>
            </a:extLst>
          </p:cNvPr>
          <p:cNvCxnSpPr>
            <a:cxnSpLocks/>
            <a:stCxn id="275" idx="3"/>
            <a:endCxn id="314" idx="1"/>
          </p:cNvCxnSpPr>
          <p:nvPr/>
        </p:nvCxnSpPr>
        <p:spPr>
          <a:xfrm flipV="1">
            <a:off x="8103589" y="5314921"/>
            <a:ext cx="407717" cy="2225"/>
          </a:xfrm>
          <a:prstGeom prst="bent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7253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08B1E4-1AB1-576F-F414-CCAAAAF80185}"/>
              </a:ext>
            </a:extLst>
          </p:cNvPr>
          <p:cNvSpPr txBox="1"/>
          <p:nvPr/>
        </p:nvSpPr>
        <p:spPr>
          <a:xfrm>
            <a:off x="7170345" y="477407"/>
            <a:ext cx="3561343" cy="707886"/>
          </a:xfrm>
          <a:prstGeom prst="rect">
            <a:avLst/>
          </a:prstGeom>
          <a:noFill/>
        </p:spPr>
        <p:txBody>
          <a:bodyPr wrap="square" rtlCol="0">
            <a:spAutoFit/>
          </a:bodyPr>
          <a:lstStyle/>
          <a:p>
            <a:r>
              <a:rPr lang="en-US" sz="2400" b="1" dirty="0">
                <a:solidFill>
                  <a:schemeClr val="bg1"/>
                </a:solidFill>
              </a:rPr>
              <a:t>Filtered DUMMY data </a:t>
            </a:r>
            <a:r>
              <a:rPr lang="en-US" sz="1600" b="1" dirty="0">
                <a:solidFill>
                  <a:schemeClr val="bg1"/>
                </a:solidFill>
              </a:rPr>
              <a:t>/[…slug].js</a:t>
            </a:r>
            <a:endParaRPr lang="en-US" sz="2400" b="1" dirty="0">
              <a:solidFill>
                <a:schemeClr val="bg1"/>
              </a:solidFill>
            </a:endParaRPr>
          </a:p>
        </p:txBody>
      </p:sp>
      <p:sp>
        <p:nvSpPr>
          <p:cNvPr id="8" name="TextBox 7">
            <a:extLst>
              <a:ext uri="{FF2B5EF4-FFF2-40B4-BE49-F238E27FC236}">
                <a16:creationId xmlns:a16="http://schemas.microsoft.com/office/drawing/2014/main" id="{55850BED-DB85-296E-4756-96F19F4DEDC3}"/>
              </a:ext>
            </a:extLst>
          </p:cNvPr>
          <p:cNvSpPr txBox="1"/>
          <p:nvPr/>
        </p:nvSpPr>
        <p:spPr>
          <a:xfrm>
            <a:off x="613373" y="612844"/>
            <a:ext cx="6097508" cy="563231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DUMMY_EVENTS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'e1'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'Programming for everyone'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description:</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'Everyone can learn to code! Yes, everyone! In this live event, we are going to go through all the key basics and get you started with programming as well.'</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location: </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Somestreet</a:t>
            </a:r>
            <a:r>
              <a:rPr lang="en-US" sz="600" b="0" dirty="0">
                <a:solidFill>
                  <a:srgbClr val="E6DB74"/>
                </a:solidFill>
                <a:effectLst/>
                <a:latin typeface="Consolas" panose="020B0609020204030204" pitchFamily="49" charset="0"/>
              </a:rPr>
              <a:t> 25, 12345 San </a:t>
            </a:r>
            <a:r>
              <a:rPr lang="en-US" sz="600" b="0" dirty="0" err="1">
                <a:solidFill>
                  <a:srgbClr val="E6DB74"/>
                </a:solidFill>
                <a:effectLst/>
                <a:latin typeface="Consolas" panose="020B0609020204030204" pitchFamily="49" charset="0"/>
              </a:rPr>
              <a:t>Somewhereo</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date: </a:t>
            </a:r>
            <a:r>
              <a:rPr lang="en-US" sz="600" b="0" dirty="0">
                <a:solidFill>
                  <a:srgbClr val="E6DB74"/>
                </a:solidFill>
                <a:effectLst/>
                <a:latin typeface="Consolas" panose="020B0609020204030204" pitchFamily="49" charset="0"/>
              </a:rPr>
              <a:t>'2021-05-12'</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image: </a:t>
            </a:r>
            <a:r>
              <a:rPr lang="en-US" sz="600" b="0" dirty="0">
                <a:solidFill>
                  <a:srgbClr val="E6DB74"/>
                </a:solidFill>
                <a:effectLst/>
                <a:latin typeface="Consolas" panose="020B0609020204030204" pitchFamily="49" charset="0"/>
              </a:rPr>
              <a:t>'images/coding-event.jpg'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'e2'</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'Networking for introverts'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description:</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"We know: Networking is no fun if you are an introvert person. That's why we came up with this event - it'll be so much easier. Promised!"</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location: </a:t>
            </a:r>
            <a:r>
              <a:rPr lang="en-US" sz="600" b="0" dirty="0">
                <a:solidFill>
                  <a:srgbClr val="E6DB74"/>
                </a:solidFill>
                <a:effectLst/>
                <a:latin typeface="Consolas" panose="020B0609020204030204" pitchFamily="49" charset="0"/>
              </a:rPr>
              <a:t>'New Wall Street 5, 98765 New Work'</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date: </a:t>
            </a:r>
            <a:r>
              <a:rPr lang="en-US" sz="600" b="0" dirty="0">
                <a:solidFill>
                  <a:srgbClr val="E6DB74"/>
                </a:solidFill>
                <a:effectLst/>
                <a:latin typeface="Consolas" panose="020B0609020204030204" pitchFamily="49" charset="0"/>
              </a:rPr>
              <a:t>'2021-05-30'</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image: </a:t>
            </a:r>
            <a:r>
              <a:rPr lang="en-US" sz="600" b="0" dirty="0">
                <a:solidFill>
                  <a:srgbClr val="E6DB74"/>
                </a:solidFill>
                <a:effectLst/>
                <a:latin typeface="Consolas" panose="020B0609020204030204" pitchFamily="49" charset="0"/>
              </a:rPr>
              <a:t>'images/introvert-event.jpg'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true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'e3'</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'Networking for extroverts'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description:</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'You probably need no help with networking in general. But focusing your energy correctly - that is something where most people can improve.'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location: </a:t>
            </a:r>
            <a:r>
              <a:rPr lang="en-US" sz="600" b="0" dirty="0">
                <a:solidFill>
                  <a:srgbClr val="E6DB74"/>
                </a:solidFill>
                <a:effectLst/>
                <a:latin typeface="Consolas" panose="020B0609020204030204" pitchFamily="49" charset="0"/>
              </a:rPr>
              <a:t>'My Street 12, 10115 Broke City'</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date: </a:t>
            </a:r>
            <a:r>
              <a:rPr lang="en-US" sz="600" b="0" dirty="0">
                <a:solidFill>
                  <a:srgbClr val="E6DB74"/>
                </a:solidFill>
                <a:effectLst/>
                <a:latin typeface="Consolas" panose="020B0609020204030204" pitchFamily="49" charset="0"/>
              </a:rPr>
              <a:t>'2022-04-10'</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image: </a:t>
            </a:r>
            <a:r>
              <a:rPr lang="en-US" sz="600" b="0" dirty="0">
                <a:solidFill>
                  <a:srgbClr val="E6DB74"/>
                </a:solidFill>
                <a:effectLst/>
                <a:latin typeface="Consolas" panose="020B0609020204030204" pitchFamily="49" charset="0"/>
              </a:rPr>
              <a:t>'images/extrovert-event.jpg'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true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getFeaturedEvents</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DUMMY_EVENTS.</a:t>
            </a:r>
            <a:r>
              <a:rPr lang="en-US" sz="600" b="0" dirty="0" err="1">
                <a:solidFill>
                  <a:srgbClr val="A6E22E"/>
                </a:solidFill>
                <a:effectLst/>
                <a:latin typeface="Consolas" panose="020B0609020204030204" pitchFamily="49" charset="0"/>
              </a:rPr>
              <a:t>filter</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event</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getAllEvents</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DUMMY_EVENTS;</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getFilteredEvents</a:t>
            </a:r>
            <a:r>
              <a:rPr lang="en-US" sz="600" b="0" dirty="0">
                <a:solidFill>
                  <a:srgbClr val="F8F8F2"/>
                </a:solidFill>
                <a:effectLst/>
                <a:latin typeface="Consolas" panose="020B0609020204030204" pitchFamily="49" charset="0"/>
              </a:rPr>
              <a:t> ( </a:t>
            </a:r>
            <a:r>
              <a:rPr lang="en-US" sz="600" b="0" i="1" dirty="0" err="1">
                <a:solidFill>
                  <a:srgbClr val="FD971F"/>
                </a:solidFill>
                <a:effectLst/>
                <a:latin typeface="Consolas" panose="020B0609020204030204" pitchFamily="49" charset="0"/>
              </a:rPr>
              <a:t>dateFilter</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year, month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dateFilter</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let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filteredEvents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DUMMY_EVENTS.</a:t>
            </a:r>
            <a:r>
              <a:rPr lang="en-US" sz="600" b="0" dirty="0" err="1">
                <a:solidFill>
                  <a:srgbClr val="A6E22E"/>
                </a:solidFill>
                <a:effectLst/>
                <a:latin typeface="Consolas" panose="020B0609020204030204" pitchFamily="49" charset="0"/>
              </a:rPr>
              <a:t>filter</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eventDate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new</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Date</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event</a:t>
            </a:r>
            <a:r>
              <a:rPr lang="en-US" sz="600" b="0" dirty="0" err="1">
                <a:solidFill>
                  <a:srgbClr val="F8F8F2"/>
                </a:solidFill>
                <a:effectLst/>
                <a:latin typeface="Consolas" panose="020B0609020204030204" pitchFamily="49" charset="0"/>
              </a:rPr>
              <a:t>.date</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eventDate.</a:t>
            </a:r>
            <a:r>
              <a:rPr lang="en-US" sz="600" b="0" dirty="0" err="1">
                <a:solidFill>
                  <a:srgbClr val="A6E22E"/>
                </a:solidFill>
                <a:effectLst/>
                <a:latin typeface="Consolas" panose="020B0609020204030204" pitchFamily="49" charset="0"/>
              </a:rPr>
              <a:t>getFullYear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year </a:t>
            </a:r>
            <a:r>
              <a:rPr lang="en-US" sz="600" b="0" dirty="0">
                <a:solidFill>
                  <a:srgbClr val="F92672"/>
                </a:solidFill>
                <a:effectLst/>
                <a:latin typeface="Consolas" panose="020B0609020204030204" pitchFamily="49" charset="0"/>
              </a:rPr>
              <a:t>&amp;&amp;</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eventDate.</a:t>
            </a:r>
            <a:r>
              <a:rPr lang="en-US" sz="600" b="0" dirty="0" err="1">
                <a:solidFill>
                  <a:srgbClr val="A6E22E"/>
                </a:solidFill>
                <a:effectLst/>
                <a:latin typeface="Consolas" panose="020B0609020204030204" pitchFamily="49" charset="0"/>
              </a:rPr>
              <a:t>getMonth</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month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filteredEvents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getEventById</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DUMMY_EVENTS.</a:t>
            </a:r>
            <a:r>
              <a:rPr lang="en-US" sz="600" b="0" dirty="0" err="1">
                <a:solidFill>
                  <a:srgbClr val="A6E22E"/>
                </a:solidFill>
                <a:effectLst/>
                <a:latin typeface="Consolas" panose="020B0609020204030204" pitchFamily="49" charset="0"/>
              </a:rPr>
              <a:t>find</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endParaRPr lang="en-US" sz="6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BF97B85A-8A30-1EA6-C7A9-A8CFD01B5918}"/>
              </a:ext>
            </a:extLst>
          </p:cNvPr>
          <p:cNvSpPr txBox="1"/>
          <p:nvPr/>
        </p:nvSpPr>
        <p:spPr>
          <a:xfrm>
            <a:off x="7586805" y="2788467"/>
            <a:ext cx="2037030" cy="369332"/>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DUMMY_DATA</a:t>
            </a:r>
          </a:p>
        </p:txBody>
      </p:sp>
    </p:spTree>
    <p:extLst>
      <p:ext uri="{BB962C8B-B14F-4D97-AF65-F5344CB8AC3E}">
        <p14:creationId xmlns:p14="http://schemas.microsoft.com/office/powerpoint/2010/main" val="35900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30DE62-3506-E67C-DE1A-76F58A10F437}"/>
              </a:ext>
            </a:extLst>
          </p:cNvPr>
          <p:cNvSpPr/>
          <p:nvPr/>
        </p:nvSpPr>
        <p:spPr>
          <a:xfrm>
            <a:off x="8133871" y="1560880"/>
            <a:ext cx="3014189" cy="34924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extBox 1">
            <a:extLst>
              <a:ext uri="{FF2B5EF4-FFF2-40B4-BE49-F238E27FC236}">
                <a16:creationId xmlns:a16="http://schemas.microsoft.com/office/drawing/2014/main" id="{D5DAD18E-19FF-01EA-38E8-A1FB50D7D29F}"/>
              </a:ext>
            </a:extLst>
          </p:cNvPr>
          <p:cNvSpPr txBox="1"/>
          <p:nvPr/>
        </p:nvSpPr>
        <p:spPr>
          <a:xfrm>
            <a:off x="8376045" y="1629399"/>
            <a:ext cx="25146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Ø"/>
            </a:pPr>
            <a:r>
              <a:rPr lang="en-US" sz="1100" b="1" dirty="0">
                <a:solidFill>
                  <a:schemeClr val="accent1"/>
                </a:solidFill>
                <a:effectLst>
                  <a:outerShdw blurRad="38100" dist="38100" dir="2700000" algn="tl">
                    <a:srgbClr val="000000">
                      <a:alpha val="43137"/>
                    </a:srgbClr>
                  </a:outerShdw>
                </a:effectLst>
              </a:rPr>
              <a:t>component will re-rendered in infinity loop with out </a:t>
            </a:r>
            <a:r>
              <a:rPr lang="en-US" sz="1100" b="1" dirty="0" err="1">
                <a:solidFill>
                  <a:schemeClr val="accent1"/>
                </a:solidFill>
                <a:effectLst>
                  <a:outerShdw blurRad="38100" dist="38100" dir="2700000" algn="tl">
                    <a:srgbClr val="000000">
                      <a:alpha val="43137"/>
                    </a:srgbClr>
                  </a:outerShdw>
                </a:effectLst>
              </a:rPr>
              <a:t>useEffect</a:t>
            </a:r>
            <a:endParaRPr lang="en-US" sz="1100" b="1" dirty="0">
              <a:solidFill>
                <a:schemeClr val="accent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1E60F831-69D6-3E3F-48FC-70197F33AB99}"/>
              </a:ext>
            </a:extLst>
          </p:cNvPr>
          <p:cNvSpPr txBox="1"/>
          <p:nvPr/>
        </p:nvSpPr>
        <p:spPr>
          <a:xfrm>
            <a:off x="8162081" y="2060286"/>
            <a:ext cx="3014189" cy="2985433"/>
          </a:xfrm>
          <a:prstGeom prst="rect">
            <a:avLst/>
          </a:prstGeom>
          <a:noFill/>
        </p:spPr>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Login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'./components/Login/Login'</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Home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'./components/Home/Home'</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MainHeader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a:t>
            </a:r>
            <a:r>
              <a:rPr lang="en-US" sz="500" b="0" dirty="0" err="1">
                <a:solidFill>
                  <a:srgbClr val="E6DB74"/>
                </a:solidFill>
                <a:effectLst/>
                <a:latin typeface="Consolas" panose="020B0609020204030204" pitchFamily="49" charset="0"/>
              </a:rPr>
              <a:t>MainHeader</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MainHeader</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storedUserLoggedInInformation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localStorage.</a:t>
            </a:r>
            <a:r>
              <a:rPr lang="en-US" sz="500" b="0" dirty="0" err="1">
                <a:solidFill>
                  <a:srgbClr val="A6E22E"/>
                </a:solidFill>
                <a:effectLst/>
                <a:latin typeface="Consolas" panose="020B0609020204030204" pitchFamily="49" charset="0"/>
              </a:rPr>
              <a:t>getItem</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isLoggedIn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storedUserLoggedInInformation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'1'</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loginHandler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localStorage.</a:t>
            </a:r>
            <a:r>
              <a:rPr lang="en-US" sz="500" b="0" dirty="0" err="1">
                <a:solidFill>
                  <a:srgbClr val="A6E22E"/>
                </a:solidFill>
                <a:effectLst/>
                <a:latin typeface="Consolas" panose="020B0609020204030204" pitchFamily="49" charset="0"/>
              </a:rPr>
              <a:t>setItem</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isLoggedIn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'1'</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logoutHandler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localStorage.</a:t>
            </a:r>
            <a:r>
              <a:rPr lang="en-US" sz="500" b="0" dirty="0" err="1">
                <a:solidFill>
                  <a:srgbClr val="A6E22E"/>
                </a:solidFill>
                <a:effectLst/>
                <a:latin typeface="Consolas" panose="020B0609020204030204" pitchFamily="49" charset="0"/>
              </a:rPr>
              <a:t>removeItem</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isLoggedIn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MainHeader</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isAuthenticated</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isLoggedIn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onLogout</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logoutHandler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Login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onLogin</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loginHandler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Home</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onLogout</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logoutHandler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a:p>
            <a:endParaRPr lang="en-US" sz="200" dirty="0"/>
          </a:p>
        </p:txBody>
      </p:sp>
      <p:sp>
        <p:nvSpPr>
          <p:cNvPr id="5" name="Rectangle 4">
            <a:extLst>
              <a:ext uri="{FF2B5EF4-FFF2-40B4-BE49-F238E27FC236}">
                <a16:creationId xmlns:a16="http://schemas.microsoft.com/office/drawing/2014/main" id="{058EF99B-24F4-2D5E-BF73-015849FE58AB}"/>
              </a:ext>
            </a:extLst>
          </p:cNvPr>
          <p:cNvSpPr/>
          <p:nvPr/>
        </p:nvSpPr>
        <p:spPr>
          <a:xfrm>
            <a:off x="4296117" y="578204"/>
            <a:ext cx="3608549" cy="5728601"/>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7" name="TextBox 6">
            <a:extLst>
              <a:ext uri="{FF2B5EF4-FFF2-40B4-BE49-F238E27FC236}">
                <a16:creationId xmlns:a16="http://schemas.microsoft.com/office/drawing/2014/main" id="{255A1501-98FD-18C2-A25B-70714B68DB0A}"/>
              </a:ext>
            </a:extLst>
          </p:cNvPr>
          <p:cNvSpPr txBox="1"/>
          <p:nvPr/>
        </p:nvSpPr>
        <p:spPr>
          <a:xfrm>
            <a:off x="4545910" y="646724"/>
            <a:ext cx="3114915"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Ø"/>
            </a:pPr>
            <a:r>
              <a:rPr lang="en-US" sz="1100" b="1" dirty="0">
                <a:solidFill>
                  <a:schemeClr val="accent1"/>
                </a:solidFill>
                <a:effectLst>
                  <a:outerShdw blurRad="38100" dist="38100" dir="2700000" algn="tl">
                    <a:srgbClr val="000000">
                      <a:alpha val="43137"/>
                    </a:srgbClr>
                  </a:outerShdw>
                </a:effectLst>
              </a:rPr>
              <a:t>If </a:t>
            </a:r>
            <a:r>
              <a:rPr lang="en-US" sz="1100" b="1" dirty="0" err="1">
                <a:solidFill>
                  <a:schemeClr val="accent1"/>
                </a:solidFill>
                <a:effectLst>
                  <a:outerShdw blurRad="38100" dist="38100" dir="2700000" algn="tl">
                    <a:srgbClr val="000000">
                      <a:alpha val="43137"/>
                    </a:srgbClr>
                  </a:outerShdw>
                </a:effectLst>
              </a:rPr>
              <a:t>DependencyList</a:t>
            </a:r>
            <a:r>
              <a:rPr lang="en-US" sz="1100" b="1" dirty="0">
                <a:solidFill>
                  <a:schemeClr val="accent1"/>
                </a:solidFill>
                <a:effectLst>
                  <a:outerShdw blurRad="38100" dist="38100" dir="2700000" algn="tl">
                    <a:srgbClr val="000000">
                      <a:alpha val="43137"/>
                    </a:srgbClr>
                  </a:outerShdw>
                </a:effectLst>
              </a:rPr>
              <a:t> is empty, effect done when first </a:t>
            </a:r>
            <a:r>
              <a:rPr lang="en-US" sz="1100" b="1" dirty="0" err="1">
                <a:solidFill>
                  <a:schemeClr val="accent1"/>
                </a:solidFill>
                <a:effectLst>
                  <a:outerShdw blurRad="38100" dist="38100" dir="2700000" algn="tl">
                    <a:srgbClr val="000000">
                      <a:alpha val="43137"/>
                    </a:srgbClr>
                  </a:outerShdw>
                </a:effectLst>
              </a:rPr>
              <a:t>rendring</a:t>
            </a:r>
            <a:r>
              <a:rPr lang="en-US" sz="1100" b="1" dirty="0">
                <a:solidFill>
                  <a:schemeClr val="accent1"/>
                </a:solidFill>
                <a:effectLst>
                  <a:outerShdw blurRad="38100" dist="38100" dir="2700000" algn="tl">
                    <a:srgbClr val="000000">
                      <a:alpha val="43137"/>
                    </a:srgbClr>
                  </a:outerShdw>
                </a:effectLst>
              </a:rPr>
              <a:t> </a:t>
            </a:r>
          </a:p>
        </p:txBody>
      </p:sp>
      <p:sp>
        <p:nvSpPr>
          <p:cNvPr id="10" name="TextBox 9">
            <a:extLst>
              <a:ext uri="{FF2B5EF4-FFF2-40B4-BE49-F238E27FC236}">
                <a16:creationId xmlns:a16="http://schemas.microsoft.com/office/drawing/2014/main" id="{0C486AB3-DE57-3EF7-E1AC-B17F78DF8612}"/>
              </a:ext>
            </a:extLst>
          </p:cNvPr>
          <p:cNvSpPr txBox="1"/>
          <p:nvPr/>
        </p:nvSpPr>
        <p:spPr>
          <a:xfrm>
            <a:off x="4339213" y="1085172"/>
            <a:ext cx="3565453" cy="5170646"/>
          </a:xfrm>
          <a:prstGeom prst="rect">
            <a:avLst/>
          </a:prstGeom>
          <a:noFill/>
        </p:spPr>
        <p:txBody>
          <a:bodyPr wrap="square" rtlCol="0">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Login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'./components/Login/Login'</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Home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'./components/Home/Home'</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MainHeader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a:t>
            </a:r>
            <a:r>
              <a:rPr lang="en-US" sz="800" b="0" dirty="0" err="1">
                <a:solidFill>
                  <a:srgbClr val="E6DB74"/>
                </a:solidFill>
                <a:effectLst/>
                <a:latin typeface="Consolas" panose="020B0609020204030204" pitchFamily="49" charset="0"/>
              </a:rPr>
              <a:t>MainHeader</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MainHeader</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isLoggedIn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storedUserLoggedInInformation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localStorage.</a:t>
            </a:r>
            <a:r>
              <a:rPr lang="en-US" sz="800" b="0" dirty="0" err="1">
                <a:solidFill>
                  <a:srgbClr val="A6E22E"/>
                </a:solidFill>
                <a:effectLst/>
                <a:latin typeface="Consolas" panose="020B0609020204030204" pitchFamily="49" charset="0"/>
              </a:rPr>
              <a:t>getItem</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isLoggedIn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storedUserLoggedInInformation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'1'</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loginHandler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email</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password</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localStorage.</a:t>
            </a:r>
            <a:r>
              <a:rPr lang="en-US" sz="800" b="0" dirty="0" err="1">
                <a:solidFill>
                  <a:srgbClr val="A6E22E"/>
                </a:solidFill>
                <a:effectLst/>
                <a:latin typeface="Consolas" panose="020B0609020204030204" pitchFamily="49" charset="0"/>
              </a:rPr>
              <a:t>setItem</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isLoggedIn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logoutHandler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localStorage.</a:t>
            </a:r>
            <a:r>
              <a:rPr lang="en-US" sz="800" b="0" dirty="0" err="1">
                <a:solidFill>
                  <a:srgbClr val="A6E22E"/>
                </a:solidFill>
                <a:effectLst/>
                <a:latin typeface="Consolas" panose="020B0609020204030204" pitchFamily="49" charset="0"/>
              </a:rPr>
              <a:t>removeItem</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isLoggedIn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MainHeader</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isAuthenticated</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isLoggedIn</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onLogout</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logoutHandler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main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isLoggedIn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&amp;&amp;</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Login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onLogin</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loginHandler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isLoggedIn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&amp;&amp;</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Home</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onLogout</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logoutHandler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main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a:t>
            </a:r>
          </a:p>
          <a:p>
            <a:endParaRPr lang="en-US" sz="200" dirty="0"/>
          </a:p>
        </p:txBody>
      </p:sp>
      <p:sp>
        <p:nvSpPr>
          <p:cNvPr id="13" name="Rectangle 12">
            <a:extLst>
              <a:ext uri="{FF2B5EF4-FFF2-40B4-BE49-F238E27FC236}">
                <a16:creationId xmlns:a16="http://schemas.microsoft.com/office/drawing/2014/main" id="{12ADFBBC-4E25-C7D0-17B5-0BC46A859C34}"/>
              </a:ext>
            </a:extLst>
          </p:cNvPr>
          <p:cNvSpPr/>
          <p:nvPr/>
        </p:nvSpPr>
        <p:spPr>
          <a:xfrm>
            <a:off x="4399466" y="2207246"/>
            <a:ext cx="3421380" cy="108966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1DF2EE-49A7-68DB-BF0F-8B34E74487F4}"/>
              </a:ext>
            </a:extLst>
          </p:cNvPr>
          <p:cNvSpPr/>
          <p:nvPr/>
        </p:nvSpPr>
        <p:spPr>
          <a:xfrm>
            <a:off x="601956" y="564699"/>
            <a:ext cx="3608549" cy="5728601"/>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5" name="TextBox 14">
            <a:extLst>
              <a:ext uri="{FF2B5EF4-FFF2-40B4-BE49-F238E27FC236}">
                <a16:creationId xmlns:a16="http://schemas.microsoft.com/office/drawing/2014/main" id="{C0739B70-F539-7D65-83BD-D33B30A6DECD}"/>
              </a:ext>
            </a:extLst>
          </p:cNvPr>
          <p:cNvSpPr txBox="1"/>
          <p:nvPr/>
        </p:nvSpPr>
        <p:spPr>
          <a:xfrm>
            <a:off x="851749" y="633219"/>
            <a:ext cx="3114915"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Ø"/>
            </a:pPr>
            <a:r>
              <a:rPr lang="en-US" sz="1100" b="1" dirty="0">
                <a:solidFill>
                  <a:schemeClr val="accent1"/>
                </a:solidFill>
                <a:effectLst>
                  <a:outerShdw blurRad="38100" dist="38100" dir="2700000" algn="tl">
                    <a:srgbClr val="000000">
                      <a:alpha val="43137"/>
                    </a:srgbClr>
                  </a:outerShdw>
                </a:effectLst>
              </a:rPr>
              <a:t>If </a:t>
            </a:r>
            <a:r>
              <a:rPr lang="en-US" sz="1100" b="1" dirty="0" err="1">
                <a:solidFill>
                  <a:schemeClr val="accent1"/>
                </a:solidFill>
                <a:effectLst>
                  <a:outerShdw blurRad="38100" dist="38100" dir="2700000" algn="tl">
                    <a:srgbClr val="000000">
                      <a:alpha val="43137"/>
                    </a:srgbClr>
                  </a:outerShdw>
                </a:effectLst>
              </a:rPr>
              <a:t>DependencyList</a:t>
            </a:r>
            <a:r>
              <a:rPr lang="en-US" sz="1100" b="1" dirty="0">
                <a:solidFill>
                  <a:schemeClr val="accent1"/>
                </a:solidFill>
                <a:effectLst>
                  <a:outerShdw blurRad="38100" dist="38100" dir="2700000" algn="tl">
                    <a:srgbClr val="000000">
                      <a:alpha val="43137"/>
                    </a:srgbClr>
                  </a:outerShdw>
                </a:effectLst>
              </a:rPr>
              <a:t> is empty, effect done when first </a:t>
            </a:r>
            <a:r>
              <a:rPr lang="en-US" sz="1100" b="1" dirty="0" err="1">
                <a:solidFill>
                  <a:schemeClr val="accent1"/>
                </a:solidFill>
                <a:effectLst>
                  <a:outerShdw blurRad="38100" dist="38100" dir="2700000" algn="tl">
                    <a:srgbClr val="000000">
                      <a:alpha val="43137"/>
                    </a:srgbClr>
                  </a:outerShdw>
                </a:effectLst>
              </a:rPr>
              <a:t>rendring</a:t>
            </a:r>
            <a:r>
              <a:rPr lang="en-US" sz="1100" b="1" dirty="0">
                <a:solidFill>
                  <a:schemeClr val="accent1"/>
                </a:solidFill>
                <a:effectLst>
                  <a:outerShdw blurRad="38100" dist="38100" dir="2700000" algn="tl">
                    <a:srgbClr val="000000">
                      <a:alpha val="43137"/>
                    </a:srgbClr>
                  </a:outerShdw>
                </a:effectLst>
              </a:rPr>
              <a:t> </a:t>
            </a:r>
          </a:p>
        </p:txBody>
      </p:sp>
      <p:sp>
        <p:nvSpPr>
          <p:cNvPr id="16" name="TextBox 15">
            <a:extLst>
              <a:ext uri="{FF2B5EF4-FFF2-40B4-BE49-F238E27FC236}">
                <a16:creationId xmlns:a16="http://schemas.microsoft.com/office/drawing/2014/main" id="{9D6DAA1E-9FDA-092A-2783-A76B4C48BCF0}"/>
              </a:ext>
            </a:extLst>
          </p:cNvPr>
          <p:cNvSpPr txBox="1"/>
          <p:nvPr/>
        </p:nvSpPr>
        <p:spPr>
          <a:xfrm>
            <a:off x="645052" y="1071667"/>
            <a:ext cx="3565453" cy="5262979"/>
          </a:xfrm>
          <a:prstGeom prst="rect">
            <a:avLst/>
          </a:prstGeom>
          <a:noFill/>
        </p:spPr>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Card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'../UI/Card/Card'</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'./Login.module.css'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'../UI/Button/Button'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enteredEmail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setEnteredEmail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emailIsValid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setEmailIsValid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setEnteredPassword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passwordIsValid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setPasswordIsValid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formIsValid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setFormIsValid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setFormIsValid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enteredEmail.</a:t>
            </a:r>
            <a:r>
              <a:rPr lang="en-US" sz="400" b="0" dirty="0" err="1">
                <a:solidFill>
                  <a:srgbClr val="A6E22E"/>
                </a:solidFill>
                <a:effectLst/>
                <a:latin typeface="Consolas" panose="020B0609020204030204" pitchFamily="49" charset="0"/>
              </a:rPr>
              <a:t>includes</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err="1">
                <a:solidFill>
                  <a:srgbClr val="A6E22E"/>
                </a:solidFill>
                <a:effectLst/>
                <a:latin typeface="Consolas" panose="020B0609020204030204" pitchFamily="49" charset="0"/>
              </a:rPr>
              <a:t>trim</a:t>
            </a:r>
            <a:r>
              <a:rPr lang="en-US" sz="400" b="0" dirty="0">
                <a:solidFill>
                  <a:srgbClr val="F8F8F2"/>
                </a:solidFill>
                <a:effectLst/>
                <a:latin typeface="Consolas" panose="020B0609020204030204" pitchFamily="49" charset="0"/>
              </a:rPr>
              <a:t>().</a:t>
            </a:r>
            <a:r>
              <a:rPr lang="en-US" sz="400" b="0" dirty="0">
                <a:solidFill>
                  <a:srgbClr val="66D9EF"/>
                </a:solidFill>
                <a:effectLst/>
                <a:latin typeface="Consolas" panose="020B0609020204030204" pitchFamily="49" charset="0"/>
              </a:rPr>
              <a:t>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6</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enteredEmail</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emailChangeHandler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setEnteredEmail</a:t>
            </a:r>
            <a:r>
              <a:rPr lang="en-US" sz="400" b="0" dirty="0">
                <a:solidFill>
                  <a:srgbClr val="F8F8F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.target.value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passwordChangeHandler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setEnteredPassword</a:t>
            </a:r>
            <a:r>
              <a:rPr lang="en-US" sz="400" b="0" dirty="0">
                <a:solidFill>
                  <a:srgbClr val="F8F8F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.target.value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validateEmailHandler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setEmailIsValid</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enteredEmail.</a:t>
            </a:r>
            <a:r>
              <a:rPr lang="en-US" sz="400" b="0" dirty="0" err="1">
                <a:solidFill>
                  <a:srgbClr val="A6E22E"/>
                </a:solidFill>
                <a:effectLst/>
                <a:latin typeface="Consolas" panose="020B0609020204030204" pitchFamily="49" charset="0"/>
              </a:rPr>
              <a:t>includes</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validatePasswordHandler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setPasswordIsValid</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enteredPassword.</a:t>
            </a:r>
            <a:r>
              <a:rPr lang="en-US" sz="400" b="0" dirty="0" err="1">
                <a:solidFill>
                  <a:srgbClr val="A6E22E"/>
                </a:solidFill>
                <a:effectLst/>
                <a:latin typeface="Consolas" panose="020B0609020204030204" pitchFamily="49" charset="0"/>
              </a:rPr>
              <a:t>trim</a:t>
            </a:r>
            <a:r>
              <a:rPr lang="en-US" sz="400" b="0" dirty="0">
                <a:solidFill>
                  <a:srgbClr val="F8F8F2"/>
                </a:solidFill>
                <a:effectLst/>
                <a:latin typeface="Consolas" panose="020B0609020204030204" pitchFamily="49" charset="0"/>
              </a:rPr>
              <a:t>().</a:t>
            </a:r>
            <a:r>
              <a:rPr lang="en-US" sz="400" b="0" dirty="0">
                <a:solidFill>
                  <a:srgbClr val="66D9EF"/>
                </a:solidFill>
                <a:effectLst/>
                <a:latin typeface="Consolas" panose="020B0609020204030204" pitchFamily="49" charset="0"/>
              </a:rPr>
              <a:t>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6</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preventDefault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onLogin</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enteredEmail</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classes.login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onSubmit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submitHandler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emailIsValid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classes.invalid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"email"</a:t>
            </a:r>
            <a:r>
              <a:rPr lang="en-US" sz="400" b="0" dirty="0">
                <a:solidFill>
                  <a:srgbClr val="F8F8F2"/>
                </a:solidFill>
                <a:effectLst/>
                <a:latin typeface="Consolas" panose="020B0609020204030204" pitchFamily="49" charset="0"/>
              </a:rPr>
              <a:t>&gt;E-Mail&lt;/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input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"email"</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"email"</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enteredEmail</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onChange</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emailChangeHandler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onBlur</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validateEmailHandler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passwordIsValid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classes.invalid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"password"</a:t>
            </a:r>
            <a:r>
              <a:rPr lang="en-US" sz="400" b="0" dirty="0">
                <a:solidFill>
                  <a:srgbClr val="F8F8F2"/>
                </a:solidFill>
                <a:effectLst/>
                <a:latin typeface="Consolas" panose="020B0609020204030204" pitchFamily="49" charset="0"/>
              </a:rPr>
              <a:t>&gt;Password&lt;/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input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"password"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"password"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enteredPassword</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onChange</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passwordChangeHandler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onBlur</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validatePasswordHandler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classes.actions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"submit"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classes.btn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disabled</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formIsValid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Login</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E233893B-A809-6ABB-B02C-1D643F40E541}"/>
              </a:ext>
            </a:extLst>
          </p:cNvPr>
          <p:cNvSpPr txBox="1"/>
          <p:nvPr/>
        </p:nvSpPr>
        <p:spPr>
          <a:xfrm>
            <a:off x="7990278" y="464792"/>
            <a:ext cx="304800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useEffect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Tree>
    <p:extLst>
      <p:ext uri="{BB962C8B-B14F-4D97-AF65-F5344CB8AC3E}">
        <p14:creationId xmlns:p14="http://schemas.microsoft.com/office/powerpoint/2010/main" val="2583821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0CD850-2EB7-717E-EF05-8EFBE19986B5}"/>
              </a:ext>
            </a:extLst>
          </p:cNvPr>
          <p:cNvSpPr txBox="1"/>
          <p:nvPr/>
        </p:nvSpPr>
        <p:spPr>
          <a:xfrm>
            <a:off x="6532120" y="1012209"/>
            <a:ext cx="2093613" cy="163121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'../../dummy-data'</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'../../components/events/event-list'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'../../components/events/events-search'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AllEventsPage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events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findEventsHandler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year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month</a:t>
            </a:r>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fullPath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year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month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a:t>
            </a:r>
            <a:r>
              <a:rPr lang="en-US" sz="400" b="0" dirty="0" err="1">
                <a:solidFill>
                  <a:srgbClr val="A6E22E"/>
                </a:solidFill>
                <a:effectLst/>
                <a:latin typeface="Consolas" panose="020B0609020204030204" pitchFamily="49" charset="0"/>
              </a:rPr>
              <a:t>push</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fullPath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onSearch</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findEventsHandler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AllEventsPage</a:t>
            </a:r>
            <a:r>
              <a:rPr lang="en-US" sz="4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89CCA768-79A6-A5F8-A3C5-3C29B242BFF1}"/>
              </a:ext>
            </a:extLst>
          </p:cNvPr>
          <p:cNvSpPr txBox="1"/>
          <p:nvPr/>
        </p:nvSpPr>
        <p:spPr>
          <a:xfrm>
            <a:off x="6532120" y="2695450"/>
            <a:ext cx="2093614" cy="36625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useRef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'./events-search.module.css'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yearInputRef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useRef</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monthInputRef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useRef</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submitHandler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preventDefault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selectedYear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yearInputRef.current.value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selectedMonth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monthInputRef.current.value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onSearch</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selectedYear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selectedMonth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classes.form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onSubmit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submitHandler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'year'</a:t>
            </a:r>
            <a:r>
              <a:rPr lang="en-US" sz="400" b="0" dirty="0">
                <a:solidFill>
                  <a:srgbClr val="F8F8F2"/>
                </a:solidFill>
                <a:effectLst/>
                <a:latin typeface="Consolas" panose="020B0609020204030204" pitchFamily="49" charset="0"/>
              </a:rPr>
              <a:t>&gt;Year&lt;/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'year'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ref</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yearInputRef</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'2021'</a:t>
            </a:r>
            <a:r>
              <a:rPr lang="en-US" sz="400" b="0" dirty="0">
                <a:solidFill>
                  <a:srgbClr val="F8F8F2"/>
                </a:solidFill>
                <a:effectLst/>
                <a:latin typeface="Consolas" panose="020B0609020204030204" pitchFamily="49" charset="0"/>
              </a:rPr>
              <a:t>&gt;2021&lt;/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'2022'</a:t>
            </a:r>
            <a:r>
              <a:rPr lang="en-US" sz="400" b="0" dirty="0">
                <a:solidFill>
                  <a:srgbClr val="F8F8F2"/>
                </a:solidFill>
                <a:effectLst/>
                <a:latin typeface="Consolas" panose="020B0609020204030204" pitchFamily="49" charset="0"/>
              </a:rPr>
              <a:t>&gt;2022&lt;/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'month'</a:t>
            </a:r>
            <a:r>
              <a:rPr lang="en-US" sz="400" b="0" dirty="0">
                <a:solidFill>
                  <a:srgbClr val="F8F8F2"/>
                </a:solidFill>
                <a:effectLst/>
                <a:latin typeface="Consolas" panose="020B0609020204030204" pitchFamily="49" charset="0"/>
              </a:rPr>
              <a:t>&gt;Month&lt;/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'month'</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ref</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monthInputRef</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&gt;January&lt;/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'2'</a:t>
            </a:r>
            <a:r>
              <a:rPr lang="en-US" sz="400" b="0" dirty="0">
                <a:solidFill>
                  <a:srgbClr val="F8F8F2"/>
                </a:solidFill>
                <a:effectLst/>
                <a:latin typeface="Consolas" panose="020B0609020204030204" pitchFamily="49" charset="0"/>
              </a:rPr>
              <a:t>&gt;February&lt;/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'3'</a:t>
            </a:r>
            <a:r>
              <a:rPr lang="en-US" sz="400" b="0" dirty="0">
                <a:solidFill>
                  <a:srgbClr val="F8F8F2"/>
                </a:solidFill>
                <a:effectLst/>
                <a:latin typeface="Consolas" panose="020B0609020204030204" pitchFamily="49" charset="0"/>
              </a:rPr>
              <a:t>&gt;March&lt;/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'4'</a:t>
            </a:r>
            <a:r>
              <a:rPr lang="en-US" sz="400" b="0" dirty="0">
                <a:solidFill>
                  <a:srgbClr val="F8F8F2"/>
                </a:solidFill>
                <a:effectLst/>
                <a:latin typeface="Consolas" panose="020B0609020204030204" pitchFamily="49" charset="0"/>
              </a:rPr>
              <a:t>&gt;April&lt;/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'5'</a:t>
            </a:r>
            <a:r>
              <a:rPr lang="en-US" sz="400" b="0" dirty="0">
                <a:solidFill>
                  <a:srgbClr val="F8F8F2"/>
                </a:solidFill>
                <a:effectLst/>
                <a:latin typeface="Consolas" panose="020B0609020204030204" pitchFamily="49" charset="0"/>
              </a:rPr>
              <a:t>&gt;May&lt;/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'6'</a:t>
            </a:r>
            <a:r>
              <a:rPr lang="en-US" sz="400" b="0" dirty="0">
                <a:solidFill>
                  <a:srgbClr val="F8F8F2"/>
                </a:solidFill>
                <a:effectLst/>
                <a:latin typeface="Consolas" panose="020B0609020204030204" pitchFamily="49" charset="0"/>
              </a:rPr>
              <a:t>&gt;June&lt;/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'7'</a:t>
            </a:r>
            <a:r>
              <a:rPr lang="en-US" sz="400" b="0" dirty="0">
                <a:solidFill>
                  <a:srgbClr val="F8F8F2"/>
                </a:solidFill>
                <a:effectLst/>
                <a:latin typeface="Consolas" panose="020B0609020204030204" pitchFamily="49" charset="0"/>
              </a:rPr>
              <a:t>&gt;July&lt;/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'8'</a:t>
            </a:r>
            <a:r>
              <a:rPr lang="en-US" sz="400" b="0" dirty="0">
                <a:solidFill>
                  <a:srgbClr val="F8F8F2"/>
                </a:solidFill>
                <a:effectLst/>
                <a:latin typeface="Consolas" panose="020B0609020204030204" pitchFamily="49" charset="0"/>
              </a:rPr>
              <a:t>&gt;August&lt;/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'9'</a:t>
            </a:r>
            <a:r>
              <a:rPr lang="en-US" sz="400" b="0" dirty="0">
                <a:solidFill>
                  <a:srgbClr val="F8F8F2"/>
                </a:solidFill>
                <a:effectLst/>
                <a:latin typeface="Consolas" panose="020B0609020204030204" pitchFamily="49" charset="0"/>
              </a:rPr>
              <a:t>&gt;</a:t>
            </a:r>
            <a:r>
              <a:rPr lang="en-US" sz="400" b="0" dirty="0" err="1">
                <a:solidFill>
                  <a:srgbClr val="F8F8F2"/>
                </a:solidFill>
                <a:effectLst/>
                <a:latin typeface="Consolas" panose="020B0609020204030204" pitchFamily="49" charset="0"/>
              </a:rPr>
              <a:t>Septemer</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'10'</a:t>
            </a:r>
            <a:r>
              <a:rPr lang="en-US" sz="400" b="0" dirty="0">
                <a:solidFill>
                  <a:srgbClr val="F8F8F2"/>
                </a:solidFill>
                <a:effectLst/>
                <a:latin typeface="Consolas" panose="020B0609020204030204" pitchFamily="49" charset="0"/>
              </a:rPr>
              <a:t>&gt;October&lt;/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'11'</a:t>
            </a:r>
            <a:r>
              <a:rPr lang="en-US" sz="400" b="0" dirty="0">
                <a:solidFill>
                  <a:srgbClr val="F8F8F2"/>
                </a:solidFill>
                <a:effectLst/>
                <a:latin typeface="Consolas" panose="020B0609020204030204" pitchFamily="49" charset="0"/>
              </a:rPr>
              <a:t>&gt;November&lt;/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'12'</a:t>
            </a:r>
            <a:r>
              <a:rPr lang="en-US" sz="400" b="0" dirty="0">
                <a:solidFill>
                  <a:srgbClr val="F8F8F2"/>
                </a:solidFill>
                <a:effectLst/>
                <a:latin typeface="Consolas" panose="020B0609020204030204" pitchFamily="49" charset="0"/>
              </a:rPr>
              <a:t>&gt;December&lt;/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&gt;Find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onSearch</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findEventsHandler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AllEventsPage</a:t>
            </a:r>
            <a:r>
              <a:rPr lang="en-US" sz="4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FAEFF2DA-11D2-768A-7C7A-1F51F698002A}"/>
              </a:ext>
            </a:extLst>
          </p:cNvPr>
          <p:cNvSpPr/>
          <p:nvPr/>
        </p:nvSpPr>
        <p:spPr>
          <a:xfrm>
            <a:off x="6718138" y="3595948"/>
            <a:ext cx="1307307" cy="66675"/>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4ABE9E-278B-9DA0-A9E8-C578428A6981}"/>
              </a:ext>
            </a:extLst>
          </p:cNvPr>
          <p:cNvSpPr/>
          <p:nvPr/>
        </p:nvSpPr>
        <p:spPr>
          <a:xfrm>
            <a:off x="6784814" y="2211792"/>
            <a:ext cx="1307307" cy="66675"/>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Elbow 13">
            <a:extLst>
              <a:ext uri="{FF2B5EF4-FFF2-40B4-BE49-F238E27FC236}">
                <a16:creationId xmlns:a16="http://schemas.microsoft.com/office/drawing/2014/main" id="{12AB2BCF-6775-078B-70AE-4E5C610CDDF5}"/>
              </a:ext>
            </a:extLst>
          </p:cNvPr>
          <p:cNvCxnSpPr>
            <a:cxnSpLocks/>
            <a:stCxn id="9" idx="3"/>
            <a:endCxn id="12" idx="3"/>
          </p:cNvCxnSpPr>
          <p:nvPr/>
        </p:nvCxnSpPr>
        <p:spPr>
          <a:xfrm flipV="1">
            <a:off x="8025445" y="2245130"/>
            <a:ext cx="66676" cy="1384156"/>
          </a:xfrm>
          <a:prstGeom prst="bentConnector3">
            <a:avLst>
              <a:gd name="adj1" fmla="val 442852"/>
            </a:avLst>
          </a:prstGeom>
          <a:ln w="63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A371207-380F-5D5A-BA26-1DA56AC4B089}"/>
              </a:ext>
            </a:extLst>
          </p:cNvPr>
          <p:cNvSpPr/>
          <p:nvPr/>
        </p:nvSpPr>
        <p:spPr>
          <a:xfrm>
            <a:off x="6706234" y="1824441"/>
            <a:ext cx="1307307" cy="180976"/>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7EA0AD85-8CDD-5C00-5032-9ECE7BF53CAD}"/>
              </a:ext>
            </a:extLst>
          </p:cNvPr>
          <p:cNvCxnSpPr>
            <a:cxnSpLocks/>
            <a:stCxn id="12" idx="0"/>
            <a:endCxn id="15" idx="2"/>
          </p:cNvCxnSpPr>
          <p:nvPr/>
        </p:nvCxnSpPr>
        <p:spPr>
          <a:xfrm rot="16200000" flipV="1">
            <a:off x="7295991" y="2069315"/>
            <a:ext cx="206375" cy="78580"/>
          </a:xfrm>
          <a:prstGeom prst="bentConnector3">
            <a:avLst>
              <a:gd name="adj1" fmla="val 50000"/>
            </a:avLst>
          </a:prstGeom>
          <a:ln w="952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EC34B39D-854F-4995-1E52-37ED2922AB02}"/>
              </a:ext>
            </a:extLst>
          </p:cNvPr>
          <p:cNvSpPr/>
          <p:nvPr/>
        </p:nvSpPr>
        <p:spPr>
          <a:xfrm>
            <a:off x="6823897" y="849915"/>
            <a:ext cx="1280309" cy="19104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events/index.js</a:t>
            </a:r>
          </a:p>
        </p:txBody>
      </p:sp>
      <p:sp>
        <p:nvSpPr>
          <p:cNvPr id="22" name="Rectangle: Rounded Corners 21">
            <a:extLst>
              <a:ext uri="{FF2B5EF4-FFF2-40B4-BE49-F238E27FC236}">
                <a16:creationId xmlns:a16="http://schemas.microsoft.com/office/drawing/2014/main" id="{307F5ADA-6413-A7A4-1E5E-8CCB40D51E40}"/>
              </a:ext>
            </a:extLst>
          </p:cNvPr>
          <p:cNvSpPr/>
          <p:nvPr/>
        </p:nvSpPr>
        <p:spPr>
          <a:xfrm>
            <a:off x="9969958" y="1371503"/>
            <a:ext cx="1148614"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[...slug].js</a:t>
            </a:r>
          </a:p>
        </p:txBody>
      </p:sp>
      <p:sp>
        <p:nvSpPr>
          <p:cNvPr id="24" name="Rectangle: Rounded Corners 23">
            <a:extLst>
              <a:ext uri="{FF2B5EF4-FFF2-40B4-BE49-F238E27FC236}">
                <a16:creationId xmlns:a16="http://schemas.microsoft.com/office/drawing/2014/main" id="{EA5D6856-C3DC-6BA3-1C20-CFE74ADEA9C0}"/>
              </a:ext>
            </a:extLst>
          </p:cNvPr>
          <p:cNvSpPr/>
          <p:nvPr/>
        </p:nvSpPr>
        <p:spPr>
          <a:xfrm>
            <a:off x="9334571" y="1127059"/>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Filtered events page</a:t>
            </a:r>
          </a:p>
        </p:txBody>
      </p:sp>
      <p:sp>
        <p:nvSpPr>
          <p:cNvPr id="26" name="Rectangle: Rounded Corners 25">
            <a:extLst>
              <a:ext uri="{FF2B5EF4-FFF2-40B4-BE49-F238E27FC236}">
                <a16:creationId xmlns:a16="http://schemas.microsoft.com/office/drawing/2014/main" id="{F4A28B40-28D5-902C-2A17-096F8BFEF71C}"/>
              </a:ext>
            </a:extLst>
          </p:cNvPr>
          <p:cNvSpPr/>
          <p:nvPr/>
        </p:nvSpPr>
        <p:spPr>
          <a:xfrm>
            <a:off x="9565440" y="1027449"/>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my-domain.com/events/</a:t>
            </a:r>
            <a:r>
              <a:rPr lang="en-US" sz="700" dirty="0">
                <a:solidFill>
                  <a:srgbClr val="FFFF00"/>
                </a:solidFill>
              </a:rPr>
              <a:t>year</a:t>
            </a:r>
            <a:r>
              <a:rPr lang="en-US" sz="700" dirty="0">
                <a:solidFill>
                  <a:schemeClr val="tx1">
                    <a:lumMod val="95000"/>
                    <a:lumOff val="5000"/>
                  </a:schemeClr>
                </a:solidFill>
              </a:rPr>
              <a:t>/</a:t>
            </a:r>
            <a:r>
              <a:rPr lang="en-US" sz="700" dirty="0">
                <a:solidFill>
                  <a:srgbClr val="FFFF00"/>
                </a:solidFill>
              </a:rPr>
              <a:t>month</a:t>
            </a:r>
          </a:p>
        </p:txBody>
      </p:sp>
      <p:cxnSp>
        <p:nvCxnSpPr>
          <p:cNvPr id="37" name="Connector: Elbow 36">
            <a:extLst>
              <a:ext uri="{FF2B5EF4-FFF2-40B4-BE49-F238E27FC236}">
                <a16:creationId xmlns:a16="http://schemas.microsoft.com/office/drawing/2014/main" id="{248D8F15-4399-CD48-659F-A2E1C3FCA497}"/>
              </a:ext>
            </a:extLst>
          </p:cNvPr>
          <p:cNvCxnSpPr>
            <a:cxnSpLocks/>
            <a:stCxn id="15" idx="3"/>
            <a:endCxn id="26" idx="0"/>
          </p:cNvCxnSpPr>
          <p:nvPr/>
        </p:nvCxnSpPr>
        <p:spPr>
          <a:xfrm flipV="1">
            <a:off x="8013541" y="1027449"/>
            <a:ext cx="2531864" cy="887480"/>
          </a:xfrm>
          <a:prstGeom prst="bentConnector4">
            <a:avLst>
              <a:gd name="adj1" fmla="val 30647"/>
              <a:gd name="adj2" fmla="val 125758"/>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771E3E61-028D-552B-4CC4-CF9C4418E210}"/>
              </a:ext>
            </a:extLst>
          </p:cNvPr>
          <p:cNvSpPr/>
          <p:nvPr/>
        </p:nvSpPr>
        <p:spPr>
          <a:xfrm>
            <a:off x="6272847" y="652959"/>
            <a:ext cx="2352886" cy="219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events page</a:t>
            </a:r>
          </a:p>
        </p:txBody>
      </p:sp>
      <p:sp>
        <p:nvSpPr>
          <p:cNvPr id="51" name="Rectangle: Rounded Corners 50">
            <a:extLst>
              <a:ext uri="{FF2B5EF4-FFF2-40B4-BE49-F238E27FC236}">
                <a16:creationId xmlns:a16="http://schemas.microsoft.com/office/drawing/2014/main" id="{780F26CC-DF15-CF50-77CF-55D5BD8FEFBC}"/>
              </a:ext>
            </a:extLst>
          </p:cNvPr>
          <p:cNvSpPr/>
          <p:nvPr/>
        </p:nvSpPr>
        <p:spPr>
          <a:xfrm>
            <a:off x="6503716" y="507629"/>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my-domain.com/events</a:t>
            </a:r>
            <a:endParaRPr lang="en-US" sz="700" dirty="0">
              <a:solidFill>
                <a:srgbClr val="FFFF00"/>
              </a:solidFill>
            </a:endParaRPr>
          </a:p>
        </p:txBody>
      </p:sp>
      <p:sp>
        <p:nvSpPr>
          <p:cNvPr id="57" name="TextBox 56">
            <a:extLst>
              <a:ext uri="{FF2B5EF4-FFF2-40B4-BE49-F238E27FC236}">
                <a16:creationId xmlns:a16="http://schemas.microsoft.com/office/drawing/2014/main" id="{7032F324-C329-7BF0-21DB-01354274B433}"/>
              </a:ext>
            </a:extLst>
          </p:cNvPr>
          <p:cNvSpPr txBox="1"/>
          <p:nvPr/>
        </p:nvSpPr>
        <p:spPr>
          <a:xfrm>
            <a:off x="9470073" y="1612209"/>
            <a:ext cx="2093613" cy="470898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getFilteredEvents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'../../dummy-data'</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'../../components/events/event-list'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ResultsTitle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'../../components/events/results-title'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router.query.slug</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&gt;Loading...&lt;/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2030</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2021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12</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&gt;Invalid filter. Please adjust your values!&lt;/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getFilteredEvents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year: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month: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&gt;No events found for the chosen filter!&lt;/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ResultsTitle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61" name="TextBox 60">
            <a:extLst>
              <a:ext uri="{FF2B5EF4-FFF2-40B4-BE49-F238E27FC236}">
                <a16:creationId xmlns:a16="http://schemas.microsoft.com/office/drawing/2014/main" id="{DBEDD8C9-9E83-B3E5-95AF-7A2614DA7989}"/>
              </a:ext>
            </a:extLst>
          </p:cNvPr>
          <p:cNvSpPr txBox="1"/>
          <p:nvPr/>
        </p:nvSpPr>
        <p:spPr>
          <a:xfrm>
            <a:off x="596473" y="2521505"/>
            <a:ext cx="2290472" cy="280076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DateIcon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'../icons/date-icon'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AddressIcon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'../icons/address-icon'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ArrowRightIcon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'../icons/arrow-right-icon'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'./event-item.module.css'</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EventItem</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title, image, date, location, id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humanReadableDate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(date).</a:t>
            </a:r>
            <a:r>
              <a:rPr lang="en-US" sz="400" b="0" dirty="0" err="1">
                <a:solidFill>
                  <a:srgbClr val="A6E22E"/>
                </a:solidFill>
                <a:effectLst/>
                <a:latin typeface="Consolas" panose="020B0609020204030204" pitchFamily="49" charset="0"/>
              </a:rPr>
              <a:t>toLocaleDateString</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en</a:t>
            </a:r>
            <a:r>
              <a:rPr lang="en-US" sz="400" b="0" dirty="0">
                <a:solidFill>
                  <a:srgbClr val="E6DB74"/>
                </a:solidFill>
                <a:effectLst/>
                <a:latin typeface="Consolas" panose="020B0609020204030204" pitchFamily="49" charset="0"/>
              </a:rPr>
              <a:t>-US'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day: </a:t>
            </a:r>
            <a:r>
              <a:rPr lang="en-US" sz="400" b="0" dirty="0">
                <a:solidFill>
                  <a:srgbClr val="E6DB74"/>
                </a:solidFill>
                <a:effectLst/>
                <a:latin typeface="Consolas" panose="020B0609020204030204" pitchFamily="49" charset="0"/>
              </a:rPr>
              <a:t>'numeric'</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month: </a:t>
            </a:r>
            <a:r>
              <a:rPr lang="en-US" sz="400" b="0" dirty="0">
                <a:solidFill>
                  <a:srgbClr val="E6DB74"/>
                </a:solidFill>
                <a:effectLst/>
                <a:latin typeface="Consolas" panose="020B0609020204030204" pitchFamily="49" charset="0"/>
              </a:rPr>
              <a:t>'long'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year: </a:t>
            </a:r>
            <a:r>
              <a:rPr lang="en-US" sz="400" b="0" dirty="0">
                <a:solidFill>
                  <a:srgbClr val="E6DB74"/>
                </a:solidFill>
                <a:effectLst/>
                <a:latin typeface="Consolas" panose="020B0609020204030204" pitchFamily="49" charset="0"/>
              </a:rPr>
              <a:t>'numeric'</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formattedAddress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location.</a:t>
            </a:r>
            <a:r>
              <a:rPr lang="en-US" sz="400" b="0" dirty="0" err="1">
                <a:solidFill>
                  <a:srgbClr val="A6E22E"/>
                </a:solidFill>
                <a:effectLst/>
                <a:latin typeface="Consolas" panose="020B0609020204030204" pitchFamily="49" charset="0"/>
              </a:rPr>
              <a:t>replace</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AE81FF"/>
                </a:solidFill>
                <a:effectLst/>
                <a:latin typeface="Consolas" panose="020B0609020204030204" pitchFamily="49" charset="0"/>
              </a:rPr>
              <a:t>\n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exploreLink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classes.item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img</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src</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image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alt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classes.content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classes.summary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h2</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h2</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DateIcon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time</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humanReadableDate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time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classes.address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AddressIcon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address</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formattedAddress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address</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classes.actions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exploreLink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&gt;Explore Event&lt;/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classes.icon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ArrowRightIcon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EventItem</a:t>
            </a:r>
            <a:r>
              <a:rPr lang="en-US" sz="400" b="0" dirty="0">
                <a:solidFill>
                  <a:srgbClr val="F8F8F2"/>
                </a:solidFill>
                <a:effectLst/>
                <a:latin typeface="Consolas" panose="020B0609020204030204" pitchFamily="49" charset="0"/>
              </a:rPr>
              <a:t>;</a:t>
            </a:r>
          </a:p>
        </p:txBody>
      </p:sp>
      <p:sp>
        <p:nvSpPr>
          <p:cNvPr id="64" name="Rectangle: Rounded Corners 63">
            <a:extLst>
              <a:ext uri="{FF2B5EF4-FFF2-40B4-BE49-F238E27FC236}">
                <a16:creationId xmlns:a16="http://schemas.microsoft.com/office/drawing/2014/main" id="{D9DCA086-5019-94FF-B1D2-8984A8B48BE2}"/>
              </a:ext>
            </a:extLst>
          </p:cNvPr>
          <p:cNvSpPr/>
          <p:nvPr/>
        </p:nvSpPr>
        <p:spPr>
          <a:xfrm>
            <a:off x="1064270" y="865155"/>
            <a:ext cx="1280309" cy="19104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index.js</a:t>
            </a:r>
          </a:p>
        </p:txBody>
      </p:sp>
      <p:sp>
        <p:nvSpPr>
          <p:cNvPr id="65" name="Rectangle: Rounded Corners 64">
            <a:extLst>
              <a:ext uri="{FF2B5EF4-FFF2-40B4-BE49-F238E27FC236}">
                <a16:creationId xmlns:a16="http://schemas.microsoft.com/office/drawing/2014/main" id="{9ACADBFF-9197-A202-5B2D-C7C86BE80DB1}"/>
              </a:ext>
            </a:extLst>
          </p:cNvPr>
          <p:cNvSpPr/>
          <p:nvPr/>
        </p:nvSpPr>
        <p:spPr>
          <a:xfrm>
            <a:off x="513220" y="668199"/>
            <a:ext cx="2352886" cy="219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home page</a:t>
            </a:r>
          </a:p>
        </p:txBody>
      </p:sp>
      <p:sp>
        <p:nvSpPr>
          <p:cNvPr id="66" name="Rectangle: Rounded Corners 65">
            <a:extLst>
              <a:ext uri="{FF2B5EF4-FFF2-40B4-BE49-F238E27FC236}">
                <a16:creationId xmlns:a16="http://schemas.microsoft.com/office/drawing/2014/main" id="{FB242A1A-8901-0791-1619-87926A239EEC}"/>
              </a:ext>
            </a:extLst>
          </p:cNvPr>
          <p:cNvSpPr/>
          <p:nvPr/>
        </p:nvSpPr>
        <p:spPr>
          <a:xfrm>
            <a:off x="744089" y="522869"/>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a:t>
            </a:r>
            <a:endParaRPr lang="en-US" sz="700" dirty="0">
              <a:solidFill>
                <a:srgbClr val="FFFF00"/>
              </a:solidFill>
            </a:endParaRPr>
          </a:p>
        </p:txBody>
      </p:sp>
      <p:sp>
        <p:nvSpPr>
          <p:cNvPr id="67" name="Rectangle 66">
            <a:extLst>
              <a:ext uri="{FF2B5EF4-FFF2-40B4-BE49-F238E27FC236}">
                <a16:creationId xmlns:a16="http://schemas.microsoft.com/office/drawing/2014/main" id="{6FBFDFCB-82E0-C1F9-A0E3-E3377B0FA63D}"/>
              </a:ext>
            </a:extLst>
          </p:cNvPr>
          <p:cNvSpPr/>
          <p:nvPr/>
        </p:nvSpPr>
        <p:spPr>
          <a:xfrm>
            <a:off x="729894" y="3424225"/>
            <a:ext cx="1132862" cy="6770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A968D9C-BD5E-743B-6C08-0C298ADE90B6}"/>
              </a:ext>
            </a:extLst>
          </p:cNvPr>
          <p:cNvSpPr/>
          <p:nvPr/>
        </p:nvSpPr>
        <p:spPr>
          <a:xfrm>
            <a:off x="814377" y="4519600"/>
            <a:ext cx="1132862" cy="6770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Connector: Elbow 69">
            <a:extLst>
              <a:ext uri="{FF2B5EF4-FFF2-40B4-BE49-F238E27FC236}">
                <a16:creationId xmlns:a16="http://schemas.microsoft.com/office/drawing/2014/main" id="{34E2DD1C-EBBA-74AC-5308-C0A513C8C3C9}"/>
              </a:ext>
            </a:extLst>
          </p:cNvPr>
          <p:cNvCxnSpPr>
            <a:stCxn id="67" idx="1"/>
            <a:endCxn id="68" idx="1"/>
          </p:cNvCxnSpPr>
          <p:nvPr/>
        </p:nvCxnSpPr>
        <p:spPr>
          <a:xfrm rot="10800000" flipH="1" flipV="1">
            <a:off x="729893" y="3458074"/>
            <a:ext cx="84483" cy="1095375"/>
          </a:xfrm>
          <a:prstGeom prst="bentConnector3">
            <a:avLst>
              <a:gd name="adj1" fmla="val -270587"/>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299C26CE-F874-39B4-FDAC-7D4F215BC98C}"/>
              </a:ext>
            </a:extLst>
          </p:cNvPr>
          <p:cNvSpPr txBox="1"/>
          <p:nvPr/>
        </p:nvSpPr>
        <p:spPr>
          <a:xfrm>
            <a:off x="3435798" y="1882933"/>
            <a:ext cx="2290472" cy="24929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getEventById</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'../../dummy-data'</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EventSummary</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'../../components/event-detail/event-summary'</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EventLogistics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'../../components/event-detail/event-logistics'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EventContent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'../../components/event-detail/event-content'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EventDetailPage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router.query.eventId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event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getEventById</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eventId</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event)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&gt;No event found!&lt;/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EventSummary</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event.title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EventLogistics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event.date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address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event.location</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image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event.image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imageAlt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event.title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EventContent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event.description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EventContent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EventDetailPage</a:t>
            </a:r>
            <a:r>
              <a:rPr lang="en-US" sz="400" b="0" dirty="0">
                <a:solidFill>
                  <a:srgbClr val="F8F8F2"/>
                </a:solidFill>
                <a:effectLst/>
                <a:latin typeface="Consolas" panose="020B0609020204030204" pitchFamily="49" charset="0"/>
              </a:rPr>
              <a:t>;</a:t>
            </a:r>
          </a:p>
        </p:txBody>
      </p:sp>
      <p:sp>
        <p:nvSpPr>
          <p:cNvPr id="76" name="Rectangle: Rounded Corners 75">
            <a:extLst>
              <a:ext uri="{FF2B5EF4-FFF2-40B4-BE49-F238E27FC236}">
                <a16:creationId xmlns:a16="http://schemas.microsoft.com/office/drawing/2014/main" id="{1E562501-C745-CD9E-9987-A1A4CD7280D9}"/>
              </a:ext>
            </a:extLst>
          </p:cNvPr>
          <p:cNvSpPr/>
          <p:nvPr/>
        </p:nvSpPr>
        <p:spPr>
          <a:xfrm>
            <a:off x="3879720" y="1670749"/>
            <a:ext cx="1280309" cy="19104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events/index.js</a:t>
            </a:r>
          </a:p>
        </p:txBody>
      </p:sp>
      <p:sp>
        <p:nvSpPr>
          <p:cNvPr id="77" name="Rectangle: Rounded Corners 76">
            <a:extLst>
              <a:ext uri="{FF2B5EF4-FFF2-40B4-BE49-F238E27FC236}">
                <a16:creationId xmlns:a16="http://schemas.microsoft.com/office/drawing/2014/main" id="{2AAB1CC1-EEF3-B85B-15CC-A39DDF25BD20}"/>
              </a:ext>
            </a:extLst>
          </p:cNvPr>
          <p:cNvSpPr/>
          <p:nvPr/>
        </p:nvSpPr>
        <p:spPr>
          <a:xfrm>
            <a:off x="3328670" y="1473793"/>
            <a:ext cx="2352886" cy="219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events page</a:t>
            </a:r>
          </a:p>
        </p:txBody>
      </p:sp>
      <p:sp>
        <p:nvSpPr>
          <p:cNvPr id="78" name="Rectangle: Rounded Corners 77">
            <a:extLst>
              <a:ext uri="{FF2B5EF4-FFF2-40B4-BE49-F238E27FC236}">
                <a16:creationId xmlns:a16="http://schemas.microsoft.com/office/drawing/2014/main" id="{D73EF221-6E45-5263-634E-241B7F0C1981}"/>
              </a:ext>
            </a:extLst>
          </p:cNvPr>
          <p:cNvSpPr/>
          <p:nvPr/>
        </p:nvSpPr>
        <p:spPr>
          <a:xfrm>
            <a:off x="3559539" y="1328463"/>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my-domain.com/events</a:t>
            </a:r>
            <a:endParaRPr lang="en-US" sz="700" dirty="0">
              <a:solidFill>
                <a:srgbClr val="FFFF00"/>
              </a:solidFill>
            </a:endParaRPr>
          </a:p>
        </p:txBody>
      </p:sp>
      <p:cxnSp>
        <p:nvCxnSpPr>
          <p:cNvPr id="80" name="Connector: Elbow 79">
            <a:extLst>
              <a:ext uri="{FF2B5EF4-FFF2-40B4-BE49-F238E27FC236}">
                <a16:creationId xmlns:a16="http://schemas.microsoft.com/office/drawing/2014/main" id="{5D64A00E-73AF-2E56-F3D2-43327FD28C3D}"/>
              </a:ext>
            </a:extLst>
          </p:cNvPr>
          <p:cNvCxnSpPr>
            <a:stCxn id="68" idx="3"/>
            <a:endCxn id="78" idx="0"/>
          </p:cNvCxnSpPr>
          <p:nvPr/>
        </p:nvCxnSpPr>
        <p:spPr>
          <a:xfrm flipV="1">
            <a:off x="1947239" y="1328463"/>
            <a:ext cx="2592265" cy="3224987"/>
          </a:xfrm>
          <a:prstGeom prst="bentConnector4">
            <a:avLst>
              <a:gd name="adj1" fmla="val 42562"/>
              <a:gd name="adj2" fmla="val 107088"/>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80B22899-5603-AA70-B985-B403036A2778}"/>
              </a:ext>
            </a:extLst>
          </p:cNvPr>
          <p:cNvSpPr txBox="1"/>
          <p:nvPr/>
        </p:nvSpPr>
        <p:spPr>
          <a:xfrm>
            <a:off x="584527" y="1069698"/>
            <a:ext cx="2299029" cy="14465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Link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'next/link'</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'./main-header.module.css'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classes.header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classes.logo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err="1">
                <a:solidFill>
                  <a:srgbClr val="F8F8F2"/>
                </a:solidFill>
                <a:effectLst/>
                <a:latin typeface="Consolas" panose="020B0609020204030204" pitchFamily="49" charset="0"/>
              </a:rPr>
              <a:t>NextEvents</a:t>
            </a:r>
            <a:r>
              <a:rPr lang="en-US" sz="400" b="0" dirty="0">
                <a:solidFill>
                  <a:srgbClr val="F8F8F2"/>
                </a:solidFill>
                <a:effectLst/>
                <a:latin typeface="Consolas" panose="020B0609020204030204" pitchFamily="49" charset="0"/>
              </a:rPr>
              <a:t>&lt;/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classes.navigation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&gt;Browse All Events&lt;/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a:t>
            </a:r>
          </a:p>
        </p:txBody>
      </p:sp>
      <p:sp>
        <p:nvSpPr>
          <p:cNvPr id="86" name="Rectangle 85">
            <a:extLst>
              <a:ext uri="{FF2B5EF4-FFF2-40B4-BE49-F238E27FC236}">
                <a16:creationId xmlns:a16="http://schemas.microsoft.com/office/drawing/2014/main" id="{BE6E5790-883D-9367-8A08-D9DB9C9EBD15}"/>
              </a:ext>
            </a:extLst>
          </p:cNvPr>
          <p:cNvSpPr/>
          <p:nvPr/>
        </p:nvSpPr>
        <p:spPr>
          <a:xfrm>
            <a:off x="967275" y="1897222"/>
            <a:ext cx="1528816" cy="7599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Connector: Elbow 87">
            <a:extLst>
              <a:ext uri="{FF2B5EF4-FFF2-40B4-BE49-F238E27FC236}">
                <a16:creationId xmlns:a16="http://schemas.microsoft.com/office/drawing/2014/main" id="{0D3DC871-3B62-3397-707D-4AED6E7FC37D}"/>
              </a:ext>
            </a:extLst>
          </p:cNvPr>
          <p:cNvCxnSpPr>
            <a:stCxn id="86" idx="3"/>
            <a:endCxn id="50" idx="1"/>
          </p:cNvCxnSpPr>
          <p:nvPr/>
        </p:nvCxnSpPr>
        <p:spPr>
          <a:xfrm flipV="1">
            <a:off x="2496091" y="762867"/>
            <a:ext cx="3776756" cy="1172351"/>
          </a:xfrm>
          <a:prstGeom prst="bentConnector3">
            <a:avLst>
              <a:gd name="adj1" fmla="val 1206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DC29DE82-5810-0156-DEDA-7B3706E7EAF9}"/>
              </a:ext>
            </a:extLst>
          </p:cNvPr>
          <p:cNvSpPr txBox="1"/>
          <p:nvPr/>
        </p:nvSpPr>
        <p:spPr>
          <a:xfrm>
            <a:off x="628314" y="5864300"/>
            <a:ext cx="5053242" cy="461665"/>
          </a:xfrm>
          <a:prstGeom prst="rect">
            <a:avLst/>
          </a:prstGeom>
          <a:noFill/>
        </p:spPr>
        <p:txBody>
          <a:bodyPr wrap="square" rtlCol="0">
            <a:spAutoFit/>
          </a:bodyPr>
          <a:lstStyle/>
          <a:p>
            <a:r>
              <a:rPr lang="en-US" sz="2400" b="1" dirty="0">
                <a:solidFill>
                  <a:schemeClr val="bg1"/>
                </a:solidFill>
              </a:rPr>
              <a:t>Working with File-based Routing</a:t>
            </a:r>
          </a:p>
        </p:txBody>
      </p:sp>
    </p:spTree>
    <p:extLst>
      <p:ext uri="{BB962C8B-B14F-4D97-AF65-F5344CB8AC3E}">
        <p14:creationId xmlns:p14="http://schemas.microsoft.com/office/powerpoint/2010/main" val="2090219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379AEBA-4E67-7274-5883-897001D052AA}"/>
              </a:ext>
            </a:extLst>
          </p:cNvPr>
          <p:cNvSpPr/>
          <p:nvPr/>
        </p:nvSpPr>
        <p:spPr>
          <a:xfrm>
            <a:off x="667484" y="4550853"/>
            <a:ext cx="2372008" cy="1004935"/>
          </a:xfrm>
          <a:prstGeom prst="roundRect">
            <a:avLst>
              <a:gd name="adj" fmla="val 521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  </a:t>
            </a:r>
            <a:r>
              <a:rPr lang="en-US" b="0" i="0" dirty="0">
                <a:solidFill>
                  <a:schemeClr val="bg1"/>
                </a:solidFill>
                <a:effectLst/>
                <a:latin typeface="udemy sans"/>
              </a:rPr>
              <a:t>Next.js pre-renders all pages that have no dynamic data.</a:t>
            </a:r>
            <a:endParaRPr lang="en-US" dirty="0">
              <a:solidFill>
                <a:schemeClr val="bg1"/>
              </a:solidFill>
            </a:endParaRPr>
          </a:p>
        </p:txBody>
      </p:sp>
      <p:sp>
        <p:nvSpPr>
          <p:cNvPr id="9" name="TextBox 8">
            <a:extLst>
              <a:ext uri="{FF2B5EF4-FFF2-40B4-BE49-F238E27FC236}">
                <a16:creationId xmlns:a16="http://schemas.microsoft.com/office/drawing/2014/main" id="{23E24E84-FA88-D3BF-BB8F-3BFD370CCCAA}"/>
              </a:ext>
            </a:extLst>
          </p:cNvPr>
          <p:cNvSpPr txBox="1"/>
          <p:nvPr/>
        </p:nvSpPr>
        <p:spPr>
          <a:xfrm>
            <a:off x="7177134" y="556789"/>
            <a:ext cx="3324885" cy="461665"/>
          </a:xfrm>
          <a:prstGeom prst="rect">
            <a:avLst/>
          </a:prstGeom>
          <a:noFill/>
        </p:spPr>
        <p:txBody>
          <a:bodyPr wrap="square">
            <a:spAutoFit/>
          </a:bodyPr>
          <a:lstStyle/>
          <a:p>
            <a:r>
              <a:rPr lang="en-US" sz="2400" b="1" i="0" dirty="0">
                <a:solidFill>
                  <a:schemeClr val="bg1"/>
                </a:solidFill>
                <a:effectLst/>
                <a:latin typeface="udemy sans"/>
              </a:rPr>
              <a:t>get Static props function</a:t>
            </a:r>
            <a:endParaRPr lang="en-US" sz="2400" b="1" dirty="0">
              <a:solidFill>
                <a:schemeClr val="bg1"/>
              </a:solidFill>
            </a:endParaRPr>
          </a:p>
        </p:txBody>
      </p:sp>
      <p:sp>
        <p:nvSpPr>
          <p:cNvPr id="11" name="TextBox 10">
            <a:extLst>
              <a:ext uri="{FF2B5EF4-FFF2-40B4-BE49-F238E27FC236}">
                <a16:creationId xmlns:a16="http://schemas.microsoft.com/office/drawing/2014/main" id="{CE1DC3E1-D9E4-E4D4-6580-DEFA0A08C549}"/>
              </a:ext>
            </a:extLst>
          </p:cNvPr>
          <p:cNvSpPr txBox="1"/>
          <p:nvPr/>
        </p:nvSpPr>
        <p:spPr>
          <a:xfrm>
            <a:off x="694729" y="1473421"/>
            <a:ext cx="3035174" cy="295465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HomePage</a:t>
            </a:r>
            <a:r>
              <a:rPr lang="en-US" sz="600" b="0" dirty="0">
                <a:solidFill>
                  <a:srgbClr val="F8F8F2"/>
                </a:solidFill>
                <a:effectLst/>
                <a:latin typeface="Consolas" panose="020B0609020204030204" pitchFamily="49" charset="0"/>
              </a:rPr>
              <a:t> ( { </a:t>
            </a:r>
            <a:r>
              <a:rPr lang="en-US" sz="600" b="0" i="1" dirty="0">
                <a:solidFill>
                  <a:srgbClr val="FD971F"/>
                </a:solidFill>
                <a:effectLst/>
                <a:latin typeface="Consolas" panose="020B0609020204030204" pitchFamily="49" charset="0"/>
              </a:rPr>
              <a:t>products</a:t>
            </a:r>
            <a:r>
              <a:rPr lang="en-US" sz="600" b="0" dirty="0">
                <a:solidFill>
                  <a:srgbClr val="F8F8F2"/>
                </a:solidFill>
                <a:effectLst/>
                <a:latin typeface="Consolas" panose="020B0609020204030204" pitchFamily="49" charset="0"/>
              </a:rPr>
              <a:t> }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a:t>
            </a:r>
            <a:r>
              <a:rPr lang="en-US" sz="600" b="0" dirty="0" err="1">
                <a:solidFill>
                  <a:srgbClr val="F8F8F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&gt;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endParaRPr lang="en-US" sz="600" dirty="0">
              <a:solidFill>
                <a:srgbClr val="F8F8F2"/>
              </a:solidFill>
              <a:latin typeface="Consolas" panose="020B0609020204030204" pitchFamily="49" charset="0"/>
            </a:endParaRPr>
          </a:p>
          <a:p>
            <a:endParaRPr lang="en-US" sz="600" b="0" dirty="0">
              <a:solidFill>
                <a:srgbClr val="F8F8F2"/>
              </a:solidFill>
              <a:effectLst/>
              <a:latin typeface="Consolas" panose="020B0609020204030204" pitchFamily="49" charset="0"/>
            </a:endParaRPr>
          </a:p>
          <a:p>
            <a:endParaRPr lang="en-US" sz="600" dirty="0">
              <a:solidFill>
                <a:srgbClr val="F8F8F2"/>
              </a:solidFill>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getStaticProps</a:t>
            </a:r>
            <a:r>
              <a:rPr lang="en-US" sz="600" b="0" dirty="0">
                <a:solidFill>
                  <a:srgbClr val="F8F8F2"/>
                </a:solidFill>
                <a:effectLst/>
                <a:latin typeface="Consolas" panose="020B0609020204030204" pitchFamily="49" charset="0"/>
              </a:rPr>
              <a:t> ()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props: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products: [ { id: </a:t>
            </a:r>
            <a:r>
              <a:rPr lang="en-US" sz="600" b="0" dirty="0">
                <a:solidFill>
                  <a:srgbClr val="E6DB74"/>
                </a:solidFill>
                <a:effectLst/>
                <a:latin typeface="Consolas" panose="020B0609020204030204" pitchFamily="49" charset="0"/>
              </a:rPr>
              <a:t>'p1'</a:t>
            </a:r>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'product 1'</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HomePage</a:t>
            </a:r>
            <a:r>
              <a:rPr lang="en-US" sz="600" b="0" dirty="0">
                <a:solidFill>
                  <a:srgbClr val="F8F8F2"/>
                </a:solidFill>
                <a:effectLst/>
                <a:latin typeface="Consolas" panose="020B0609020204030204" pitchFamily="49" charset="0"/>
              </a:rPr>
              <a:t>;</a:t>
            </a:r>
          </a:p>
        </p:txBody>
      </p:sp>
      <p:sp>
        <p:nvSpPr>
          <p:cNvPr id="13" name="Rectangle 12">
            <a:extLst>
              <a:ext uri="{FF2B5EF4-FFF2-40B4-BE49-F238E27FC236}">
                <a16:creationId xmlns:a16="http://schemas.microsoft.com/office/drawing/2014/main" id="{9F827056-5F9F-B6D3-CD5B-33D7A2D07D9C}"/>
              </a:ext>
            </a:extLst>
          </p:cNvPr>
          <p:cNvSpPr/>
          <p:nvPr/>
        </p:nvSpPr>
        <p:spPr>
          <a:xfrm>
            <a:off x="1621718" y="1482947"/>
            <a:ext cx="486482" cy="1696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F5468D2-F6BD-032A-6AC5-C52EA241A25E}"/>
              </a:ext>
            </a:extLst>
          </p:cNvPr>
          <p:cNvSpPr/>
          <p:nvPr/>
        </p:nvSpPr>
        <p:spPr>
          <a:xfrm>
            <a:off x="845430" y="3502247"/>
            <a:ext cx="2329570" cy="4077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88E7F669-0471-DDE6-94C2-38DF08CF5CC3}"/>
              </a:ext>
            </a:extLst>
          </p:cNvPr>
          <p:cNvCxnSpPr>
            <a:cxnSpLocks/>
            <a:stCxn id="14" idx="3"/>
            <a:endCxn id="13" idx="0"/>
          </p:cNvCxnSpPr>
          <p:nvPr/>
        </p:nvCxnSpPr>
        <p:spPr>
          <a:xfrm flipH="1" flipV="1">
            <a:off x="1864959" y="1482947"/>
            <a:ext cx="1310041" cy="2223183"/>
          </a:xfrm>
          <a:prstGeom prst="bentConnector4">
            <a:avLst>
              <a:gd name="adj1" fmla="val -17450"/>
              <a:gd name="adj2" fmla="val 11028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EEF1302-3A71-4AAC-4906-51A005C6EA54}"/>
              </a:ext>
            </a:extLst>
          </p:cNvPr>
          <p:cNvSpPr/>
          <p:nvPr/>
        </p:nvSpPr>
        <p:spPr>
          <a:xfrm>
            <a:off x="1689981" y="658730"/>
            <a:ext cx="5147382"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b="1" i="1" spc="600" dirty="0"/>
              <a:t>BASICES</a:t>
            </a:r>
          </a:p>
        </p:txBody>
      </p:sp>
      <p:sp>
        <p:nvSpPr>
          <p:cNvPr id="19" name="Oval 18">
            <a:extLst>
              <a:ext uri="{FF2B5EF4-FFF2-40B4-BE49-F238E27FC236}">
                <a16:creationId xmlns:a16="http://schemas.microsoft.com/office/drawing/2014/main" id="{00E22546-34A4-3086-DE5E-B4A8C58C865D}"/>
              </a:ext>
            </a:extLst>
          </p:cNvPr>
          <p:cNvSpPr/>
          <p:nvPr/>
        </p:nvSpPr>
        <p:spPr>
          <a:xfrm>
            <a:off x="3562350" y="1343356"/>
            <a:ext cx="295275" cy="260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TextBox 21">
            <a:extLst>
              <a:ext uri="{FF2B5EF4-FFF2-40B4-BE49-F238E27FC236}">
                <a16:creationId xmlns:a16="http://schemas.microsoft.com/office/drawing/2014/main" id="{A8E14770-9D10-D51E-2619-A763D245A662}"/>
              </a:ext>
            </a:extLst>
          </p:cNvPr>
          <p:cNvSpPr txBox="1"/>
          <p:nvPr/>
        </p:nvSpPr>
        <p:spPr>
          <a:xfrm>
            <a:off x="5786440" y="1462977"/>
            <a:ext cx="5076824" cy="424731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path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'path'</a:t>
            </a:r>
            <a:r>
              <a:rPr lang="en-US" sz="900" b="0" dirty="0">
                <a:solidFill>
                  <a:srgbClr val="F8F8F2"/>
                </a:solidFill>
                <a:effectLst/>
                <a:latin typeface="Consolas" panose="020B0609020204030204" pitchFamily="49" charset="0"/>
              </a:rPr>
              <a:t>;</a:t>
            </a:r>
          </a:p>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fs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'fs/promises'</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HomePage</a:t>
            </a:r>
            <a:r>
              <a:rPr lang="en-US" sz="600" b="0" dirty="0">
                <a:solidFill>
                  <a:srgbClr val="F8F8F2"/>
                </a:solidFill>
                <a:effectLst/>
                <a:latin typeface="Consolas" panose="020B0609020204030204" pitchFamily="49" charset="0"/>
              </a:rPr>
              <a:t> ( { </a:t>
            </a:r>
            <a:r>
              <a:rPr lang="en-US" sz="600" b="0" i="1" dirty="0">
                <a:solidFill>
                  <a:srgbClr val="FD971F"/>
                </a:solidFill>
                <a:effectLst/>
                <a:latin typeface="Consolas" panose="020B0609020204030204" pitchFamily="49" charset="0"/>
              </a:rPr>
              <a:t>products</a:t>
            </a:r>
            <a:r>
              <a:rPr lang="en-US" sz="600" b="0" dirty="0">
                <a:solidFill>
                  <a:srgbClr val="F8F8F2"/>
                </a:solidFill>
                <a:effectLst/>
                <a:latin typeface="Consolas" panose="020B0609020204030204" pitchFamily="49" charset="0"/>
              </a:rPr>
              <a:t> } ) {</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a:t>
            </a:r>
            <a:r>
              <a:rPr lang="en-US" sz="600" b="0" dirty="0" err="1">
                <a:solidFill>
                  <a:srgbClr val="F8F8F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async</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function</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getStaticProps</a:t>
            </a:r>
            <a:r>
              <a:rPr lang="en-US" sz="900" b="0" dirty="0">
                <a:solidFill>
                  <a:srgbClr val="F8F8F2"/>
                </a:solidFill>
                <a:effectLst/>
                <a:latin typeface="Consolas" panose="020B0609020204030204" pitchFamily="49" charset="0"/>
              </a:rPr>
              <a:t> ()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path.</a:t>
            </a:r>
            <a:r>
              <a:rPr lang="en-US" sz="900" b="0" dirty="0" err="1">
                <a:solidFill>
                  <a:srgbClr val="A6E22E"/>
                </a:solidFill>
                <a:effectLst/>
                <a:latin typeface="Consolas" panose="020B0609020204030204" pitchFamily="49" charset="0"/>
              </a:rPr>
              <a:t>join</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process.</a:t>
            </a:r>
            <a:r>
              <a:rPr lang="en-US" sz="900" b="0" dirty="0" err="1">
                <a:solidFill>
                  <a:srgbClr val="A6E22E"/>
                </a:solidFill>
                <a:effectLst/>
                <a:latin typeface="Consolas" panose="020B0609020204030204" pitchFamily="49" charset="0"/>
              </a:rPr>
              <a:t>cwd</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'data'</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'dummy-</a:t>
            </a:r>
            <a:r>
              <a:rPr lang="en-US" sz="900" b="0" dirty="0" err="1">
                <a:solidFill>
                  <a:srgbClr val="E6DB74"/>
                </a:solidFill>
                <a:effectLst/>
                <a:latin typeface="Consolas" panose="020B0609020204030204" pitchFamily="49" charset="0"/>
              </a:rPr>
              <a:t>backend.json</a:t>
            </a:r>
            <a:r>
              <a:rPr lang="en-US" sz="900" b="0" dirty="0">
                <a:solidFill>
                  <a:srgbClr val="E6DB74"/>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console.</a:t>
            </a:r>
            <a:r>
              <a:rPr lang="en-US" sz="900" b="0" dirty="0">
                <a:solidFill>
                  <a:srgbClr val="A6E22E"/>
                </a:solidFill>
                <a:effectLst/>
                <a:latin typeface="Consolas" panose="020B0609020204030204" pitchFamily="49" charset="0"/>
              </a:rPr>
              <a:t>log</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 </a:t>
            </a:r>
            <a:r>
              <a:rPr lang="en-US" sz="900" b="0" dirty="0">
                <a:solidFill>
                  <a:srgbClr val="88846F"/>
                </a:solidFill>
                <a:effectLst/>
                <a:latin typeface="Consolas" panose="020B0609020204030204" pitchFamily="49" charset="0"/>
              </a:rPr>
              <a:t>// /data/dummy-</a:t>
            </a:r>
            <a:r>
              <a:rPr lang="en-US" sz="900" b="0" dirty="0" err="1">
                <a:solidFill>
                  <a:srgbClr val="88846F"/>
                </a:solidFill>
                <a:effectLst/>
                <a:latin typeface="Consolas" panose="020B0609020204030204" pitchFamily="49" charset="0"/>
              </a:rPr>
              <a:t>backend.json</a:t>
            </a:r>
            <a:endParaRPr lang="en-US" sz="900" b="0" dirty="0">
              <a:solidFill>
                <a:srgbClr val="F8F8F2"/>
              </a:solidFill>
              <a:effectLst/>
              <a:latin typeface="Consolas" panose="020B0609020204030204" pitchFamily="49" charset="0"/>
            </a:endParaRP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jsonData</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await</a:t>
            </a:r>
            <a:r>
              <a:rPr lang="en-US" sz="900" b="0" dirty="0">
                <a:solidFill>
                  <a:srgbClr val="F8F8F2"/>
                </a:solidFill>
                <a:effectLst/>
                <a:latin typeface="Consolas" panose="020B0609020204030204" pitchFamily="49" charset="0"/>
              </a:rPr>
              <a:t> </a:t>
            </a:r>
            <a:r>
              <a:rPr lang="en-US" sz="900" b="0" u="sng" dirty="0" err="1">
                <a:solidFill>
                  <a:srgbClr val="A6E22E"/>
                </a:solidFill>
                <a:effectLst/>
                <a:latin typeface="Consolas" panose="020B0609020204030204" pitchFamily="49" charset="0"/>
              </a:rPr>
              <a:t>fs</a:t>
            </a:r>
            <a:r>
              <a:rPr lang="en-US" sz="900" b="0" dirty="0" err="1">
                <a:solidFill>
                  <a:srgbClr val="F8F8F2"/>
                </a:solidFill>
                <a:effectLst/>
                <a:latin typeface="Consolas" panose="020B0609020204030204" pitchFamily="49" charset="0"/>
              </a:rPr>
              <a:t>.</a:t>
            </a:r>
            <a:r>
              <a:rPr lang="en-US" sz="900" b="0" dirty="0" err="1">
                <a:solidFill>
                  <a:srgbClr val="A6E22E"/>
                </a:solidFill>
                <a:effectLst/>
                <a:latin typeface="Consolas" panose="020B0609020204030204" pitchFamily="49" charset="0"/>
              </a:rPr>
              <a:t>readFile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data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JSON.</a:t>
            </a:r>
            <a:r>
              <a:rPr lang="en-US" sz="900" b="0" dirty="0" err="1">
                <a:solidFill>
                  <a:srgbClr val="A6E22E"/>
                </a:solidFill>
                <a:effectLst/>
                <a:latin typeface="Consolas" panose="020B0609020204030204" pitchFamily="49" charset="0"/>
              </a:rPr>
              <a:t>parse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jsonData</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props: {</a:t>
            </a:r>
          </a:p>
          <a:p>
            <a:r>
              <a:rPr lang="en-US" sz="900" b="0" dirty="0">
                <a:solidFill>
                  <a:srgbClr val="F8F8F2"/>
                </a:solidFill>
                <a:effectLst/>
                <a:latin typeface="Consolas" panose="020B0609020204030204" pitchFamily="49" charset="0"/>
              </a:rPr>
              <a:t>      products: </a:t>
            </a:r>
            <a:r>
              <a:rPr lang="en-US" sz="900" b="0" dirty="0" err="1">
                <a:solidFill>
                  <a:srgbClr val="F8F8F2"/>
                </a:solidFill>
                <a:effectLst/>
                <a:latin typeface="Consolas" panose="020B0609020204030204" pitchFamily="49" charset="0"/>
              </a:rPr>
              <a:t>data.products</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revalidate: </a:t>
            </a:r>
            <a:r>
              <a:rPr lang="en-US" sz="900" b="0" dirty="0">
                <a:solidFill>
                  <a:srgbClr val="AE81FF"/>
                </a:solidFill>
                <a:effectLst/>
                <a:latin typeface="Consolas" panose="020B0609020204030204" pitchFamily="49" charset="0"/>
              </a:rPr>
              <a:t>10</a:t>
            </a:r>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HomePage</a:t>
            </a:r>
            <a:r>
              <a:rPr lang="en-US" sz="900" b="0" dirty="0">
                <a:solidFill>
                  <a:srgbClr val="F8F8F2"/>
                </a:solidFill>
                <a:effectLst/>
                <a:latin typeface="Consolas" panose="020B0609020204030204" pitchFamily="49" charset="0"/>
              </a:rPr>
              <a:t>;</a:t>
            </a:r>
          </a:p>
        </p:txBody>
      </p:sp>
      <p:sp>
        <p:nvSpPr>
          <p:cNvPr id="20" name="Oval 19">
            <a:extLst>
              <a:ext uri="{FF2B5EF4-FFF2-40B4-BE49-F238E27FC236}">
                <a16:creationId xmlns:a16="http://schemas.microsoft.com/office/drawing/2014/main" id="{937CFCCD-D0DB-4533-03B0-EAC64715D836}"/>
              </a:ext>
            </a:extLst>
          </p:cNvPr>
          <p:cNvSpPr/>
          <p:nvPr/>
        </p:nvSpPr>
        <p:spPr>
          <a:xfrm>
            <a:off x="10725151" y="1352882"/>
            <a:ext cx="295275" cy="260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3" name="TextBox 22">
            <a:extLst>
              <a:ext uri="{FF2B5EF4-FFF2-40B4-BE49-F238E27FC236}">
                <a16:creationId xmlns:a16="http://schemas.microsoft.com/office/drawing/2014/main" id="{9B170BB7-2E5D-716A-0C88-2BB87467FCC4}"/>
              </a:ext>
            </a:extLst>
          </p:cNvPr>
          <p:cNvSpPr txBox="1"/>
          <p:nvPr/>
        </p:nvSpPr>
        <p:spPr>
          <a:xfrm>
            <a:off x="4137379" y="2114550"/>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data</a:t>
            </a:r>
          </a:p>
        </p:txBody>
      </p:sp>
      <p:sp>
        <p:nvSpPr>
          <p:cNvPr id="24" name="TextBox 23">
            <a:extLst>
              <a:ext uri="{FF2B5EF4-FFF2-40B4-BE49-F238E27FC236}">
                <a16:creationId xmlns:a16="http://schemas.microsoft.com/office/drawing/2014/main" id="{FC49AAC7-6316-2063-EB37-2A9F6EABB6FC}"/>
              </a:ext>
            </a:extLst>
          </p:cNvPr>
          <p:cNvSpPr txBox="1"/>
          <p:nvPr/>
        </p:nvSpPr>
        <p:spPr>
          <a:xfrm>
            <a:off x="4137379" y="2442138"/>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pages</a:t>
            </a:r>
          </a:p>
        </p:txBody>
      </p:sp>
      <p:sp>
        <p:nvSpPr>
          <p:cNvPr id="25" name="TextBox 24">
            <a:extLst>
              <a:ext uri="{FF2B5EF4-FFF2-40B4-BE49-F238E27FC236}">
                <a16:creationId xmlns:a16="http://schemas.microsoft.com/office/drawing/2014/main" id="{9950CD53-F3F6-B6A5-3DD6-1AF0FA4C99C9}"/>
              </a:ext>
            </a:extLst>
          </p:cNvPr>
          <p:cNvSpPr txBox="1"/>
          <p:nvPr/>
        </p:nvSpPr>
        <p:spPr>
          <a:xfrm>
            <a:off x="4137379" y="2763939"/>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public</a:t>
            </a:r>
          </a:p>
        </p:txBody>
      </p:sp>
      <p:sp>
        <p:nvSpPr>
          <p:cNvPr id="26" name="TextBox 25">
            <a:extLst>
              <a:ext uri="{FF2B5EF4-FFF2-40B4-BE49-F238E27FC236}">
                <a16:creationId xmlns:a16="http://schemas.microsoft.com/office/drawing/2014/main" id="{10C7331C-633E-BF55-580A-670CDBB76289}"/>
              </a:ext>
            </a:extLst>
          </p:cNvPr>
          <p:cNvSpPr txBox="1"/>
          <p:nvPr/>
        </p:nvSpPr>
        <p:spPr>
          <a:xfrm>
            <a:off x="4137379" y="3085740"/>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styles</a:t>
            </a:r>
          </a:p>
        </p:txBody>
      </p:sp>
      <p:sp>
        <p:nvSpPr>
          <p:cNvPr id="27" name="TextBox 26">
            <a:extLst>
              <a:ext uri="{FF2B5EF4-FFF2-40B4-BE49-F238E27FC236}">
                <a16:creationId xmlns:a16="http://schemas.microsoft.com/office/drawing/2014/main" id="{0B3F3D34-69B9-9069-9459-9D8E0142AB56}"/>
              </a:ext>
            </a:extLst>
          </p:cNvPr>
          <p:cNvSpPr txBox="1"/>
          <p:nvPr/>
        </p:nvSpPr>
        <p:spPr>
          <a:xfrm>
            <a:off x="4982443" y="2114550"/>
            <a:ext cx="676275"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800" b="0" dirty="0">
                <a:solidFill>
                  <a:schemeClr val="bg1"/>
                </a:solidFill>
                <a:effectLst/>
                <a:latin typeface="Consolas" panose="020B0609020204030204" pitchFamily="49" charset="0"/>
              </a:rPr>
              <a:t>dummy-</a:t>
            </a:r>
            <a:r>
              <a:rPr lang="en-US" sz="800" b="0" dirty="0" err="1">
                <a:solidFill>
                  <a:schemeClr val="bg1"/>
                </a:solidFill>
                <a:effectLst/>
                <a:latin typeface="Consolas" panose="020B0609020204030204" pitchFamily="49" charset="0"/>
              </a:rPr>
              <a:t>backend.json</a:t>
            </a:r>
            <a:endParaRPr lang="en-US" sz="800" dirty="0">
              <a:solidFill>
                <a:schemeClr val="bg1"/>
              </a:solidFill>
            </a:endParaRPr>
          </a:p>
        </p:txBody>
      </p:sp>
      <p:cxnSp>
        <p:nvCxnSpPr>
          <p:cNvPr id="29" name="Connector: Elbow 28">
            <a:extLst>
              <a:ext uri="{FF2B5EF4-FFF2-40B4-BE49-F238E27FC236}">
                <a16:creationId xmlns:a16="http://schemas.microsoft.com/office/drawing/2014/main" id="{43BF8BFB-B24D-2D91-0B3B-2E6A0CFE5C0E}"/>
              </a:ext>
            </a:extLst>
          </p:cNvPr>
          <p:cNvCxnSpPr>
            <a:stCxn id="23" idx="0"/>
            <a:endCxn id="27" idx="0"/>
          </p:cNvCxnSpPr>
          <p:nvPr/>
        </p:nvCxnSpPr>
        <p:spPr>
          <a:xfrm rot="5400000" flipH="1" flipV="1">
            <a:off x="4898049" y="1692018"/>
            <a:ext cx="12700" cy="845064"/>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ACC7A39-17AA-E16A-774A-D0A2A594B432}"/>
              </a:ext>
            </a:extLst>
          </p:cNvPr>
          <p:cNvSpPr/>
          <p:nvPr/>
        </p:nvSpPr>
        <p:spPr>
          <a:xfrm>
            <a:off x="3990975" y="1652589"/>
            <a:ext cx="1686793" cy="236696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57913B6-DD8A-26DB-59AE-FC1C2200AE66}"/>
              </a:ext>
            </a:extLst>
          </p:cNvPr>
          <p:cNvSpPr/>
          <p:nvPr/>
        </p:nvSpPr>
        <p:spPr>
          <a:xfrm>
            <a:off x="7734300" y="3085740"/>
            <a:ext cx="899160" cy="261610"/>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C8236B8C-B8D8-9382-38AF-6B096EEDB9D5}"/>
              </a:ext>
            </a:extLst>
          </p:cNvPr>
          <p:cNvCxnSpPr>
            <a:cxnSpLocks/>
            <a:stCxn id="31" idx="0"/>
            <a:endCxn id="30" idx="3"/>
          </p:cNvCxnSpPr>
          <p:nvPr/>
        </p:nvCxnSpPr>
        <p:spPr>
          <a:xfrm rot="16200000" flipV="1">
            <a:off x="6805989" y="1707849"/>
            <a:ext cx="249670" cy="2506112"/>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D473FEEB-050A-BDC5-AA30-B51741356E28}"/>
              </a:ext>
            </a:extLst>
          </p:cNvPr>
          <p:cNvSpPr/>
          <p:nvPr/>
        </p:nvSpPr>
        <p:spPr>
          <a:xfrm>
            <a:off x="5677768" y="5642313"/>
            <a:ext cx="5711240" cy="658898"/>
          </a:xfrm>
          <a:prstGeom prst="roundRect">
            <a:avLst>
              <a:gd name="adj" fmla="val 5217"/>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dirty="0"/>
              <a:t>Asynchronously reads the entire contents of a file.</a:t>
            </a:r>
          </a:p>
          <a:p>
            <a:pPr algn="ctr"/>
            <a:endParaRPr lang="en-US" sz="800" dirty="0"/>
          </a:p>
          <a:p>
            <a:pPr algn="ctr"/>
            <a:r>
              <a:rPr lang="en-US" sz="800" dirty="0"/>
              <a:t>If no encoding is specified (using options. encoding), the data is returned as a Buffer object. Otherwise, the data will be a string.</a:t>
            </a:r>
            <a:endParaRPr lang="en-US" sz="800" dirty="0">
              <a:solidFill>
                <a:schemeClr val="bg1"/>
              </a:solidFill>
            </a:endParaRPr>
          </a:p>
        </p:txBody>
      </p:sp>
      <p:sp>
        <p:nvSpPr>
          <p:cNvPr id="40" name="Rectangle 39">
            <a:extLst>
              <a:ext uri="{FF2B5EF4-FFF2-40B4-BE49-F238E27FC236}">
                <a16:creationId xmlns:a16="http://schemas.microsoft.com/office/drawing/2014/main" id="{3F920AA7-7AB0-1DFC-2F60-1A6365811266}"/>
              </a:ext>
            </a:extLst>
          </p:cNvPr>
          <p:cNvSpPr/>
          <p:nvPr/>
        </p:nvSpPr>
        <p:spPr>
          <a:xfrm>
            <a:off x="7071360" y="3502247"/>
            <a:ext cx="2072640" cy="28962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E6ED5153-9FB8-5821-430C-6D9A9ADB6E8E}"/>
              </a:ext>
            </a:extLst>
          </p:cNvPr>
          <p:cNvCxnSpPr>
            <a:cxnSpLocks/>
            <a:stCxn id="40" idx="3"/>
            <a:endCxn id="38" idx="0"/>
          </p:cNvCxnSpPr>
          <p:nvPr/>
        </p:nvCxnSpPr>
        <p:spPr>
          <a:xfrm flipH="1">
            <a:off x="8533388" y="3647060"/>
            <a:ext cx="610612" cy="1995253"/>
          </a:xfrm>
          <a:prstGeom prst="bentConnector4">
            <a:avLst>
              <a:gd name="adj1" fmla="val -37438"/>
              <a:gd name="adj2" fmla="val 53629"/>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DA6A284-C31E-E088-3622-C20577CB386B}"/>
              </a:ext>
            </a:extLst>
          </p:cNvPr>
          <p:cNvSpPr/>
          <p:nvPr/>
        </p:nvSpPr>
        <p:spPr>
          <a:xfrm>
            <a:off x="6096000" y="4816444"/>
            <a:ext cx="975360" cy="11973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B8CC2C5-0080-B95F-D62F-B9033DDBE3B4}"/>
              </a:ext>
            </a:extLst>
          </p:cNvPr>
          <p:cNvSpPr/>
          <p:nvPr/>
        </p:nvSpPr>
        <p:spPr>
          <a:xfrm>
            <a:off x="3226962" y="4476652"/>
            <a:ext cx="2372008" cy="1834804"/>
          </a:xfrm>
          <a:prstGeom prst="roundRect">
            <a:avLst>
              <a:gd name="adj" fmla="val 5217"/>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solidFill>
                  <a:schemeClr val="bg1"/>
                </a:solidFill>
              </a:rPr>
              <a:t>It will lead to a re-creation of the page with a re-fetching of the data every time the site is opened in the event that the time exceeds 10 seconds, and in the event that it is less than ten seconds, the fetch will not be re-updated</a:t>
            </a:r>
          </a:p>
        </p:txBody>
      </p:sp>
      <p:cxnSp>
        <p:nvCxnSpPr>
          <p:cNvPr id="5" name="Connector: Elbow 4">
            <a:extLst>
              <a:ext uri="{FF2B5EF4-FFF2-40B4-BE49-F238E27FC236}">
                <a16:creationId xmlns:a16="http://schemas.microsoft.com/office/drawing/2014/main" id="{18B045BC-F66E-8A23-70B6-0FB8F4D40394}"/>
              </a:ext>
            </a:extLst>
          </p:cNvPr>
          <p:cNvCxnSpPr>
            <a:cxnSpLocks/>
            <a:stCxn id="2" idx="1"/>
            <a:endCxn id="3" idx="0"/>
          </p:cNvCxnSpPr>
          <p:nvPr/>
        </p:nvCxnSpPr>
        <p:spPr>
          <a:xfrm rot="10800000">
            <a:off x="4412966" y="4476652"/>
            <a:ext cx="1683034" cy="399660"/>
          </a:xfrm>
          <a:prstGeom prst="bentConnector4">
            <a:avLst>
              <a:gd name="adj1" fmla="val 21759"/>
              <a:gd name="adj2" fmla="val 157199"/>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734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7A2C41-9E45-2BAA-E3B6-F0F1197C9FFE}"/>
              </a:ext>
            </a:extLst>
          </p:cNvPr>
          <p:cNvSpPr txBox="1"/>
          <p:nvPr/>
        </p:nvSpPr>
        <p:spPr>
          <a:xfrm>
            <a:off x="7186187" y="556789"/>
            <a:ext cx="4221179" cy="461665"/>
          </a:xfrm>
          <a:prstGeom prst="rect">
            <a:avLst/>
          </a:prstGeom>
          <a:noFill/>
        </p:spPr>
        <p:txBody>
          <a:bodyPr wrap="square">
            <a:spAutoFit/>
          </a:bodyPr>
          <a:lstStyle/>
          <a:p>
            <a:r>
              <a:rPr lang="en-US" sz="2400" b="1" i="0" dirty="0">
                <a:solidFill>
                  <a:schemeClr val="bg1"/>
                </a:solidFill>
                <a:effectLst/>
                <a:latin typeface="udemy sans"/>
              </a:rPr>
              <a:t>get Static props function</a:t>
            </a:r>
            <a:r>
              <a:rPr lang="ar-EG" sz="2400" b="1" i="0" dirty="0">
                <a:solidFill>
                  <a:schemeClr val="bg1"/>
                </a:solidFill>
                <a:effectLst/>
                <a:latin typeface="udemy sans"/>
              </a:rPr>
              <a:t>  2-  </a:t>
            </a:r>
            <a:endParaRPr lang="en-US" sz="2400" b="1" dirty="0">
              <a:solidFill>
                <a:schemeClr val="bg1"/>
              </a:solidFill>
            </a:endParaRPr>
          </a:p>
        </p:txBody>
      </p:sp>
      <p:sp>
        <p:nvSpPr>
          <p:cNvPr id="8" name="TextBox 7">
            <a:extLst>
              <a:ext uri="{FF2B5EF4-FFF2-40B4-BE49-F238E27FC236}">
                <a16:creationId xmlns:a16="http://schemas.microsoft.com/office/drawing/2014/main" id="{03B2A3E8-CCED-81BD-5572-CFBDF7737F5F}"/>
              </a:ext>
            </a:extLst>
          </p:cNvPr>
          <p:cNvSpPr txBox="1"/>
          <p:nvPr/>
        </p:nvSpPr>
        <p:spPr>
          <a:xfrm>
            <a:off x="563577" y="556789"/>
            <a:ext cx="2623242" cy="33547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path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'path'</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fs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'fs/promises'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HomePage</a:t>
            </a:r>
            <a:r>
              <a:rPr lang="en-US" sz="400" b="0" dirty="0">
                <a:solidFill>
                  <a:srgbClr val="F8F8F2"/>
                </a:solidFill>
                <a:effectLst/>
                <a:latin typeface="Consolas" panose="020B0609020204030204" pitchFamily="49" charset="0"/>
              </a:rPr>
              <a:t> ( { </a:t>
            </a:r>
            <a:r>
              <a:rPr lang="en-US" sz="400" b="0" i="1" dirty="0">
                <a:solidFill>
                  <a:srgbClr val="FD971F"/>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products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product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product</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product</a:t>
            </a:r>
            <a:r>
              <a:rPr lang="en-US" sz="400" b="0" dirty="0" err="1">
                <a:solidFill>
                  <a:srgbClr val="F8F8F2"/>
                </a:solidFill>
                <a:effectLst/>
                <a:latin typeface="Consolas" panose="020B0609020204030204" pitchFamily="49" charset="0"/>
              </a:rPr>
              <a:t>.title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getStaticProps</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filePath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path.</a:t>
            </a:r>
            <a:r>
              <a:rPr lang="en-US" sz="400" b="0" dirty="0" err="1">
                <a:solidFill>
                  <a:srgbClr val="A6E22E"/>
                </a:solidFill>
                <a:effectLst/>
                <a:latin typeface="Consolas" panose="020B0609020204030204" pitchFamily="49" charset="0"/>
              </a:rPr>
              <a:t>join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process.</a:t>
            </a:r>
            <a:r>
              <a:rPr lang="en-US" sz="400" b="0" dirty="0" err="1">
                <a:solidFill>
                  <a:srgbClr val="A6E22E"/>
                </a:solidFill>
                <a:effectLst/>
                <a:latin typeface="Consolas" panose="020B0609020204030204" pitchFamily="49" charset="0"/>
              </a:rPr>
              <a:t>cwd</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'data'</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a:t>
            </a:r>
            <a:r>
              <a:rPr lang="en-US" sz="400" b="0" dirty="0" err="1">
                <a:solidFill>
                  <a:srgbClr val="E6DB74"/>
                </a:solidFill>
                <a:effectLst/>
                <a:latin typeface="Consolas" panose="020B0609020204030204" pitchFamily="49" charset="0"/>
              </a:rPr>
              <a:t>backend.json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filePath</a:t>
            </a:r>
            <a:r>
              <a:rPr lang="en-US" sz="400" b="0" dirty="0">
                <a:solidFill>
                  <a:srgbClr val="F8F8F2"/>
                </a:solidFill>
                <a:effectLst/>
                <a:latin typeface="Consolas" panose="020B0609020204030204" pitchFamily="49" charset="0"/>
              </a:rPr>
              <a:t> ); </a:t>
            </a:r>
            <a:r>
              <a:rPr lang="en-US" sz="400" b="0" dirty="0">
                <a:solidFill>
                  <a:srgbClr val="88846F"/>
                </a:solidFill>
                <a:effectLst/>
                <a:latin typeface="Consolas" panose="020B0609020204030204" pitchFamily="49" charset="0"/>
              </a:rPr>
              <a:t>// /data/dummy-</a:t>
            </a:r>
            <a:r>
              <a:rPr lang="en-US" sz="400" b="0" dirty="0" err="1">
                <a:solidFill>
                  <a:srgbClr val="88846F"/>
                </a:solidFill>
                <a:effectLst/>
                <a:latin typeface="Consolas" panose="020B0609020204030204" pitchFamily="49" charset="0"/>
              </a:rPr>
              <a:t>backend.json</a:t>
            </a:r>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jsonData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fs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readFile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filePath</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JSON.</a:t>
            </a:r>
            <a:r>
              <a:rPr lang="en-US" sz="400" b="0" dirty="0" err="1">
                <a:solidFill>
                  <a:srgbClr val="A6E22E"/>
                </a:solidFill>
                <a:effectLst/>
                <a:latin typeface="Consolas" panose="020B0609020204030204" pitchFamily="49" charset="0"/>
              </a:rPr>
              <a:t>parse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jsonData</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'ok'</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if problem fetch</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data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redirect: {</a:t>
            </a:r>
          </a:p>
          <a:p>
            <a:r>
              <a:rPr lang="en-US" sz="400" b="0" dirty="0">
                <a:solidFill>
                  <a:srgbClr val="F8F8F2"/>
                </a:solidFill>
                <a:effectLst/>
                <a:latin typeface="Consolas" panose="020B0609020204030204" pitchFamily="49" charset="0"/>
              </a:rPr>
              <a:t>        destination: </a:t>
            </a:r>
            <a:r>
              <a:rPr lang="en-US" sz="400" b="0" dirty="0">
                <a:solidFill>
                  <a:srgbClr val="E6DB74"/>
                </a:solidFill>
                <a:effectLst/>
                <a:latin typeface="Consolas" panose="020B0609020204030204" pitchFamily="49" charset="0"/>
              </a:rPr>
              <a:t>'/no-data'</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if products = 0</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data.products.length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notFound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props: {</a:t>
            </a:r>
          </a:p>
          <a:p>
            <a:r>
              <a:rPr lang="en-US" sz="400" b="0" dirty="0">
                <a:solidFill>
                  <a:srgbClr val="F8F8F2"/>
                </a:solidFill>
                <a:effectLst/>
                <a:latin typeface="Consolas" panose="020B0609020204030204" pitchFamily="49" charset="0"/>
              </a:rPr>
              <a:t>      products: </a:t>
            </a:r>
            <a:r>
              <a:rPr lang="en-US" sz="400" b="0" dirty="0" err="1">
                <a:solidFill>
                  <a:srgbClr val="F8F8F2"/>
                </a:solidFill>
                <a:effectLst/>
                <a:latin typeface="Consolas" panose="020B0609020204030204" pitchFamily="49" charset="0"/>
              </a:rPr>
              <a:t>data.products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revalidate: </a:t>
            </a:r>
            <a:r>
              <a:rPr lang="en-US" sz="400" b="0" dirty="0">
                <a:solidFill>
                  <a:srgbClr val="AE81FF"/>
                </a:solidFill>
                <a:effectLst/>
                <a:latin typeface="Consolas" panose="020B0609020204030204" pitchFamily="49" charset="0"/>
              </a:rPr>
              <a:t>10</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a:t>
            </a:r>
            <a:r>
              <a:rPr lang="en-US" sz="400" b="0" dirty="0" err="1">
                <a:solidFill>
                  <a:srgbClr val="88846F"/>
                </a:solidFill>
                <a:effectLst/>
                <a:latin typeface="Consolas" panose="020B0609020204030204" pitchFamily="49" charset="0"/>
              </a:rPr>
              <a:t>notFound</a:t>
            </a:r>
            <a:r>
              <a:rPr lang="en-US" sz="400" b="0" dirty="0">
                <a:solidFill>
                  <a:srgbClr val="88846F"/>
                </a:solidFill>
                <a:effectLst/>
                <a:latin typeface="Consolas" panose="020B0609020204030204" pitchFamily="49" charset="0"/>
              </a:rPr>
              <a:t>: true</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redirect:</a:t>
            </a:r>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HomePage</a:t>
            </a:r>
            <a:r>
              <a:rPr lang="en-US" sz="4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EC0B6AD7-D950-3F35-01A1-81E55337E9AE}"/>
              </a:ext>
            </a:extLst>
          </p:cNvPr>
          <p:cNvSpPr/>
          <p:nvPr/>
        </p:nvSpPr>
        <p:spPr>
          <a:xfrm>
            <a:off x="657225" y="2062163"/>
            <a:ext cx="1328738" cy="561975"/>
          </a:xfrm>
          <a:prstGeom prst="rect">
            <a:avLst/>
          </a:prstGeom>
          <a:noFill/>
          <a:ln>
            <a:solidFill>
              <a:srgbClr val="D15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D014E8-87DB-C713-139F-D139C3420AAC}"/>
              </a:ext>
            </a:extLst>
          </p:cNvPr>
          <p:cNvSpPr/>
          <p:nvPr/>
        </p:nvSpPr>
        <p:spPr>
          <a:xfrm>
            <a:off x="657225" y="2665567"/>
            <a:ext cx="1328738" cy="2919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8DD2A18-2B0D-2B94-1BFA-42ECEE0008E6}"/>
              </a:ext>
            </a:extLst>
          </p:cNvPr>
          <p:cNvSpPr/>
          <p:nvPr/>
        </p:nvSpPr>
        <p:spPr>
          <a:xfrm>
            <a:off x="765582" y="3309938"/>
            <a:ext cx="591729" cy="119062"/>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044ACEB-2EDA-1ABC-9309-81DC5B474E56}"/>
              </a:ext>
            </a:extLst>
          </p:cNvPr>
          <p:cNvSpPr/>
          <p:nvPr/>
        </p:nvSpPr>
        <p:spPr>
          <a:xfrm>
            <a:off x="765582" y="3443289"/>
            <a:ext cx="591729" cy="1190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Elbow 14">
            <a:extLst>
              <a:ext uri="{FF2B5EF4-FFF2-40B4-BE49-F238E27FC236}">
                <a16:creationId xmlns:a16="http://schemas.microsoft.com/office/drawing/2014/main" id="{9FC035BF-8694-8EBA-A7DB-F532C38B7E56}"/>
              </a:ext>
            </a:extLst>
          </p:cNvPr>
          <p:cNvCxnSpPr>
            <a:stCxn id="13" idx="3"/>
            <a:endCxn id="10" idx="3"/>
          </p:cNvCxnSpPr>
          <p:nvPr/>
        </p:nvCxnSpPr>
        <p:spPr>
          <a:xfrm flipV="1">
            <a:off x="1357311" y="2811540"/>
            <a:ext cx="628652" cy="691280"/>
          </a:xfrm>
          <a:prstGeom prst="bentConnector3">
            <a:avLst>
              <a:gd name="adj1" fmla="val 136364"/>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180175B4-389B-B7F1-5591-34869A1C21A5}"/>
              </a:ext>
            </a:extLst>
          </p:cNvPr>
          <p:cNvCxnSpPr>
            <a:cxnSpLocks/>
            <a:stCxn id="12" idx="1"/>
            <a:endCxn id="9" idx="1"/>
          </p:cNvCxnSpPr>
          <p:nvPr/>
        </p:nvCxnSpPr>
        <p:spPr>
          <a:xfrm rot="10800000">
            <a:off x="657226" y="2343151"/>
            <a:ext cx="108357" cy="1026318"/>
          </a:xfrm>
          <a:prstGeom prst="bentConnector3">
            <a:avLst>
              <a:gd name="adj1" fmla="val 231856"/>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F38964C-9444-CA64-BDF4-2EEC3ACE8B58}"/>
              </a:ext>
            </a:extLst>
          </p:cNvPr>
          <p:cNvSpPr txBox="1"/>
          <p:nvPr/>
        </p:nvSpPr>
        <p:spPr>
          <a:xfrm>
            <a:off x="3388824" y="556789"/>
            <a:ext cx="3442581" cy="393954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Fragment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path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'path'</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fs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'fs/promises'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product</a:t>
            </a:r>
            <a:r>
              <a:rPr lang="en-US" sz="500" b="0" dirty="0" err="1">
                <a:solidFill>
                  <a:srgbClr val="F8F8F2"/>
                </a:solidFill>
                <a:effectLst/>
                <a:latin typeface="Consolas" panose="020B0609020204030204" pitchFamily="49" charset="0"/>
              </a:rPr>
              <a: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getStaticProps</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params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params.pid</a:t>
            </a: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a:t>
            </a:r>
            <a:r>
              <a:rPr lang="en-US" sz="500" b="0" dirty="0" err="1">
                <a:solidFill>
                  <a:srgbClr val="A6E22E"/>
                </a:solidFill>
                <a:effectLst/>
                <a:latin typeface="Consolas" panose="020B0609020204030204" pitchFamily="49" charset="0"/>
              </a:rPr>
              <a:t>join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process.</a:t>
            </a:r>
            <a:r>
              <a:rPr lang="en-US" sz="500" b="0" dirty="0" err="1">
                <a:solidFill>
                  <a:srgbClr val="A6E22E"/>
                </a:solidFill>
                <a:effectLst/>
                <a:latin typeface="Consolas" panose="020B0609020204030204" pitchFamily="49" charset="0"/>
              </a:rPr>
              <a:t>cwd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'dummy-</a:t>
            </a:r>
            <a:r>
              <a:rPr lang="en-US" sz="500" b="0" dirty="0" err="1">
                <a:solidFill>
                  <a:srgbClr val="E6DB74"/>
                </a:solidFill>
                <a:effectLst/>
                <a:latin typeface="Consolas" panose="020B0609020204030204" pitchFamily="49" charset="0"/>
              </a:rPr>
              <a:t>backend.json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readFile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parse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currentProduct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data.products.</a:t>
            </a:r>
            <a:r>
              <a:rPr lang="en-US" sz="500" b="0" dirty="0" err="1">
                <a:solidFill>
                  <a:srgbClr val="A6E22E"/>
                </a:solidFill>
                <a:effectLst/>
                <a:latin typeface="Consolas" panose="020B0609020204030204" pitchFamily="49" charset="0"/>
              </a:rPr>
              <a:t>find</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.id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props: {</a:t>
            </a:r>
          </a:p>
          <a:p>
            <a:r>
              <a:rPr lang="en-US" sz="500" b="0" dirty="0">
                <a:solidFill>
                  <a:srgbClr val="F8F8F2"/>
                </a:solidFill>
                <a:effectLst/>
                <a:latin typeface="Consolas" panose="020B0609020204030204" pitchFamily="49" charset="0"/>
              </a:rPr>
              <a:t>      product: </a:t>
            </a:r>
            <a:r>
              <a:rPr lang="en-US" sz="500" b="0" dirty="0" err="1">
                <a:solidFill>
                  <a:srgbClr val="F8F8F2"/>
                </a:solidFill>
                <a:effectLst/>
                <a:latin typeface="Consolas" panose="020B0609020204030204" pitchFamily="49" charset="0"/>
              </a:rPr>
              <a:t>currentProduct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getStaticPaths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paths: [</a:t>
            </a:r>
          </a:p>
          <a:p>
            <a:r>
              <a:rPr lang="en-US" sz="500" b="0" dirty="0">
                <a:solidFill>
                  <a:srgbClr val="F8F8F2"/>
                </a:solidFill>
                <a:effectLst/>
                <a:latin typeface="Consolas" panose="020B0609020204030204" pitchFamily="49" charset="0"/>
              </a:rPr>
              <a:t>      {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'p1'</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'p2'</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'p3'</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fallback: </a:t>
            </a:r>
            <a:r>
              <a:rPr lang="en-US" sz="500" b="0" dirty="0">
                <a:solidFill>
                  <a:srgbClr val="AE81FF"/>
                </a:solidFill>
                <a:effectLst/>
                <a:latin typeface="Consolas" panose="020B0609020204030204" pitchFamily="49" charset="0"/>
              </a:rPr>
              <a:t>false</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a:t>
            </a:r>
          </a:p>
        </p:txBody>
      </p:sp>
      <p:sp>
        <p:nvSpPr>
          <p:cNvPr id="23" name="Rectangle: Rounded Corners 22">
            <a:extLst>
              <a:ext uri="{FF2B5EF4-FFF2-40B4-BE49-F238E27FC236}">
                <a16:creationId xmlns:a16="http://schemas.microsoft.com/office/drawing/2014/main" id="{E7FD60D4-1F83-E736-BE56-E4350F74B732}"/>
              </a:ext>
            </a:extLst>
          </p:cNvPr>
          <p:cNvSpPr/>
          <p:nvPr/>
        </p:nvSpPr>
        <p:spPr>
          <a:xfrm>
            <a:off x="812006" y="3090863"/>
            <a:ext cx="254794" cy="10001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5AC3FC6-6A5D-7907-3739-15B5E636F44A}"/>
              </a:ext>
            </a:extLst>
          </p:cNvPr>
          <p:cNvSpPr/>
          <p:nvPr/>
        </p:nvSpPr>
        <p:spPr>
          <a:xfrm>
            <a:off x="1319989" y="1019993"/>
            <a:ext cx="254794" cy="88129"/>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69018579-2432-A530-7035-D4B33F584635}"/>
              </a:ext>
            </a:extLst>
          </p:cNvPr>
          <p:cNvCxnSpPr>
            <a:stCxn id="23" idx="3"/>
            <a:endCxn id="24" idx="3"/>
          </p:cNvCxnSpPr>
          <p:nvPr/>
        </p:nvCxnSpPr>
        <p:spPr>
          <a:xfrm flipV="1">
            <a:off x="1066800" y="1064058"/>
            <a:ext cx="507983" cy="2076811"/>
          </a:xfrm>
          <a:prstGeom prst="bentConnector3">
            <a:avLst>
              <a:gd name="adj1" fmla="val 37491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84D3012-DE79-EDD0-70F2-25C89B5823D2}"/>
              </a:ext>
            </a:extLst>
          </p:cNvPr>
          <p:cNvSpPr/>
          <p:nvPr/>
        </p:nvSpPr>
        <p:spPr>
          <a:xfrm>
            <a:off x="4807814" y="1524000"/>
            <a:ext cx="354736" cy="228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E795754-197E-7F04-123D-2CF339B4F1A7}"/>
              </a:ext>
            </a:extLst>
          </p:cNvPr>
          <p:cNvSpPr/>
          <p:nvPr/>
        </p:nvSpPr>
        <p:spPr>
          <a:xfrm>
            <a:off x="5513771" y="1295400"/>
            <a:ext cx="354736" cy="228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DE7F022-7506-5E7D-1AAE-086D2DCDE355}"/>
              </a:ext>
            </a:extLst>
          </p:cNvPr>
          <p:cNvSpPr/>
          <p:nvPr/>
        </p:nvSpPr>
        <p:spPr>
          <a:xfrm>
            <a:off x="3488035" y="1714500"/>
            <a:ext cx="1055390" cy="1524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1A0708C-E4C4-4D03-12CB-5AB9265E4E2D}"/>
              </a:ext>
            </a:extLst>
          </p:cNvPr>
          <p:cNvSpPr/>
          <p:nvPr/>
        </p:nvSpPr>
        <p:spPr>
          <a:xfrm>
            <a:off x="3488035" y="1933575"/>
            <a:ext cx="1122065" cy="1524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B8736BA-1D7A-C0C8-8689-CE0CF72D72B8}"/>
              </a:ext>
            </a:extLst>
          </p:cNvPr>
          <p:cNvSpPr/>
          <p:nvPr/>
        </p:nvSpPr>
        <p:spPr>
          <a:xfrm>
            <a:off x="3541601" y="2205038"/>
            <a:ext cx="3044937" cy="333375"/>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7ED6A0B-885E-B7B0-3976-0B0E3A403262}"/>
              </a:ext>
            </a:extLst>
          </p:cNvPr>
          <p:cNvSpPr/>
          <p:nvPr/>
        </p:nvSpPr>
        <p:spPr>
          <a:xfrm>
            <a:off x="3541601" y="2665567"/>
            <a:ext cx="1068499" cy="244321"/>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54B08AF-20F3-CA65-A943-DADBA5235969}"/>
              </a:ext>
            </a:extLst>
          </p:cNvPr>
          <p:cNvSpPr/>
          <p:nvPr/>
        </p:nvSpPr>
        <p:spPr>
          <a:xfrm>
            <a:off x="4438650" y="866775"/>
            <a:ext cx="419100" cy="204787"/>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83B2543-DB88-95E7-AD19-041C527612CF}"/>
              </a:ext>
            </a:extLst>
          </p:cNvPr>
          <p:cNvSpPr/>
          <p:nvPr/>
        </p:nvSpPr>
        <p:spPr>
          <a:xfrm>
            <a:off x="3541601" y="3443289"/>
            <a:ext cx="1972170" cy="50482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5307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E742600-4E3C-FD4C-6F4F-85706AF873FA}"/>
              </a:ext>
            </a:extLst>
          </p:cNvPr>
          <p:cNvSpPr/>
          <p:nvPr/>
        </p:nvSpPr>
        <p:spPr>
          <a:xfrm>
            <a:off x="2417301" y="2082358"/>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900" b="1" dirty="0"/>
              <a:t>/products</a:t>
            </a:r>
          </a:p>
        </p:txBody>
      </p:sp>
      <p:sp>
        <p:nvSpPr>
          <p:cNvPr id="5" name="Rectangle: Rounded Corners 4">
            <a:extLst>
              <a:ext uri="{FF2B5EF4-FFF2-40B4-BE49-F238E27FC236}">
                <a16:creationId xmlns:a16="http://schemas.microsoft.com/office/drawing/2014/main" id="{9FBA3424-7919-8AF8-291D-08BD8B9B6FE2}"/>
              </a:ext>
            </a:extLst>
          </p:cNvPr>
          <p:cNvSpPr/>
          <p:nvPr/>
        </p:nvSpPr>
        <p:spPr>
          <a:xfrm>
            <a:off x="2408248" y="1647767"/>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About.js</a:t>
            </a:r>
          </a:p>
        </p:txBody>
      </p:sp>
      <p:sp>
        <p:nvSpPr>
          <p:cNvPr id="6" name="Rectangle: Rounded Corners 5">
            <a:extLst>
              <a:ext uri="{FF2B5EF4-FFF2-40B4-BE49-F238E27FC236}">
                <a16:creationId xmlns:a16="http://schemas.microsoft.com/office/drawing/2014/main" id="{DCBE6A8C-039D-67A6-7A81-B73BA09F01AA}"/>
              </a:ext>
            </a:extLst>
          </p:cNvPr>
          <p:cNvSpPr/>
          <p:nvPr/>
        </p:nvSpPr>
        <p:spPr>
          <a:xfrm>
            <a:off x="2408248" y="1240356"/>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Index.js</a:t>
            </a:r>
          </a:p>
        </p:txBody>
      </p:sp>
      <p:sp>
        <p:nvSpPr>
          <p:cNvPr id="7" name="Rectangle: Rounded Corners 6">
            <a:extLst>
              <a:ext uri="{FF2B5EF4-FFF2-40B4-BE49-F238E27FC236}">
                <a16:creationId xmlns:a16="http://schemas.microsoft.com/office/drawing/2014/main" id="{2174E14C-9CA3-9723-1D89-33BC240C6EEA}"/>
              </a:ext>
            </a:extLst>
          </p:cNvPr>
          <p:cNvSpPr/>
          <p:nvPr/>
        </p:nvSpPr>
        <p:spPr>
          <a:xfrm>
            <a:off x="4028817" y="2928864"/>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[id].js</a:t>
            </a:r>
          </a:p>
        </p:txBody>
      </p:sp>
      <p:sp>
        <p:nvSpPr>
          <p:cNvPr id="8" name="Rectangle: Rounded Corners 7">
            <a:extLst>
              <a:ext uri="{FF2B5EF4-FFF2-40B4-BE49-F238E27FC236}">
                <a16:creationId xmlns:a16="http://schemas.microsoft.com/office/drawing/2014/main" id="{53123990-32A1-7F15-03C7-1227ED192BAB}"/>
              </a:ext>
            </a:extLst>
          </p:cNvPr>
          <p:cNvSpPr/>
          <p:nvPr/>
        </p:nvSpPr>
        <p:spPr>
          <a:xfrm>
            <a:off x="4028817" y="251240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Index.js</a:t>
            </a:r>
          </a:p>
        </p:txBody>
      </p:sp>
      <p:cxnSp>
        <p:nvCxnSpPr>
          <p:cNvPr id="9" name="Connector: Elbow 8">
            <a:extLst>
              <a:ext uri="{FF2B5EF4-FFF2-40B4-BE49-F238E27FC236}">
                <a16:creationId xmlns:a16="http://schemas.microsoft.com/office/drawing/2014/main" id="{D29F74B7-B324-038A-9E37-236CE4557567}"/>
              </a:ext>
            </a:extLst>
          </p:cNvPr>
          <p:cNvCxnSpPr>
            <a:cxnSpLocks/>
            <a:stCxn id="4" idx="2"/>
            <a:endCxn id="7" idx="1"/>
          </p:cNvCxnSpPr>
          <p:nvPr/>
        </p:nvCxnSpPr>
        <p:spPr>
          <a:xfrm rot="16200000" flipH="1">
            <a:off x="3353159" y="2379946"/>
            <a:ext cx="719765"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7C936277-F5E9-7627-185E-7AFA072961DD}"/>
              </a:ext>
            </a:extLst>
          </p:cNvPr>
          <p:cNvCxnSpPr>
            <a:cxnSpLocks/>
            <a:stCxn id="4" idx="2"/>
            <a:endCxn id="8" idx="1"/>
          </p:cNvCxnSpPr>
          <p:nvPr/>
        </p:nvCxnSpPr>
        <p:spPr>
          <a:xfrm rot="16200000" flipH="1">
            <a:off x="3561391" y="2171714"/>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46B8F68B-0E2B-D4E1-B26B-07798A8D8F34}"/>
              </a:ext>
            </a:extLst>
          </p:cNvPr>
          <p:cNvSpPr/>
          <p:nvPr/>
        </p:nvSpPr>
        <p:spPr>
          <a:xfrm>
            <a:off x="8340431" y="1647765"/>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a:t>About page</a:t>
            </a:r>
          </a:p>
        </p:txBody>
      </p:sp>
      <p:sp>
        <p:nvSpPr>
          <p:cNvPr id="12" name="Rectangle: Rounded Corners 11">
            <a:extLst>
              <a:ext uri="{FF2B5EF4-FFF2-40B4-BE49-F238E27FC236}">
                <a16:creationId xmlns:a16="http://schemas.microsoft.com/office/drawing/2014/main" id="{DC3FBC30-BD61-C586-5DA2-040D79E2074F}"/>
              </a:ext>
            </a:extLst>
          </p:cNvPr>
          <p:cNvSpPr/>
          <p:nvPr/>
        </p:nvSpPr>
        <p:spPr>
          <a:xfrm>
            <a:off x="8340431" y="1240354"/>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a:t>Main starting page</a:t>
            </a:r>
          </a:p>
        </p:txBody>
      </p:sp>
      <p:sp>
        <p:nvSpPr>
          <p:cNvPr id="13" name="Rectangle: Rounded Corners 12">
            <a:extLst>
              <a:ext uri="{FF2B5EF4-FFF2-40B4-BE49-F238E27FC236}">
                <a16:creationId xmlns:a16="http://schemas.microsoft.com/office/drawing/2014/main" id="{3EC5D974-6DB5-CF21-5EBE-27871634A510}"/>
              </a:ext>
            </a:extLst>
          </p:cNvPr>
          <p:cNvSpPr/>
          <p:nvPr/>
        </p:nvSpPr>
        <p:spPr>
          <a:xfrm>
            <a:off x="8349484" y="2928864"/>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a:t>Product detail page</a:t>
            </a:r>
          </a:p>
        </p:txBody>
      </p:sp>
      <p:sp>
        <p:nvSpPr>
          <p:cNvPr id="14" name="Rectangle: Rounded Corners 13">
            <a:extLst>
              <a:ext uri="{FF2B5EF4-FFF2-40B4-BE49-F238E27FC236}">
                <a16:creationId xmlns:a16="http://schemas.microsoft.com/office/drawing/2014/main" id="{6B4E0ED0-62D9-732F-B347-EBD124196B04}"/>
              </a:ext>
            </a:extLst>
          </p:cNvPr>
          <p:cNvSpPr/>
          <p:nvPr/>
        </p:nvSpPr>
        <p:spPr>
          <a:xfrm>
            <a:off x="8349484" y="2512400"/>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a:t>All Products page</a:t>
            </a:r>
          </a:p>
        </p:txBody>
      </p:sp>
      <p:sp>
        <p:nvSpPr>
          <p:cNvPr id="15" name="Rectangle: Rounded Corners 14">
            <a:extLst>
              <a:ext uri="{FF2B5EF4-FFF2-40B4-BE49-F238E27FC236}">
                <a16:creationId xmlns:a16="http://schemas.microsoft.com/office/drawing/2014/main" id="{A5B37B0D-ED93-C1BC-0DD2-59BACA064781}"/>
              </a:ext>
            </a:extLst>
          </p:cNvPr>
          <p:cNvSpPr/>
          <p:nvPr/>
        </p:nvSpPr>
        <p:spPr>
          <a:xfrm>
            <a:off x="8349484" y="3358911"/>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a:t>Product detail page</a:t>
            </a:r>
          </a:p>
        </p:txBody>
      </p:sp>
      <p:cxnSp>
        <p:nvCxnSpPr>
          <p:cNvPr id="16" name="Straight Arrow Connector 15">
            <a:extLst>
              <a:ext uri="{FF2B5EF4-FFF2-40B4-BE49-F238E27FC236}">
                <a16:creationId xmlns:a16="http://schemas.microsoft.com/office/drawing/2014/main" id="{4BC940FB-F570-0EB3-C079-DBFB69B77099}"/>
              </a:ext>
            </a:extLst>
          </p:cNvPr>
          <p:cNvCxnSpPr>
            <a:cxnSpLocks/>
            <a:stCxn id="6" idx="3"/>
            <a:endCxn id="12" idx="1"/>
          </p:cNvCxnSpPr>
          <p:nvPr/>
        </p:nvCxnSpPr>
        <p:spPr>
          <a:xfrm flipV="1">
            <a:off x="4368178" y="1367095"/>
            <a:ext cx="3972253" cy="2"/>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DB29AA6-A57F-0AAB-26C9-6B1C98504D40}"/>
              </a:ext>
            </a:extLst>
          </p:cNvPr>
          <p:cNvCxnSpPr>
            <a:cxnSpLocks/>
            <a:stCxn id="8" idx="3"/>
            <a:endCxn id="14" idx="1"/>
          </p:cNvCxnSpPr>
          <p:nvPr/>
        </p:nvCxnSpPr>
        <p:spPr>
          <a:xfrm>
            <a:off x="5988747" y="2639141"/>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62C5224-1F0F-2757-474A-D57AEBF613DA}"/>
              </a:ext>
            </a:extLst>
          </p:cNvPr>
          <p:cNvCxnSpPr>
            <a:cxnSpLocks/>
            <a:stCxn id="7" idx="3"/>
            <a:endCxn id="13" idx="1"/>
          </p:cNvCxnSpPr>
          <p:nvPr/>
        </p:nvCxnSpPr>
        <p:spPr>
          <a:xfrm>
            <a:off x="5988747" y="3055605"/>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6285F00-CAF0-CA8A-04BA-AC4032E4DE9D}"/>
              </a:ext>
            </a:extLst>
          </p:cNvPr>
          <p:cNvCxnSpPr>
            <a:cxnSpLocks/>
            <a:stCxn id="7" idx="3"/>
            <a:endCxn id="15" idx="1"/>
          </p:cNvCxnSpPr>
          <p:nvPr/>
        </p:nvCxnSpPr>
        <p:spPr>
          <a:xfrm>
            <a:off x="5988747" y="3055605"/>
            <a:ext cx="2360737" cy="430047"/>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5F792E4-8DDE-4CDB-DA15-BBDF0100667A}"/>
              </a:ext>
            </a:extLst>
          </p:cNvPr>
          <p:cNvCxnSpPr>
            <a:cxnSpLocks/>
            <a:stCxn id="5" idx="3"/>
            <a:endCxn id="11" idx="1"/>
          </p:cNvCxnSpPr>
          <p:nvPr/>
        </p:nvCxnSpPr>
        <p:spPr>
          <a:xfrm flipV="1">
            <a:off x="4368178" y="1774506"/>
            <a:ext cx="3972253" cy="2"/>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08BCE04B-E396-21AD-D402-17F35E458650}"/>
              </a:ext>
            </a:extLst>
          </p:cNvPr>
          <p:cNvSpPr/>
          <p:nvPr/>
        </p:nvSpPr>
        <p:spPr>
          <a:xfrm>
            <a:off x="8625618" y="1136148"/>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dirty="0"/>
              <a:t>my-domain.com/</a:t>
            </a:r>
          </a:p>
        </p:txBody>
      </p:sp>
      <p:sp>
        <p:nvSpPr>
          <p:cNvPr id="22" name="Rectangle: Rounded Corners 21">
            <a:extLst>
              <a:ext uri="{FF2B5EF4-FFF2-40B4-BE49-F238E27FC236}">
                <a16:creationId xmlns:a16="http://schemas.microsoft.com/office/drawing/2014/main" id="{91157D85-81FD-537E-5AC0-3BB930FCB75C}"/>
              </a:ext>
            </a:extLst>
          </p:cNvPr>
          <p:cNvSpPr/>
          <p:nvPr/>
        </p:nvSpPr>
        <p:spPr>
          <a:xfrm>
            <a:off x="8625620" y="1582159"/>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dirty="0"/>
              <a:t>my-domain.com/about</a:t>
            </a:r>
          </a:p>
        </p:txBody>
      </p:sp>
      <p:sp>
        <p:nvSpPr>
          <p:cNvPr id="23" name="Rectangle: Rounded Corners 22">
            <a:extLst>
              <a:ext uri="{FF2B5EF4-FFF2-40B4-BE49-F238E27FC236}">
                <a16:creationId xmlns:a16="http://schemas.microsoft.com/office/drawing/2014/main" id="{1456C5CA-9A97-93CE-8EDB-07B7E056BE6D}"/>
              </a:ext>
            </a:extLst>
          </p:cNvPr>
          <p:cNvSpPr/>
          <p:nvPr/>
        </p:nvSpPr>
        <p:spPr>
          <a:xfrm>
            <a:off x="8634672" y="2394705"/>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dirty="0"/>
              <a:t>my-domain.com/products</a:t>
            </a:r>
          </a:p>
        </p:txBody>
      </p:sp>
      <p:sp>
        <p:nvSpPr>
          <p:cNvPr id="24" name="Rectangle: Rounded Corners 23">
            <a:extLst>
              <a:ext uri="{FF2B5EF4-FFF2-40B4-BE49-F238E27FC236}">
                <a16:creationId xmlns:a16="http://schemas.microsoft.com/office/drawing/2014/main" id="{AC3687A3-D6C6-7491-8757-39C7920ED41C}"/>
              </a:ext>
            </a:extLst>
          </p:cNvPr>
          <p:cNvSpPr/>
          <p:nvPr/>
        </p:nvSpPr>
        <p:spPr>
          <a:xfrm>
            <a:off x="8634671" y="2849646"/>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dirty="0"/>
              <a:t>my-domain.com/products/</a:t>
            </a:r>
            <a:r>
              <a:rPr lang="en-US" sz="600" dirty="0" err="1"/>
              <a:t>xxxx</a:t>
            </a:r>
            <a:endParaRPr lang="en-US" sz="600" dirty="0"/>
          </a:p>
        </p:txBody>
      </p:sp>
      <p:sp>
        <p:nvSpPr>
          <p:cNvPr id="25" name="Rectangle: Rounded Corners 24">
            <a:extLst>
              <a:ext uri="{FF2B5EF4-FFF2-40B4-BE49-F238E27FC236}">
                <a16:creationId xmlns:a16="http://schemas.microsoft.com/office/drawing/2014/main" id="{0B0E0434-ED67-9357-0E40-93E8B9984F5E}"/>
              </a:ext>
            </a:extLst>
          </p:cNvPr>
          <p:cNvSpPr/>
          <p:nvPr/>
        </p:nvSpPr>
        <p:spPr>
          <a:xfrm>
            <a:off x="8634671" y="3261586"/>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dirty="0"/>
              <a:t>my-domain.com/ products/xxx</a:t>
            </a:r>
          </a:p>
        </p:txBody>
      </p:sp>
      <p:sp>
        <p:nvSpPr>
          <p:cNvPr id="26" name="Rectangle: Rounded Corners 25">
            <a:extLst>
              <a:ext uri="{FF2B5EF4-FFF2-40B4-BE49-F238E27FC236}">
                <a16:creationId xmlns:a16="http://schemas.microsoft.com/office/drawing/2014/main" id="{CA8F89FF-E83F-C460-BDBD-ED646309A732}"/>
              </a:ext>
            </a:extLst>
          </p:cNvPr>
          <p:cNvSpPr/>
          <p:nvPr/>
        </p:nvSpPr>
        <p:spPr>
          <a:xfrm>
            <a:off x="2408248" y="3458541"/>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900" b="1" dirty="0"/>
              <a:t>/blog</a:t>
            </a:r>
          </a:p>
        </p:txBody>
      </p:sp>
      <p:sp>
        <p:nvSpPr>
          <p:cNvPr id="27" name="Rectangle: Rounded Corners 26">
            <a:extLst>
              <a:ext uri="{FF2B5EF4-FFF2-40B4-BE49-F238E27FC236}">
                <a16:creationId xmlns:a16="http://schemas.microsoft.com/office/drawing/2014/main" id="{185D5F39-2A63-4D30-86E1-076296C9C92B}"/>
              </a:ext>
            </a:extLst>
          </p:cNvPr>
          <p:cNvSpPr/>
          <p:nvPr/>
        </p:nvSpPr>
        <p:spPr>
          <a:xfrm>
            <a:off x="4019764" y="3888583"/>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[...slug].js</a:t>
            </a:r>
          </a:p>
        </p:txBody>
      </p:sp>
      <p:cxnSp>
        <p:nvCxnSpPr>
          <p:cNvPr id="28" name="Connector: Elbow 27">
            <a:extLst>
              <a:ext uri="{FF2B5EF4-FFF2-40B4-BE49-F238E27FC236}">
                <a16:creationId xmlns:a16="http://schemas.microsoft.com/office/drawing/2014/main" id="{E23ADF66-673E-6337-66C0-0D5441C1A128}"/>
              </a:ext>
            </a:extLst>
          </p:cNvPr>
          <p:cNvCxnSpPr>
            <a:cxnSpLocks/>
            <a:stCxn id="26" idx="2"/>
            <a:endCxn id="27" idx="1"/>
          </p:cNvCxnSpPr>
          <p:nvPr/>
        </p:nvCxnSpPr>
        <p:spPr>
          <a:xfrm rot="16200000" flipH="1">
            <a:off x="3552338" y="3547897"/>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D52DE521-0236-5F9D-0370-20D9158C7434}"/>
              </a:ext>
            </a:extLst>
          </p:cNvPr>
          <p:cNvSpPr/>
          <p:nvPr/>
        </p:nvSpPr>
        <p:spPr>
          <a:xfrm>
            <a:off x="8340431" y="3888583"/>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a:t>All Products page</a:t>
            </a:r>
          </a:p>
        </p:txBody>
      </p:sp>
      <p:cxnSp>
        <p:nvCxnSpPr>
          <p:cNvPr id="30" name="Straight Arrow Connector 29">
            <a:extLst>
              <a:ext uri="{FF2B5EF4-FFF2-40B4-BE49-F238E27FC236}">
                <a16:creationId xmlns:a16="http://schemas.microsoft.com/office/drawing/2014/main" id="{731E57C2-947C-8024-0B2A-36EB1B2B9807}"/>
              </a:ext>
            </a:extLst>
          </p:cNvPr>
          <p:cNvCxnSpPr>
            <a:cxnSpLocks/>
            <a:stCxn id="27" idx="3"/>
            <a:endCxn id="29" idx="1"/>
          </p:cNvCxnSpPr>
          <p:nvPr/>
        </p:nvCxnSpPr>
        <p:spPr>
          <a:xfrm>
            <a:off x="5979694" y="4015324"/>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FA1BA20F-6A76-E533-C5AB-E1E5B9D6F9F6}"/>
              </a:ext>
            </a:extLst>
          </p:cNvPr>
          <p:cNvSpPr/>
          <p:nvPr/>
        </p:nvSpPr>
        <p:spPr>
          <a:xfrm>
            <a:off x="8571300" y="3788973"/>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dirty="0"/>
              <a:t>my-domain.com/blog/xxx</a:t>
            </a:r>
            <a:r>
              <a:rPr lang="en-US" sz="600" dirty="0">
                <a:solidFill>
                  <a:schemeClr val="tx1">
                    <a:lumMod val="95000"/>
                    <a:lumOff val="5000"/>
                  </a:schemeClr>
                </a:solidFill>
              </a:rPr>
              <a:t>/</a:t>
            </a:r>
            <a:r>
              <a:rPr lang="en-US" sz="600" dirty="0"/>
              <a:t>xx</a:t>
            </a:r>
            <a:r>
              <a:rPr lang="en-US" sz="600" dirty="0">
                <a:solidFill>
                  <a:schemeClr val="tx1">
                    <a:lumMod val="95000"/>
                    <a:lumOff val="5000"/>
                  </a:schemeClr>
                </a:solidFill>
              </a:rPr>
              <a:t>/</a:t>
            </a:r>
            <a:r>
              <a:rPr lang="en-US" sz="600" dirty="0" err="1"/>
              <a:t>xxxx</a:t>
            </a:r>
            <a:r>
              <a:rPr lang="en-US" sz="600" dirty="0">
                <a:solidFill>
                  <a:schemeClr val="tx1">
                    <a:lumMod val="95000"/>
                    <a:lumOff val="5000"/>
                  </a:schemeClr>
                </a:solidFill>
              </a:rPr>
              <a:t>/</a:t>
            </a:r>
            <a:r>
              <a:rPr lang="en-US" sz="600" dirty="0"/>
              <a:t>xxx</a:t>
            </a:r>
          </a:p>
        </p:txBody>
      </p:sp>
      <p:sp>
        <p:nvSpPr>
          <p:cNvPr id="32" name="Rectangle: Rounded Corners 31">
            <a:extLst>
              <a:ext uri="{FF2B5EF4-FFF2-40B4-BE49-F238E27FC236}">
                <a16:creationId xmlns:a16="http://schemas.microsoft.com/office/drawing/2014/main" id="{5DDC7276-BEBC-06DD-0B4C-417DA090AC43}"/>
              </a:ext>
            </a:extLst>
          </p:cNvPr>
          <p:cNvSpPr/>
          <p:nvPr/>
        </p:nvSpPr>
        <p:spPr>
          <a:xfrm>
            <a:off x="2408248" y="4321599"/>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900" b="1" dirty="0"/>
              <a:t>/clients</a:t>
            </a:r>
          </a:p>
        </p:txBody>
      </p:sp>
      <p:sp>
        <p:nvSpPr>
          <p:cNvPr id="33" name="Rectangle: Rounded Corners 32">
            <a:extLst>
              <a:ext uri="{FF2B5EF4-FFF2-40B4-BE49-F238E27FC236}">
                <a16:creationId xmlns:a16="http://schemas.microsoft.com/office/drawing/2014/main" id="{6F8336F0-E75B-9D51-8606-EB8AC428B352}"/>
              </a:ext>
            </a:extLst>
          </p:cNvPr>
          <p:cNvSpPr/>
          <p:nvPr/>
        </p:nvSpPr>
        <p:spPr>
          <a:xfrm>
            <a:off x="4019764" y="4697323"/>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Index.js</a:t>
            </a:r>
          </a:p>
        </p:txBody>
      </p:sp>
      <p:cxnSp>
        <p:nvCxnSpPr>
          <p:cNvPr id="34" name="Connector: Elbow 33">
            <a:extLst>
              <a:ext uri="{FF2B5EF4-FFF2-40B4-BE49-F238E27FC236}">
                <a16:creationId xmlns:a16="http://schemas.microsoft.com/office/drawing/2014/main" id="{3A38B2BB-642A-FFB5-B89B-9A9170D9AE0C}"/>
              </a:ext>
            </a:extLst>
          </p:cNvPr>
          <p:cNvCxnSpPr>
            <a:cxnSpLocks/>
            <a:endCxn id="45" idx="1"/>
          </p:cNvCxnSpPr>
          <p:nvPr/>
        </p:nvCxnSpPr>
        <p:spPr>
          <a:xfrm rot="16200000" flipH="1">
            <a:off x="3338049" y="4570926"/>
            <a:ext cx="731879"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84BDE35B-DCAD-9946-62CF-6B9E27841D48}"/>
              </a:ext>
            </a:extLst>
          </p:cNvPr>
          <p:cNvCxnSpPr>
            <a:cxnSpLocks/>
            <a:endCxn id="33" idx="1"/>
          </p:cNvCxnSpPr>
          <p:nvPr/>
        </p:nvCxnSpPr>
        <p:spPr>
          <a:xfrm rot="16200000" flipH="1">
            <a:off x="3552338" y="4356637"/>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FA439D7E-F15C-C913-1AC6-EBF1CEC86F23}"/>
              </a:ext>
            </a:extLst>
          </p:cNvPr>
          <p:cNvSpPr/>
          <p:nvPr/>
        </p:nvSpPr>
        <p:spPr>
          <a:xfrm>
            <a:off x="8340431" y="5122840"/>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a:t>Product detail page</a:t>
            </a:r>
          </a:p>
        </p:txBody>
      </p:sp>
      <p:sp>
        <p:nvSpPr>
          <p:cNvPr id="37" name="Rectangle: Rounded Corners 36">
            <a:extLst>
              <a:ext uri="{FF2B5EF4-FFF2-40B4-BE49-F238E27FC236}">
                <a16:creationId xmlns:a16="http://schemas.microsoft.com/office/drawing/2014/main" id="{A27DBD2C-CDF4-EB76-196E-FC90005D07E8}"/>
              </a:ext>
            </a:extLst>
          </p:cNvPr>
          <p:cNvSpPr/>
          <p:nvPr/>
        </p:nvSpPr>
        <p:spPr>
          <a:xfrm>
            <a:off x="8340431" y="4697323"/>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a:t>All Products page</a:t>
            </a:r>
          </a:p>
        </p:txBody>
      </p:sp>
      <p:sp>
        <p:nvSpPr>
          <p:cNvPr id="38" name="Rectangle: Rounded Corners 37">
            <a:extLst>
              <a:ext uri="{FF2B5EF4-FFF2-40B4-BE49-F238E27FC236}">
                <a16:creationId xmlns:a16="http://schemas.microsoft.com/office/drawing/2014/main" id="{8321119D-5958-8BC5-9CDD-3030EC415EEB}"/>
              </a:ext>
            </a:extLst>
          </p:cNvPr>
          <p:cNvSpPr/>
          <p:nvPr/>
        </p:nvSpPr>
        <p:spPr>
          <a:xfrm>
            <a:off x="8340431" y="5643417"/>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a:t>Product detail page</a:t>
            </a:r>
          </a:p>
        </p:txBody>
      </p:sp>
      <p:cxnSp>
        <p:nvCxnSpPr>
          <p:cNvPr id="39" name="Straight Arrow Connector 38">
            <a:extLst>
              <a:ext uri="{FF2B5EF4-FFF2-40B4-BE49-F238E27FC236}">
                <a16:creationId xmlns:a16="http://schemas.microsoft.com/office/drawing/2014/main" id="{8D6895B9-CBCE-D56F-9A8E-B5C067560CFA}"/>
              </a:ext>
            </a:extLst>
          </p:cNvPr>
          <p:cNvCxnSpPr>
            <a:cxnSpLocks/>
            <a:stCxn id="33" idx="3"/>
            <a:endCxn id="37" idx="1"/>
          </p:cNvCxnSpPr>
          <p:nvPr/>
        </p:nvCxnSpPr>
        <p:spPr>
          <a:xfrm>
            <a:off x="5979694" y="4824064"/>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6292EE1-231C-87B7-CDCE-1767DFC162C2}"/>
              </a:ext>
            </a:extLst>
          </p:cNvPr>
          <p:cNvCxnSpPr>
            <a:cxnSpLocks/>
            <a:stCxn id="47" idx="3"/>
            <a:endCxn id="36" idx="1"/>
          </p:cNvCxnSpPr>
          <p:nvPr/>
        </p:nvCxnSpPr>
        <p:spPr>
          <a:xfrm flipV="1">
            <a:off x="7532484" y="5249581"/>
            <a:ext cx="807947" cy="453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723DC8EB-D10C-E350-F6FF-1AEDB3FA14E1}"/>
              </a:ext>
            </a:extLst>
          </p:cNvPr>
          <p:cNvCxnSpPr>
            <a:cxnSpLocks/>
            <a:stCxn id="46" idx="3"/>
            <a:endCxn id="38" idx="1"/>
          </p:cNvCxnSpPr>
          <p:nvPr/>
        </p:nvCxnSpPr>
        <p:spPr>
          <a:xfrm>
            <a:off x="7532484" y="5770158"/>
            <a:ext cx="807947" cy="12700"/>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55C0AE74-BC17-B698-9E09-F2739E04730B}"/>
              </a:ext>
            </a:extLst>
          </p:cNvPr>
          <p:cNvSpPr/>
          <p:nvPr/>
        </p:nvSpPr>
        <p:spPr>
          <a:xfrm>
            <a:off x="8625619" y="4579628"/>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dirty="0"/>
              <a:t>my-domain.com/clients</a:t>
            </a:r>
          </a:p>
        </p:txBody>
      </p:sp>
      <p:sp>
        <p:nvSpPr>
          <p:cNvPr id="43" name="Rectangle: Rounded Corners 42">
            <a:extLst>
              <a:ext uri="{FF2B5EF4-FFF2-40B4-BE49-F238E27FC236}">
                <a16:creationId xmlns:a16="http://schemas.microsoft.com/office/drawing/2014/main" id="{97A5FB08-CC1B-D2B6-6159-287B07561BF9}"/>
              </a:ext>
            </a:extLst>
          </p:cNvPr>
          <p:cNvSpPr/>
          <p:nvPr/>
        </p:nvSpPr>
        <p:spPr>
          <a:xfrm>
            <a:off x="8625618" y="5043622"/>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dirty="0"/>
              <a:t>my-domain.com/clients/</a:t>
            </a:r>
            <a:r>
              <a:rPr lang="en-US" sz="600" dirty="0" err="1"/>
              <a:t>xxxx</a:t>
            </a:r>
            <a:endParaRPr lang="en-US" sz="600" dirty="0"/>
          </a:p>
        </p:txBody>
      </p:sp>
      <p:sp>
        <p:nvSpPr>
          <p:cNvPr id="44" name="Rectangle: Rounded Corners 43">
            <a:extLst>
              <a:ext uri="{FF2B5EF4-FFF2-40B4-BE49-F238E27FC236}">
                <a16:creationId xmlns:a16="http://schemas.microsoft.com/office/drawing/2014/main" id="{7666411C-98C4-A618-1B30-024B02726E7A}"/>
              </a:ext>
            </a:extLst>
          </p:cNvPr>
          <p:cNvSpPr/>
          <p:nvPr/>
        </p:nvSpPr>
        <p:spPr>
          <a:xfrm>
            <a:off x="8625618" y="5555145"/>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dirty="0"/>
              <a:t>my-domain.com/clients/</a:t>
            </a:r>
            <a:r>
              <a:rPr lang="en-US" sz="600" dirty="0" err="1"/>
              <a:t>xxxx</a:t>
            </a:r>
            <a:r>
              <a:rPr lang="en-US" sz="600" dirty="0"/>
              <a:t>/</a:t>
            </a:r>
            <a:r>
              <a:rPr lang="en-US" sz="600" dirty="0" err="1"/>
              <a:t>xxxx</a:t>
            </a:r>
            <a:endParaRPr lang="en-US" sz="600" dirty="0"/>
          </a:p>
        </p:txBody>
      </p:sp>
      <p:sp>
        <p:nvSpPr>
          <p:cNvPr id="45" name="Rectangle: Rounded Corners 44">
            <a:extLst>
              <a:ext uri="{FF2B5EF4-FFF2-40B4-BE49-F238E27FC236}">
                <a16:creationId xmlns:a16="http://schemas.microsoft.com/office/drawing/2014/main" id="{2D4B4F9A-2FF8-B17A-43B2-73242E12DC3F}"/>
              </a:ext>
            </a:extLst>
          </p:cNvPr>
          <p:cNvSpPr/>
          <p:nvPr/>
        </p:nvSpPr>
        <p:spPr>
          <a:xfrm>
            <a:off x="4019764" y="5125901"/>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900" b="1" dirty="0"/>
              <a:t>/[id]</a:t>
            </a:r>
          </a:p>
        </p:txBody>
      </p:sp>
      <p:sp>
        <p:nvSpPr>
          <p:cNvPr id="46" name="Rectangle: Rounded Corners 45">
            <a:extLst>
              <a:ext uri="{FF2B5EF4-FFF2-40B4-BE49-F238E27FC236}">
                <a16:creationId xmlns:a16="http://schemas.microsoft.com/office/drawing/2014/main" id="{54041B39-A4F3-642D-2C92-32089884B616}"/>
              </a:ext>
            </a:extLst>
          </p:cNvPr>
          <p:cNvSpPr/>
          <p:nvPr/>
        </p:nvSpPr>
        <p:spPr>
          <a:xfrm>
            <a:off x="6436213" y="5643417"/>
            <a:ext cx="1096271"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[id].js</a:t>
            </a:r>
          </a:p>
        </p:txBody>
      </p:sp>
      <p:sp>
        <p:nvSpPr>
          <p:cNvPr id="47" name="Rectangle: Rounded Corners 46">
            <a:extLst>
              <a:ext uri="{FF2B5EF4-FFF2-40B4-BE49-F238E27FC236}">
                <a16:creationId xmlns:a16="http://schemas.microsoft.com/office/drawing/2014/main" id="{F7930FA3-65DA-E11A-E059-D41026EEA5A1}"/>
              </a:ext>
            </a:extLst>
          </p:cNvPr>
          <p:cNvSpPr/>
          <p:nvPr/>
        </p:nvSpPr>
        <p:spPr>
          <a:xfrm>
            <a:off x="6436213" y="5127370"/>
            <a:ext cx="1096271"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Index.js</a:t>
            </a:r>
          </a:p>
        </p:txBody>
      </p:sp>
      <p:cxnSp>
        <p:nvCxnSpPr>
          <p:cNvPr id="48" name="Connector: Elbow 47">
            <a:extLst>
              <a:ext uri="{FF2B5EF4-FFF2-40B4-BE49-F238E27FC236}">
                <a16:creationId xmlns:a16="http://schemas.microsoft.com/office/drawing/2014/main" id="{D309283F-FDF8-0B4C-A0AB-66E9527B05D4}"/>
              </a:ext>
            </a:extLst>
          </p:cNvPr>
          <p:cNvCxnSpPr>
            <a:cxnSpLocks/>
            <a:stCxn id="45" idx="3"/>
            <a:endCxn id="47" idx="1"/>
          </p:cNvCxnSpPr>
          <p:nvPr/>
        </p:nvCxnSpPr>
        <p:spPr>
          <a:xfrm>
            <a:off x="5979694" y="5252642"/>
            <a:ext cx="456519" cy="1469"/>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35B9C591-1C37-60F8-76C7-0132F69A9378}"/>
              </a:ext>
            </a:extLst>
          </p:cNvPr>
          <p:cNvCxnSpPr>
            <a:cxnSpLocks/>
            <a:stCxn id="45" idx="3"/>
            <a:endCxn id="46" idx="1"/>
          </p:cNvCxnSpPr>
          <p:nvPr/>
        </p:nvCxnSpPr>
        <p:spPr>
          <a:xfrm>
            <a:off x="5979694" y="5252642"/>
            <a:ext cx="456519" cy="517516"/>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12B8E9D4-FAD6-46F1-E215-42E8B3C104AE}"/>
              </a:ext>
            </a:extLst>
          </p:cNvPr>
          <p:cNvSpPr/>
          <p:nvPr/>
        </p:nvSpPr>
        <p:spPr>
          <a:xfrm>
            <a:off x="8349484" y="6077959"/>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a:t>Product detail page</a:t>
            </a:r>
          </a:p>
        </p:txBody>
      </p:sp>
      <p:sp>
        <p:nvSpPr>
          <p:cNvPr id="51" name="Rectangle: Rounded Corners 50">
            <a:extLst>
              <a:ext uri="{FF2B5EF4-FFF2-40B4-BE49-F238E27FC236}">
                <a16:creationId xmlns:a16="http://schemas.microsoft.com/office/drawing/2014/main" id="{A9A0D1AB-5E04-40E6-5565-40AF233ECD27}"/>
              </a:ext>
            </a:extLst>
          </p:cNvPr>
          <p:cNvSpPr/>
          <p:nvPr/>
        </p:nvSpPr>
        <p:spPr>
          <a:xfrm>
            <a:off x="8634671" y="5980634"/>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dirty="0"/>
              <a:t>my-domain.com/clients/</a:t>
            </a:r>
            <a:r>
              <a:rPr lang="en-US" sz="600" dirty="0" err="1"/>
              <a:t>xxxx</a:t>
            </a:r>
            <a:r>
              <a:rPr lang="en-US" sz="600" dirty="0"/>
              <a:t>/</a:t>
            </a:r>
            <a:r>
              <a:rPr lang="en-US" sz="600" dirty="0" err="1"/>
              <a:t>xxxx</a:t>
            </a:r>
            <a:endParaRPr lang="en-US" sz="600" dirty="0"/>
          </a:p>
        </p:txBody>
      </p:sp>
      <p:cxnSp>
        <p:nvCxnSpPr>
          <p:cNvPr id="52" name="Connector: Elbow 51">
            <a:extLst>
              <a:ext uri="{FF2B5EF4-FFF2-40B4-BE49-F238E27FC236}">
                <a16:creationId xmlns:a16="http://schemas.microsoft.com/office/drawing/2014/main" id="{45E154F1-ED43-D5F0-ED26-1E573809ED9F}"/>
              </a:ext>
            </a:extLst>
          </p:cNvPr>
          <p:cNvCxnSpPr>
            <a:cxnSpLocks/>
            <a:stCxn id="46" idx="3"/>
            <a:endCxn id="50" idx="1"/>
          </p:cNvCxnSpPr>
          <p:nvPr/>
        </p:nvCxnSpPr>
        <p:spPr>
          <a:xfrm>
            <a:off x="7532484" y="5770158"/>
            <a:ext cx="817000" cy="434542"/>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18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82CEC95-249D-7E1E-B95D-C07CEA9C2896}"/>
              </a:ext>
            </a:extLst>
          </p:cNvPr>
          <p:cNvSpPr txBox="1"/>
          <p:nvPr/>
        </p:nvSpPr>
        <p:spPr>
          <a:xfrm>
            <a:off x="7981950" y="417582"/>
            <a:ext cx="3152775" cy="707886"/>
          </a:xfrm>
          <a:prstGeom prst="rect">
            <a:avLst/>
          </a:prstGeom>
          <a:noFill/>
        </p:spPr>
        <p:txBody>
          <a:bodyPr wrap="square">
            <a:spAutoFit/>
          </a:bodyPr>
          <a:lstStyle/>
          <a:p>
            <a:r>
              <a:rPr lang="en-US" sz="4000" b="1" dirty="0" err="1">
                <a:solidFill>
                  <a:schemeClr val="bg1"/>
                </a:solidFill>
                <a:effectLst>
                  <a:glow rad="38100">
                    <a:srgbClr val="B31166">
                      <a:alpha val="40000"/>
                    </a:srgbClr>
                  </a:glow>
                </a:effectLst>
              </a:rPr>
              <a:t>useEffect</a:t>
            </a:r>
            <a:r>
              <a:rPr lang="en-US" sz="4000" b="1" dirty="0">
                <a:solidFill>
                  <a:schemeClr val="bg1"/>
                </a:solidFill>
                <a:effectLst>
                  <a:glow rad="38100">
                    <a:srgbClr val="B31166">
                      <a:alpha val="40000"/>
                    </a:srgbClr>
                  </a:glow>
                </a:effectLst>
              </a:rPr>
              <a:t> -2</a:t>
            </a:r>
          </a:p>
        </p:txBody>
      </p:sp>
      <p:sp>
        <p:nvSpPr>
          <p:cNvPr id="9" name="TextBox 8">
            <a:extLst>
              <a:ext uri="{FF2B5EF4-FFF2-40B4-BE49-F238E27FC236}">
                <a16:creationId xmlns:a16="http://schemas.microsoft.com/office/drawing/2014/main" id="{4D08F490-36A7-663F-D48D-11E0801BDE35}"/>
              </a:ext>
            </a:extLst>
          </p:cNvPr>
          <p:cNvSpPr txBox="1"/>
          <p:nvPr/>
        </p:nvSpPr>
        <p:spPr>
          <a:xfrm>
            <a:off x="573881" y="3429000"/>
            <a:ext cx="6350794" cy="286232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useEffect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const</a:t>
            </a:r>
            <a:r>
              <a:rPr lang="en-US" sz="1200" b="0" dirty="0">
                <a:solidFill>
                  <a:srgbClr val="F8F8F2"/>
                </a:solidFill>
                <a:effectLst/>
                <a:latin typeface="Consolas" panose="020B0609020204030204" pitchFamily="49" charset="0"/>
              </a:rPr>
              <a:t> identifier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err="1">
                <a:solidFill>
                  <a:srgbClr val="66D9EF"/>
                </a:solidFill>
                <a:effectLst/>
                <a:latin typeface="Consolas" panose="020B0609020204030204" pitchFamily="49" charset="0"/>
              </a:rPr>
              <a:t>setTimeout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console.</a:t>
            </a:r>
            <a:r>
              <a:rPr lang="en-US" sz="1200" b="0" dirty="0">
                <a:solidFill>
                  <a:srgbClr val="A6E22E"/>
                </a:solidFill>
                <a:effectLst/>
                <a:latin typeface="Consolas" panose="020B0609020204030204" pitchFamily="49" charset="0"/>
              </a:rPr>
              <a:t>log</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'Checking form validity!'</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setFormIsValid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enteredEmail.</a:t>
            </a:r>
            <a:r>
              <a:rPr lang="en-US" sz="1200" b="0" dirty="0" err="1">
                <a:solidFill>
                  <a:srgbClr val="A6E22E"/>
                </a:solidFill>
                <a:effectLst/>
                <a:latin typeface="Consolas" panose="020B0609020204030204" pitchFamily="49" charset="0"/>
              </a:rPr>
              <a:t>includes</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&amp;&amp;</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enteredPassword.</a:t>
            </a:r>
            <a:r>
              <a:rPr lang="en-US" sz="1200" b="0" dirty="0" err="1">
                <a:solidFill>
                  <a:srgbClr val="A6E22E"/>
                </a:solidFill>
                <a:effectLst/>
                <a:latin typeface="Consolas" panose="020B0609020204030204" pitchFamily="49" charset="0"/>
              </a:rPr>
              <a:t>trim</a:t>
            </a:r>
            <a:r>
              <a:rPr lang="en-US" sz="1200" b="0" dirty="0">
                <a:solidFill>
                  <a:srgbClr val="F8F8F2"/>
                </a:solidFill>
                <a:effectLst/>
                <a:latin typeface="Consolas" panose="020B0609020204030204" pitchFamily="49" charset="0"/>
              </a:rPr>
              <a:t>().</a:t>
            </a:r>
            <a:r>
              <a:rPr lang="en-US" sz="1200" b="0" dirty="0">
                <a:solidFill>
                  <a:srgbClr val="66D9EF"/>
                </a:solidFill>
                <a:effectLst/>
                <a:latin typeface="Consolas" panose="020B0609020204030204" pitchFamily="49" charset="0"/>
              </a:rPr>
              <a:t>length</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6</a:t>
            </a:r>
            <a:endParaRPr lang="en-US" sz="1200" b="0" dirty="0">
              <a:solidFill>
                <a:srgbClr val="F8F8F2"/>
              </a:solidFill>
              <a:effectLst/>
              <a:latin typeface="Consolas" panose="020B0609020204030204" pitchFamily="49" charset="0"/>
            </a:endParaRPr>
          </a:p>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 </a:t>
            </a:r>
            <a:r>
              <a:rPr lang="en-US" sz="1200" b="0" dirty="0">
                <a:solidFill>
                  <a:srgbClr val="AE81FF"/>
                </a:solidFill>
                <a:effectLst/>
                <a:latin typeface="Consolas" panose="020B0609020204030204" pitchFamily="49" charset="0"/>
              </a:rPr>
              <a:t>500</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 </a:t>
            </a:r>
            <a:r>
              <a:rPr lang="en-US" sz="1200" b="0" i="1" dirty="0">
                <a:solidFill>
                  <a:srgbClr val="66D9EF"/>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console.</a:t>
            </a:r>
            <a:r>
              <a:rPr lang="en-US" sz="1200" b="0" dirty="0">
                <a:solidFill>
                  <a:srgbClr val="A6E22E"/>
                </a:solidFill>
                <a:effectLst/>
                <a:latin typeface="Consolas" panose="020B0609020204030204" pitchFamily="49" charset="0"/>
              </a:rPr>
              <a:t>log</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'CLEANUP'</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66D9EF"/>
                </a:solidFill>
                <a:effectLst/>
                <a:latin typeface="Consolas" panose="020B0609020204030204" pitchFamily="49" charset="0"/>
              </a:rPr>
              <a:t>clearTimeout</a:t>
            </a:r>
            <a:r>
              <a:rPr lang="en-US" sz="1200" b="0" dirty="0">
                <a:solidFill>
                  <a:srgbClr val="F8F8F2"/>
                </a:solidFill>
                <a:effectLst/>
                <a:latin typeface="Consolas" panose="020B0609020204030204" pitchFamily="49" charset="0"/>
              </a:rPr>
              <a:t>(identifier);</a:t>
            </a:r>
          </a:p>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 [</a:t>
            </a:r>
            <a:r>
              <a:rPr lang="en-US" sz="1200" b="0" dirty="0" err="1">
                <a:solidFill>
                  <a:srgbClr val="F8F8F2"/>
                </a:solidFill>
                <a:effectLst/>
                <a:latin typeface="Consolas" panose="020B0609020204030204" pitchFamily="49" charset="0"/>
              </a:rPr>
              <a:t>enteredEmail</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enteredPassword</a:t>
            </a:r>
            <a:r>
              <a:rPr lang="en-US" sz="1200" b="0" dirty="0">
                <a:solidFill>
                  <a:srgbClr val="F8F8F2"/>
                </a:solidFill>
                <a:effectLst/>
                <a:latin typeface="Consolas" panose="020B0609020204030204" pitchFamily="49" charset="0"/>
              </a:rPr>
              <a:t>]);</a:t>
            </a:r>
          </a:p>
          <a:p>
            <a:endParaRPr lang="en-US" sz="1200" dirty="0"/>
          </a:p>
        </p:txBody>
      </p:sp>
      <p:sp>
        <p:nvSpPr>
          <p:cNvPr id="10" name="Rectangle 9">
            <a:extLst>
              <a:ext uri="{FF2B5EF4-FFF2-40B4-BE49-F238E27FC236}">
                <a16:creationId xmlns:a16="http://schemas.microsoft.com/office/drawing/2014/main" id="{2F653F9E-CCBF-8266-A486-33DB80402FFA}"/>
              </a:ext>
            </a:extLst>
          </p:cNvPr>
          <p:cNvSpPr/>
          <p:nvPr/>
        </p:nvSpPr>
        <p:spPr>
          <a:xfrm>
            <a:off x="914400" y="5124450"/>
            <a:ext cx="2457450" cy="7524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65D6881-9E9A-ADFC-B31F-AD0EB514ADC8}"/>
              </a:ext>
            </a:extLst>
          </p:cNvPr>
          <p:cNvSpPr txBox="1"/>
          <p:nvPr/>
        </p:nvSpPr>
        <p:spPr>
          <a:xfrm>
            <a:off x="7265194" y="3734395"/>
            <a:ext cx="3650456" cy="2585323"/>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l"/>
            <a:r>
              <a:rPr lang="en-US" dirty="0">
                <a:solidFill>
                  <a:schemeClr val="bg1"/>
                </a:solidFill>
                <a:latin typeface="udemy sans"/>
              </a:rPr>
              <a:t>First when render </a:t>
            </a:r>
            <a:r>
              <a:rPr lang="en-US" dirty="0" err="1">
                <a:solidFill>
                  <a:schemeClr val="bg1"/>
                </a:solidFill>
                <a:latin typeface="udemy sans"/>
              </a:rPr>
              <a:t>dom</a:t>
            </a:r>
            <a:r>
              <a:rPr lang="en-US" dirty="0">
                <a:solidFill>
                  <a:schemeClr val="bg1"/>
                </a:solidFill>
                <a:latin typeface="udemy sans"/>
              </a:rPr>
              <a:t> will work the function </a:t>
            </a:r>
            <a:r>
              <a:rPr lang="en-US" dirty="0" err="1">
                <a:solidFill>
                  <a:schemeClr val="bg1"/>
                </a:solidFill>
                <a:latin typeface="udemy sans"/>
              </a:rPr>
              <a:t>useeffect</a:t>
            </a:r>
            <a:r>
              <a:rPr lang="en-US" dirty="0">
                <a:solidFill>
                  <a:schemeClr val="bg1"/>
                </a:solidFill>
                <a:latin typeface="udemy sans"/>
              </a:rPr>
              <a:t>, and not work the return .</a:t>
            </a:r>
          </a:p>
          <a:p>
            <a:pPr algn="l"/>
            <a:r>
              <a:rPr lang="en-US" dirty="0">
                <a:solidFill>
                  <a:schemeClr val="bg1"/>
                </a:solidFill>
                <a:latin typeface="udemy sans"/>
              </a:rPr>
              <a:t>When change  Dependency values the </a:t>
            </a:r>
            <a:r>
              <a:rPr lang="en-US" dirty="0" err="1">
                <a:solidFill>
                  <a:schemeClr val="bg1"/>
                </a:solidFill>
                <a:latin typeface="udemy sans"/>
              </a:rPr>
              <a:t>retun</a:t>
            </a:r>
            <a:r>
              <a:rPr lang="en-US" dirty="0">
                <a:solidFill>
                  <a:schemeClr val="bg1"/>
                </a:solidFill>
                <a:latin typeface="udemy sans"/>
              </a:rPr>
              <a:t> will run</a:t>
            </a:r>
          </a:p>
          <a:p>
            <a:pPr algn="l"/>
            <a:r>
              <a:rPr lang="en-US" i="0" dirty="0">
                <a:solidFill>
                  <a:schemeClr val="bg1"/>
                </a:solidFill>
                <a:effectLst/>
                <a:latin typeface="udemy sans"/>
              </a:rPr>
              <a:t>cleanup function.</a:t>
            </a:r>
          </a:p>
          <a:p>
            <a:pPr algn="l"/>
            <a:r>
              <a:rPr lang="en-US" i="0" dirty="0">
                <a:solidFill>
                  <a:schemeClr val="bg1"/>
                </a:solidFill>
                <a:effectLst/>
                <a:latin typeface="udemy sans"/>
              </a:rPr>
              <a:t>This will run as a cleanup process</a:t>
            </a:r>
          </a:p>
          <a:p>
            <a:pPr algn="l"/>
            <a:r>
              <a:rPr lang="en-US" i="0" dirty="0">
                <a:solidFill>
                  <a:schemeClr val="bg1"/>
                </a:solidFill>
                <a:effectLst/>
                <a:latin typeface="udemy sans"/>
              </a:rPr>
              <a:t>before </a:t>
            </a:r>
            <a:r>
              <a:rPr lang="en-US" i="0" dirty="0" err="1">
                <a:solidFill>
                  <a:schemeClr val="bg1"/>
                </a:solidFill>
                <a:effectLst/>
                <a:latin typeface="udemy sans"/>
              </a:rPr>
              <a:t>useEffect</a:t>
            </a:r>
            <a:r>
              <a:rPr lang="en-US" i="0" dirty="0">
                <a:solidFill>
                  <a:schemeClr val="bg1"/>
                </a:solidFill>
                <a:effectLst/>
                <a:latin typeface="udemy sans"/>
              </a:rPr>
              <a:t> executes this function the next time.</a:t>
            </a:r>
          </a:p>
        </p:txBody>
      </p:sp>
      <p:cxnSp>
        <p:nvCxnSpPr>
          <p:cNvPr id="15" name="Straight Arrow Connector 14">
            <a:extLst>
              <a:ext uri="{FF2B5EF4-FFF2-40B4-BE49-F238E27FC236}">
                <a16:creationId xmlns:a16="http://schemas.microsoft.com/office/drawing/2014/main" id="{28648AE6-EE3D-9531-A21D-A24D4D7D6A7A}"/>
              </a:ext>
            </a:extLst>
          </p:cNvPr>
          <p:cNvCxnSpPr/>
          <p:nvPr/>
        </p:nvCxnSpPr>
        <p:spPr>
          <a:xfrm flipH="1">
            <a:off x="3371850" y="5495925"/>
            <a:ext cx="3893344" cy="85725"/>
          </a:xfrm>
          <a:prstGeom prst="straightConnector1">
            <a:avLst/>
          </a:prstGeom>
          <a:ln w="571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3741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699EE84-9A68-3611-CD86-24B2F038253F}"/>
              </a:ext>
            </a:extLst>
          </p:cNvPr>
          <p:cNvSpPr txBox="1"/>
          <p:nvPr/>
        </p:nvSpPr>
        <p:spPr>
          <a:xfrm>
            <a:off x="7362826" y="443984"/>
            <a:ext cx="3790950" cy="707886"/>
          </a:xfrm>
          <a:prstGeom prst="rect">
            <a:avLst/>
          </a:prstGeom>
          <a:noFill/>
        </p:spPr>
        <p:txBody>
          <a:bodyPr wrap="square">
            <a:spAutoFit/>
          </a:bodyPr>
          <a:lstStyle/>
          <a:p>
            <a:r>
              <a:rPr lang="en-US" sz="4000" b="1" dirty="0" err="1">
                <a:solidFill>
                  <a:schemeClr val="bg1"/>
                </a:solidFill>
                <a:effectLst>
                  <a:glow rad="38100">
                    <a:srgbClr val="B31166">
                      <a:alpha val="40000"/>
                    </a:srgbClr>
                  </a:glow>
                </a:effectLst>
              </a:rPr>
              <a:t>useReducer</a:t>
            </a:r>
            <a:r>
              <a:rPr lang="en-US" sz="4000" b="1" dirty="0">
                <a:solidFill>
                  <a:schemeClr val="bg1"/>
                </a:solidFill>
                <a:effectLst>
                  <a:glow rad="38100">
                    <a:srgbClr val="B31166">
                      <a:alpha val="40000"/>
                    </a:srgbClr>
                  </a:glow>
                </a:effectLst>
              </a:rPr>
              <a:t> -1</a:t>
            </a:r>
          </a:p>
        </p:txBody>
      </p:sp>
      <p:sp>
        <p:nvSpPr>
          <p:cNvPr id="11" name="TextBox 10">
            <a:extLst>
              <a:ext uri="{FF2B5EF4-FFF2-40B4-BE49-F238E27FC236}">
                <a16:creationId xmlns:a16="http://schemas.microsoft.com/office/drawing/2014/main" id="{97B8AE5F-906E-4581-4D45-390820E8D1B7}"/>
              </a:ext>
            </a:extLst>
          </p:cNvPr>
          <p:cNvSpPr txBox="1"/>
          <p:nvPr/>
        </p:nvSpPr>
        <p:spPr>
          <a:xfrm>
            <a:off x="1852612" y="1353235"/>
            <a:ext cx="8486775"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endParaRPr lang="en-US" dirty="0"/>
          </a:p>
          <a:p>
            <a:pPr algn="ctr"/>
            <a:r>
              <a:rPr lang="en-US" dirty="0"/>
              <a:t>const [state, </a:t>
            </a:r>
            <a:r>
              <a:rPr lang="en-US" dirty="0" err="1"/>
              <a:t>dispatchFn</a:t>
            </a:r>
            <a:r>
              <a:rPr lang="en-US" dirty="0"/>
              <a:t>] = </a:t>
            </a:r>
            <a:r>
              <a:rPr lang="en-US" dirty="0" err="1"/>
              <a:t>useReducer</a:t>
            </a:r>
            <a:r>
              <a:rPr lang="en-US" dirty="0"/>
              <a:t>(</a:t>
            </a:r>
            <a:r>
              <a:rPr lang="en-US" dirty="0" err="1"/>
              <a:t>reducerFn</a:t>
            </a:r>
            <a:r>
              <a:rPr lang="en-US" dirty="0"/>
              <a:t>, </a:t>
            </a:r>
            <a:r>
              <a:rPr lang="en-US" dirty="0" err="1"/>
              <a:t>initialState</a:t>
            </a:r>
            <a:r>
              <a:rPr lang="en-US" dirty="0"/>
              <a:t>, </a:t>
            </a:r>
            <a:r>
              <a:rPr lang="en-US" dirty="0" err="1"/>
              <a:t>initFn</a:t>
            </a:r>
            <a:r>
              <a:rPr lang="en-US" dirty="0"/>
              <a:t>);</a:t>
            </a:r>
          </a:p>
          <a:p>
            <a:pPr algn="ctr"/>
            <a:endParaRPr lang="en-US" dirty="0"/>
          </a:p>
        </p:txBody>
      </p:sp>
      <p:sp>
        <p:nvSpPr>
          <p:cNvPr id="13" name="Rectangle: Rounded Corners 12">
            <a:extLst>
              <a:ext uri="{FF2B5EF4-FFF2-40B4-BE49-F238E27FC236}">
                <a16:creationId xmlns:a16="http://schemas.microsoft.com/office/drawing/2014/main" id="{4B22A07D-B561-ABDA-4A94-F9DF1B49E3F4}"/>
              </a:ext>
            </a:extLst>
          </p:cNvPr>
          <p:cNvSpPr/>
          <p:nvPr/>
        </p:nvSpPr>
        <p:spPr>
          <a:xfrm>
            <a:off x="3009899" y="1600200"/>
            <a:ext cx="619125" cy="447675"/>
          </a:xfrm>
          <a:prstGeom prst="round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88A6836-EFE6-A592-9866-EE86003CB7CB}"/>
              </a:ext>
            </a:extLst>
          </p:cNvPr>
          <p:cNvSpPr/>
          <p:nvPr/>
        </p:nvSpPr>
        <p:spPr>
          <a:xfrm>
            <a:off x="3667123" y="1600200"/>
            <a:ext cx="1285877" cy="447675"/>
          </a:xfrm>
          <a:prstGeom prst="round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C635394-8CCF-0E03-9483-0F7FEFA8291E}"/>
              </a:ext>
            </a:extLst>
          </p:cNvPr>
          <p:cNvSpPr/>
          <p:nvPr/>
        </p:nvSpPr>
        <p:spPr>
          <a:xfrm>
            <a:off x="6643687" y="1600200"/>
            <a:ext cx="1214437" cy="447675"/>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2A22E8FE-FD86-5017-75AB-251BC9377175}"/>
              </a:ext>
            </a:extLst>
          </p:cNvPr>
          <p:cNvSpPr/>
          <p:nvPr/>
        </p:nvSpPr>
        <p:spPr>
          <a:xfrm>
            <a:off x="7893843" y="1591062"/>
            <a:ext cx="1214437" cy="447675"/>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56DC5818-E173-5848-A88F-5092A7AA43FE}"/>
              </a:ext>
            </a:extLst>
          </p:cNvPr>
          <p:cNvSpPr/>
          <p:nvPr/>
        </p:nvSpPr>
        <p:spPr>
          <a:xfrm>
            <a:off x="9143999" y="1591062"/>
            <a:ext cx="600078" cy="447675"/>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D95D6D7-1D5D-B78B-4E07-C2B792185297}"/>
              </a:ext>
            </a:extLst>
          </p:cNvPr>
          <p:cNvSpPr txBox="1"/>
          <p:nvPr/>
        </p:nvSpPr>
        <p:spPr>
          <a:xfrm>
            <a:off x="1190625" y="2809875"/>
            <a:ext cx="2219325" cy="1323439"/>
          </a:xfrm>
          <a:prstGeom prst="rect">
            <a:avLst/>
          </a:prstGeom>
          <a:noFill/>
          <a:ln w="38100">
            <a:solidFill>
              <a:schemeClr val="accent1">
                <a:lumMod val="60000"/>
                <a:lumOff val="40000"/>
              </a:schemeClr>
            </a:solidFill>
          </a:ln>
        </p:spPr>
        <p:txBody>
          <a:bodyPr wrap="square" rtlCol="0">
            <a:spAutoFit/>
          </a:bodyPr>
          <a:lstStyle/>
          <a:p>
            <a:pPr algn="ctr"/>
            <a:r>
              <a:rPr lang="en-US" sz="1600" b="1" dirty="0">
                <a:solidFill>
                  <a:schemeClr val="bg1"/>
                </a:solidFill>
              </a:rPr>
              <a:t>The state snapshot </a:t>
            </a:r>
          </a:p>
          <a:p>
            <a:pPr algn="ctr"/>
            <a:r>
              <a:rPr lang="en-US" sz="1600" b="1" dirty="0">
                <a:solidFill>
                  <a:schemeClr val="bg1"/>
                </a:solidFill>
              </a:rPr>
              <a:t>used in the </a:t>
            </a:r>
          </a:p>
          <a:p>
            <a:pPr algn="ctr"/>
            <a:r>
              <a:rPr lang="en-US" sz="1600" b="1" dirty="0">
                <a:solidFill>
                  <a:schemeClr val="bg1"/>
                </a:solidFill>
              </a:rPr>
              <a:t>component </a:t>
            </a:r>
            <a:r>
              <a:rPr lang="en-US" sz="1600" b="1" dirty="0" err="1">
                <a:solidFill>
                  <a:schemeClr val="bg1"/>
                </a:solidFill>
              </a:rPr>
              <a:t>rerender</a:t>
            </a:r>
            <a:r>
              <a:rPr lang="en-US" sz="1600" b="1" dirty="0">
                <a:solidFill>
                  <a:schemeClr val="bg1"/>
                </a:solidFill>
              </a:rPr>
              <a:t>/ </a:t>
            </a:r>
            <a:r>
              <a:rPr lang="en-US" sz="1600" b="1" dirty="0" err="1">
                <a:solidFill>
                  <a:schemeClr val="bg1"/>
                </a:solidFill>
              </a:rPr>
              <a:t>reevaluation</a:t>
            </a:r>
            <a:r>
              <a:rPr lang="en-US" sz="1600" b="1" dirty="0">
                <a:solidFill>
                  <a:schemeClr val="bg1"/>
                </a:solidFill>
              </a:rPr>
              <a:t> cycle</a:t>
            </a:r>
          </a:p>
        </p:txBody>
      </p:sp>
      <p:cxnSp>
        <p:nvCxnSpPr>
          <p:cNvPr id="20" name="Connector: Elbow 19">
            <a:extLst>
              <a:ext uri="{FF2B5EF4-FFF2-40B4-BE49-F238E27FC236}">
                <a16:creationId xmlns:a16="http://schemas.microsoft.com/office/drawing/2014/main" id="{8AC94CA8-C735-CD3B-2EA6-B4EC97E5CA02}"/>
              </a:ext>
            </a:extLst>
          </p:cNvPr>
          <p:cNvCxnSpPr>
            <a:cxnSpLocks/>
            <a:stCxn id="13" idx="2"/>
            <a:endCxn id="18" idx="0"/>
          </p:cNvCxnSpPr>
          <p:nvPr/>
        </p:nvCxnSpPr>
        <p:spPr>
          <a:xfrm rot="5400000">
            <a:off x="2428875" y="1919288"/>
            <a:ext cx="762000" cy="1019174"/>
          </a:xfrm>
          <a:prstGeom prst="bentConnector3">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027053A-C4EC-1680-EDE0-AE8CB64C8EB9}"/>
              </a:ext>
            </a:extLst>
          </p:cNvPr>
          <p:cNvSpPr txBox="1"/>
          <p:nvPr/>
        </p:nvSpPr>
        <p:spPr>
          <a:xfrm>
            <a:off x="3667123" y="2809874"/>
            <a:ext cx="2781302" cy="1323439"/>
          </a:xfrm>
          <a:prstGeom prst="rect">
            <a:avLst/>
          </a:prstGeom>
          <a:noFill/>
          <a:ln w="38100">
            <a:solidFill>
              <a:schemeClr val="accent1">
                <a:lumMod val="60000"/>
                <a:lumOff val="40000"/>
              </a:schemeClr>
            </a:solidFill>
          </a:ln>
        </p:spPr>
        <p:txBody>
          <a:bodyPr wrap="square" rtlCol="0">
            <a:spAutoFit/>
          </a:bodyPr>
          <a:lstStyle/>
          <a:p>
            <a:pPr algn="ctr"/>
            <a:r>
              <a:rPr lang="en-US" sz="1600" b="1" dirty="0">
                <a:solidFill>
                  <a:schemeClr val="bg1"/>
                </a:solidFill>
              </a:rPr>
              <a:t>A function that can </a:t>
            </a:r>
          </a:p>
          <a:p>
            <a:pPr algn="ctr"/>
            <a:r>
              <a:rPr lang="en-US" sz="1600" b="1" dirty="0">
                <a:solidFill>
                  <a:schemeClr val="bg1"/>
                </a:solidFill>
              </a:rPr>
              <a:t>be used to </a:t>
            </a:r>
          </a:p>
          <a:p>
            <a:pPr algn="ctr"/>
            <a:r>
              <a:rPr lang="en-US" sz="1600" b="1" dirty="0">
                <a:solidFill>
                  <a:schemeClr val="bg1"/>
                </a:solidFill>
              </a:rPr>
              <a:t>dispatch a new </a:t>
            </a:r>
          </a:p>
          <a:p>
            <a:pPr algn="ctr"/>
            <a:r>
              <a:rPr lang="en-US" sz="1600" b="1" dirty="0">
                <a:solidFill>
                  <a:schemeClr val="bg1"/>
                </a:solidFill>
              </a:rPr>
              <a:t>action (i.e. trigger </a:t>
            </a:r>
          </a:p>
          <a:p>
            <a:pPr algn="ctr"/>
            <a:r>
              <a:rPr lang="en-US" sz="1600" b="1" dirty="0">
                <a:solidFill>
                  <a:schemeClr val="bg1"/>
                </a:solidFill>
              </a:rPr>
              <a:t>an update of the  state)</a:t>
            </a:r>
          </a:p>
        </p:txBody>
      </p:sp>
      <p:cxnSp>
        <p:nvCxnSpPr>
          <p:cNvPr id="24" name="Connector: Elbow 23">
            <a:extLst>
              <a:ext uri="{FF2B5EF4-FFF2-40B4-BE49-F238E27FC236}">
                <a16:creationId xmlns:a16="http://schemas.microsoft.com/office/drawing/2014/main" id="{BB3E0F15-A892-8C70-E57B-75A8672FD063}"/>
              </a:ext>
            </a:extLst>
          </p:cNvPr>
          <p:cNvCxnSpPr>
            <a:cxnSpLocks/>
            <a:endCxn id="23" idx="0"/>
          </p:cNvCxnSpPr>
          <p:nvPr/>
        </p:nvCxnSpPr>
        <p:spPr>
          <a:xfrm rot="16200000" flipH="1">
            <a:off x="4529136" y="2281236"/>
            <a:ext cx="762000" cy="295276"/>
          </a:xfrm>
          <a:prstGeom prst="bentConnector3">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75DCDF7-B422-669A-F675-136210624AD2}"/>
              </a:ext>
            </a:extLst>
          </p:cNvPr>
          <p:cNvSpPr txBox="1"/>
          <p:nvPr/>
        </p:nvSpPr>
        <p:spPr>
          <a:xfrm>
            <a:off x="7250905" y="2809873"/>
            <a:ext cx="1800225" cy="338554"/>
          </a:xfrm>
          <a:prstGeom prst="rect">
            <a:avLst/>
          </a:prstGeom>
          <a:noFill/>
          <a:ln w="38100">
            <a:solidFill>
              <a:srgbClr val="FFC000"/>
            </a:solidFill>
          </a:ln>
        </p:spPr>
        <p:txBody>
          <a:bodyPr wrap="square" rtlCol="0">
            <a:spAutoFit/>
          </a:bodyPr>
          <a:lstStyle/>
          <a:p>
            <a:pPr algn="ctr"/>
            <a:r>
              <a:rPr lang="en-US" sz="1600" b="1" dirty="0">
                <a:solidFill>
                  <a:schemeClr val="bg1"/>
                </a:solidFill>
              </a:rPr>
              <a:t>The initial state</a:t>
            </a:r>
          </a:p>
        </p:txBody>
      </p:sp>
      <p:sp>
        <p:nvSpPr>
          <p:cNvPr id="27" name="TextBox 26">
            <a:extLst>
              <a:ext uri="{FF2B5EF4-FFF2-40B4-BE49-F238E27FC236}">
                <a16:creationId xmlns:a16="http://schemas.microsoft.com/office/drawing/2014/main" id="{E7F5FD1E-FFB7-7B7A-63B5-16BE196F0270}"/>
              </a:ext>
            </a:extLst>
          </p:cNvPr>
          <p:cNvSpPr txBox="1"/>
          <p:nvPr/>
        </p:nvSpPr>
        <p:spPr>
          <a:xfrm>
            <a:off x="8843964" y="3429000"/>
            <a:ext cx="2157411" cy="830997"/>
          </a:xfrm>
          <a:prstGeom prst="rect">
            <a:avLst/>
          </a:prstGeom>
          <a:noFill/>
          <a:ln w="38100">
            <a:solidFill>
              <a:srgbClr val="FFC000"/>
            </a:solidFill>
          </a:ln>
        </p:spPr>
        <p:txBody>
          <a:bodyPr wrap="square" rtlCol="0">
            <a:spAutoFit/>
          </a:bodyPr>
          <a:lstStyle/>
          <a:p>
            <a:pPr algn="ctr"/>
            <a:r>
              <a:rPr lang="en-US" sz="1600" b="1" dirty="0">
                <a:solidFill>
                  <a:schemeClr val="bg1"/>
                </a:solidFill>
              </a:rPr>
              <a:t>A function to set </a:t>
            </a:r>
          </a:p>
          <a:p>
            <a:pPr algn="ctr"/>
            <a:r>
              <a:rPr lang="en-US" sz="1600" b="1" dirty="0">
                <a:solidFill>
                  <a:schemeClr val="bg1"/>
                </a:solidFill>
              </a:rPr>
              <a:t>the initial state </a:t>
            </a:r>
          </a:p>
          <a:p>
            <a:pPr algn="ctr"/>
            <a:r>
              <a:rPr lang="en-US" sz="1600" b="1" dirty="0">
                <a:solidFill>
                  <a:schemeClr val="bg1"/>
                </a:solidFill>
              </a:rPr>
              <a:t>programmatically</a:t>
            </a:r>
          </a:p>
        </p:txBody>
      </p:sp>
      <p:cxnSp>
        <p:nvCxnSpPr>
          <p:cNvPr id="29" name="Connector: Elbow 28">
            <a:extLst>
              <a:ext uri="{FF2B5EF4-FFF2-40B4-BE49-F238E27FC236}">
                <a16:creationId xmlns:a16="http://schemas.microsoft.com/office/drawing/2014/main" id="{C9E3CF62-732D-6BC3-BCBE-B31AA61E7BC2}"/>
              </a:ext>
            </a:extLst>
          </p:cNvPr>
          <p:cNvCxnSpPr>
            <a:endCxn id="26" idx="0"/>
          </p:cNvCxnSpPr>
          <p:nvPr/>
        </p:nvCxnSpPr>
        <p:spPr>
          <a:xfrm rot="5400000">
            <a:off x="8033341" y="2156414"/>
            <a:ext cx="771136" cy="535782"/>
          </a:xfrm>
          <a:prstGeom prst="bentConnector3">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31" name="Connector: Elbow 30">
            <a:extLst>
              <a:ext uri="{FF2B5EF4-FFF2-40B4-BE49-F238E27FC236}">
                <a16:creationId xmlns:a16="http://schemas.microsoft.com/office/drawing/2014/main" id="{32651AE0-F5D2-B57C-C65B-AE690584C134}"/>
              </a:ext>
            </a:extLst>
          </p:cNvPr>
          <p:cNvCxnSpPr>
            <a:stCxn id="17" idx="2"/>
            <a:endCxn id="27" idx="0"/>
          </p:cNvCxnSpPr>
          <p:nvPr/>
        </p:nvCxnSpPr>
        <p:spPr>
          <a:xfrm rot="16200000" flipH="1">
            <a:off x="8988223" y="2494552"/>
            <a:ext cx="1390263" cy="478632"/>
          </a:xfrm>
          <a:prstGeom prst="bentConnector3">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CAB51EB-80DC-CA0F-82FB-C8BBBEF32626}"/>
              </a:ext>
            </a:extLst>
          </p:cNvPr>
          <p:cNvSpPr txBox="1"/>
          <p:nvPr/>
        </p:nvSpPr>
        <p:spPr>
          <a:xfrm>
            <a:off x="2662831" y="4886948"/>
            <a:ext cx="7571188" cy="1323439"/>
          </a:xfrm>
          <a:prstGeom prst="rect">
            <a:avLst/>
          </a:prstGeom>
          <a:ln/>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1600" b="1" dirty="0">
                <a:solidFill>
                  <a:schemeClr val="bg1"/>
                </a:solidFill>
              </a:rPr>
              <a:t>(</a:t>
            </a:r>
            <a:r>
              <a:rPr lang="en-US" sz="1600" b="1" dirty="0" err="1">
                <a:solidFill>
                  <a:schemeClr val="bg1"/>
                </a:solidFill>
              </a:rPr>
              <a:t>prevState</a:t>
            </a:r>
            <a:r>
              <a:rPr lang="en-US" sz="1600" b="1" dirty="0">
                <a:solidFill>
                  <a:schemeClr val="bg1"/>
                </a:solidFill>
              </a:rPr>
              <a:t>, action) =&gt; </a:t>
            </a:r>
            <a:r>
              <a:rPr lang="en-US" sz="1600" b="1" dirty="0" err="1">
                <a:solidFill>
                  <a:schemeClr val="bg1"/>
                </a:solidFill>
              </a:rPr>
              <a:t>newState</a:t>
            </a:r>
            <a:endParaRPr lang="en-US" sz="1600" b="1" dirty="0">
              <a:solidFill>
                <a:schemeClr val="bg1"/>
              </a:solidFill>
            </a:endParaRPr>
          </a:p>
          <a:p>
            <a:pPr algn="ctr"/>
            <a:endParaRPr lang="en-US" sz="1600" b="1" dirty="0">
              <a:solidFill>
                <a:schemeClr val="bg1"/>
              </a:solidFill>
            </a:endParaRPr>
          </a:p>
          <a:p>
            <a:pPr algn="ctr"/>
            <a:r>
              <a:rPr lang="en-US" sz="1600" b="1" dirty="0">
                <a:solidFill>
                  <a:schemeClr val="bg1"/>
                </a:solidFill>
              </a:rPr>
              <a:t>A function that is triggered automatically once an action is </a:t>
            </a:r>
          </a:p>
          <a:p>
            <a:pPr algn="ctr"/>
            <a:r>
              <a:rPr lang="en-US" sz="1600" b="1" dirty="0">
                <a:solidFill>
                  <a:schemeClr val="bg1"/>
                </a:solidFill>
              </a:rPr>
              <a:t>dispatched (via </a:t>
            </a:r>
            <a:r>
              <a:rPr lang="en-US" sz="1600" b="1" dirty="0" err="1">
                <a:solidFill>
                  <a:schemeClr val="bg1"/>
                </a:solidFill>
              </a:rPr>
              <a:t>dispatchFn</a:t>
            </a:r>
            <a:r>
              <a:rPr lang="en-US" sz="1600" b="1" dirty="0">
                <a:solidFill>
                  <a:schemeClr val="bg1"/>
                </a:solidFill>
              </a:rPr>
              <a:t>()) – it receives the latest state </a:t>
            </a:r>
          </a:p>
          <a:p>
            <a:pPr algn="ctr"/>
            <a:r>
              <a:rPr lang="en-US" sz="1600" b="1" dirty="0">
                <a:solidFill>
                  <a:schemeClr val="bg1"/>
                </a:solidFill>
              </a:rPr>
              <a:t>snapshot and should return the new, updated state.</a:t>
            </a:r>
          </a:p>
        </p:txBody>
      </p:sp>
      <p:cxnSp>
        <p:nvCxnSpPr>
          <p:cNvPr id="36" name="Connector: Elbow 35">
            <a:extLst>
              <a:ext uri="{FF2B5EF4-FFF2-40B4-BE49-F238E27FC236}">
                <a16:creationId xmlns:a16="http://schemas.microsoft.com/office/drawing/2014/main" id="{A50375AC-DE6C-17D3-5783-6EC33C110F19}"/>
              </a:ext>
            </a:extLst>
          </p:cNvPr>
          <p:cNvCxnSpPr>
            <a:cxnSpLocks/>
          </p:cNvCxnSpPr>
          <p:nvPr/>
        </p:nvCxnSpPr>
        <p:spPr>
          <a:xfrm rot="5400000">
            <a:off x="5426558" y="3265008"/>
            <a:ext cx="2839074" cy="404809"/>
          </a:xfrm>
          <a:prstGeom prst="bentConnector3">
            <a:avLst>
              <a:gd name="adj1" fmla="val 50000"/>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27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DA8F6E-33DE-710D-4443-58355A6F7947}"/>
              </a:ext>
            </a:extLst>
          </p:cNvPr>
          <p:cNvSpPr txBox="1"/>
          <p:nvPr/>
        </p:nvSpPr>
        <p:spPr>
          <a:xfrm>
            <a:off x="7362826" y="443984"/>
            <a:ext cx="3790950" cy="707886"/>
          </a:xfrm>
          <a:prstGeom prst="rect">
            <a:avLst/>
          </a:prstGeom>
          <a:noFill/>
        </p:spPr>
        <p:txBody>
          <a:bodyPr wrap="square">
            <a:spAutoFit/>
          </a:bodyPr>
          <a:lstStyle/>
          <a:p>
            <a:r>
              <a:rPr lang="en-US" sz="4000" b="1" dirty="0" err="1">
                <a:solidFill>
                  <a:schemeClr val="bg1"/>
                </a:solidFill>
                <a:effectLst>
                  <a:glow rad="38100">
                    <a:srgbClr val="B31166">
                      <a:alpha val="40000"/>
                    </a:srgbClr>
                  </a:glow>
                </a:effectLst>
              </a:rPr>
              <a:t>useReducer</a:t>
            </a:r>
            <a:r>
              <a:rPr lang="en-US" sz="4000" b="1" dirty="0">
                <a:solidFill>
                  <a:schemeClr val="bg1"/>
                </a:solidFill>
                <a:effectLst>
                  <a:glow rad="38100">
                    <a:srgbClr val="B31166">
                      <a:alpha val="40000"/>
                    </a:srgbClr>
                  </a:glow>
                </a:effectLst>
              </a:rPr>
              <a:t> -2</a:t>
            </a:r>
          </a:p>
        </p:txBody>
      </p:sp>
      <p:sp>
        <p:nvSpPr>
          <p:cNvPr id="7" name="TextBox 6">
            <a:extLst>
              <a:ext uri="{FF2B5EF4-FFF2-40B4-BE49-F238E27FC236}">
                <a16:creationId xmlns:a16="http://schemas.microsoft.com/office/drawing/2014/main" id="{3DF8B862-8988-D358-D62B-1596C1AE8199}"/>
              </a:ext>
            </a:extLst>
          </p:cNvPr>
          <p:cNvSpPr txBox="1"/>
          <p:nvPr/>
        </p:nvSpPr>
        <p:spPr>
          <a:xfrm>
            <a:off x="571500" y="552450"/>
            <a:ext cx="2674143" cy="562769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React, { </a:t>
            </a:r>
            <a:r>
              <a:rPr lang="en-US" sz="332" b="0" dirty="0" err="1">
                <a:solidFill>
                  <a:srgbClr val="F8F8F2"/>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useEffect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useReducer</a:t>
            </a:r>
            <a:r>
              <a:rPr lang="en-US" sz="332" b="0" dirty="0">
                <a:solidFill>
                  <a:srgbClr val="F8F8F2"/>
                </a:solidFill>
                <a:effectLst/>
                <a:latin typeface="Consolas" panose="020B0609020204030204" pitchFamily="49" charset="0"/>
              </a:rPr>
              <a:t> }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'react'</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Card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'../UI/Card/Card'</a:t>
            </a:r>
            <a:r>
              <a:rPr lang="en-US" sz="332" b="0" dirty="0">
                <a:solidFill>
                  <a:srgbClr val="F8F8F2"/>
                </a:solidFill>
                <a:effectLst/>
                <a:latin typeface="Consolas" panose="020B0609020204030204" pitchFamily="49" charset="0"/>
              </a:rPr>
              <a:t>;</a:t>
            </a:r>
          </a:p>
          <a:p>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classes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'./Login.module.css'</a:t>
            </a:r>
            <a:r>
              <a:rPr lang="en-US" sz="332" b="0" dirty="0">
                <a:solidFill>
                  <a:srgbClr val="F8F8F2"/>
                </a:solidFill>
                <a:effectLst/>
                <a:latin typeface="Consolas" panose="020B0609020204030204" pitchFamily="49" charset="0"/>
              </a:rPr>
              <a:t>;</a:t>
            </a:r>
          </a:p>
          <a:p>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Button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'../UI/Button/Button'</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emailReducer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state</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action</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if</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.type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'USER_INPUT'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value: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.val</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.val.</a:t>
            </a:r>
            <a:r>
              <a:rPr lang="en-US" sz="332" b="0" dirty="0" err="1">
                <a:solidFill>
                  <a:srgbClr val="A6E22E"/>
                </a:solidFill>
                <a:effectLst/>
                <a:latin typeface="Consolas" panose="020B0609020204030204" pitchFamily="49" charset="0"/>
              </a:rPr>
              <a:t>includes</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if</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.type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'INPUT_BLUR'</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value: </a:t>
            </a:r>
            <a:r>
              <a:rPr lang="en-US" sz="332" b="0" i="1" dirty="0" err="1">
                <a:solidFill>
                  <a:srgbClr val="FD971F"/>
                </a:solidFill>
                <a:effectLst/>
                <a:latin typeface="Consolas" panose="020B0609020204030204" pitchFamily="49" charset="0"/>
              </a:rPr>
              <a:t>state</a:t>
            </a:r>
            <a:r>
              <a:rPr lang="en-US" sz="332" b="0" dirty="0" err="1">
                <a:solidFill>
                  <a:srgbClr val="F8F8F2"/>
                </a:solidFill>
                <a:effectLst/>
                <a:latin typeface="Consolas" panose="020B0609020204030204" pitchFamily="49" charset="0"/>
              </a:rPr>
              <a:t>.value</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state</a:t>
            </a:r>
            <a:r>
              <a:rPr lang="en-US" sz="332" b="0" dirty="0" err="1">
                <a:solidFill>
                  <a:srgbClr val="F8F8F2"/>
                </a:solidFill>
                <a:effectLst/>
                <a:latin typeface="Consolas" panose="020B0609020204030204" pitchFamily="49" charset="0"/>
              </a:rPr>
              <a:t>.value.</a:t>
            </a:r>
            <a:r>
              <a:rPr lang="en-US" sz="332" b="0" dirty="0" err="1">
                <a:solidFill>
                  <a:srgbClr val="A6E22E"/>
                </a:solidFill>
                <a:effectLst/>
                <a:latin typeface="Consolas" panose="020B0609020204030204" pitchFamily="49" charset="0"/>
              </a:rPr>
              <a:t>includes</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value: </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Login</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props</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88846F"/>
                </a:solidFill>
                <a:effectLst/>
                <a:latin typeface="Consolas" panose="020B0609020204030204" pitchFamily="49" charset="0"/>
              </a:rPr>
              <a:t>// const [</a:t>
            </a:r>
            <a:r>
              <a:rPr lang="en-US" sz="332" b="0" dirty="0" err="1">
                <a:solidFill>
                  <a:srgbClr val="88846F"/>
                </a:solidFill>
                <a:effectLst/>
                <a:latin typeface="Consolas" panose="020B0609020204030204" pitchFamily="49" charset="0"/>
              </a:rPr>
              <a:t>enteredEmail</a:t>
            </a:r>
            <a:r>
              <a:rPr lang="en-US" sz="332" b="0" dirty="0">
                <a:solidFill>
                  <a:srgbClr val="88846F"/>
                </a:solidFill>
                <a:effectLst/>
                <a:latin typeface="Consolas" panose="020B0609020204030204" pitchFamily="49" charset="0"/>
              </a:rPr>
              <a:t>, </a:t>
            </a:r>
            <a:r>
              <a:rPr lang="en-US" sz="332" b="0" dirty="0" err="1">
                <a:solidFill>
                  <a:srgbClr val="88846F"/>
                </a:solidFill>
                <a:effectLst/>
                <a:latin typeface="Consolas" panose="020B0609020204030204" pitchFamily="49" charset="0"/>
              </a:rPr>
              <a:t>setEnteredEmail</a:t>
            </a:r>
            <a:r>
              <a:rPr lang="en-US" sz="332" b="0" dirty="0">
                <a:solidFill>
                  <a:srgbClr val="88846F"/>
                </a:solidFill>
                <a:effectLst/>
                <a:latin typeface="Consolas" panose="020B0609020204030204" pitchFamily="49" charset="0"/>
              </a:rPr>
              <a:t>] = </a:t>
            </a:r>
            <a:r>
              <a:rPr lang="en-US" sz="332" b="0" dirty="0" err="1">
                <a:solidFill>
                  <a:srgbClr val="88846F"/>
                </a:solidFill>
                <a:effectLst/>
                <a:latin typeface="Consolas" panose="020B0609020204030204" pitchFamily="49" charset="0"/>
              </a:rPr>
              <a:t>useState</a:t>
            </a:r>
            <a:r>
              <a:rPr lang="en-US" sz="332" b="0" dirty="0">
                <a:solidFill>
                  <a:srgbClr val="88846F"/>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88846F"/>
                </a:solidFill>
                <a:effectLst/>
                <a:latin typeface="Consolas" panose="020B0609020204030204" pitchFamily="49" charset="0"/>
              </a:rPr>
              <a:t>// const [</a:t>
            </a:r>
            <a:r>
              <a:rPr lang="en-US" sz="332" b="0" dirty="0" err="1">
                <a:solidFill>
                  <a:srgbClr val="88846F"/>
                </a:solidFill>
                <a:effectLst/>
                <a:latin typeface="Consolas" panose="020B0609020204030204" pitchFamily="49" charset="0"/>
              </a:rPr>
              <a:t>emailIsValid</a:t>
            </a:r>
            <a:r>
              <a:rPr lang="en-US" sz="332" b="0" dirty="0">
                <a:solidFill>
                  <a:srgbClr val="88846F"/>
                </a:solidFill>
                <a:effectLst/>
                <a:latin typeface="Consolas" panose="020B0609020204030204" pitchFamily="49" charset="0"/>
              </a:rPr>
              <a:t>, </a:t>
            </a:r>
            <a:r>
              <a:rPr lang="en-US" sz="332" b="0" dirty="0" err="1">
                <a:solidFill>
                  <a:srgbClr val="88846F"/>
                </a:solidFill>
                <a:effectLst/>
                <a:latin typeface="Consolas" panose="020B0609020204030204" pitchFamily="49" charset="0"/>
              </a:rPr>
              <a:t>setEmailIsValid</a:t>
            </a:r>
            <a:r>
              <a:rPr lang="en-US" sz="332" b="0" dirty="0">
                <a:solidFill>
                  <a:srgbClr val="88846F"/>
                </a:solidFill>
                <a:effectLst/>
                <a:latin typeface="Consolas" panose="020B0609020204030204" pitchFamily="49" charset="0"/>
              </a:rPr>
              <a:t>] = </a:t>
            </a:r>
            <a:r>
              <a:rPr lang="en-US" sz="332" b="0" dirty="0" err="1">
                <a:solidFill>
                  <a:srgbClr val="88846F"/>
                </a:solidFill>
                <a:effectLst/>
                <a:latin typeface="Consolas" panose="020B0609020204030204" pitchFamily="49" charset="0"/>
              </a:rPr>
              <a:t>useState</a:t>
            </a:r>
            <a:r>
              <a:rPr lang="en-US" sz="332" b="0" dirty="0">
                <a:solidFill>
                  <a:srgbClr val="88846F"/>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enteredPassword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setEnteredPassword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passwordIsValid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setPasswordIsValid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formIsValid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setFormIsValid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emailState</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dispatchEmail</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useReducer</a:t>
            </a:r>
            <a:r>
              <a:rPr lang="en-US" sz="332" b="0" dirty="0">
                <a:solidFill>
                  <a:srgbClr val="F8F8F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emailReducer</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value: </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null</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useEffect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console.</a:t>
            </a:r>
            <a:r>
              <a:rPr lang="en-US" sz="332" b="0" dirty="0">
                <a:solidFill>
                  <a:srgbClr val="A6E22E"/>
                </a:solidFill>
                <a:effectLst/>
                <a:latin typeface="Consolas" panose="020B0609020204030204" pitchFamily="49" charset="0"/>
              </a:rPr>
              <a:t>log</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'EFFECT RUNNING'</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console.</a:t>
            </a:r>
            <a:r>
              <a:rPr lang="en-US" sz="332" b="0" dirty="0">
                <a:solidFill>
                  <a:srgbClr val="A6E22E"/>
                </a:solidFill>
                <a:effectLst/>
                <a:latin typeface="Consolas" panose="020B0609020204030204" pitchFamily="49" charset="0"/>
              </a:rPr>
              <a:t>log</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'EFFECT CLEANUP'</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emailChangeHandler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event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dispatchEmail</a:t>
            </a:r>
            <a:r>
              <a:rPr lang="en-US" sz="332" b="0" dirty="0">
                <a:solidFill>
                  <a:srgbClr val="F8F8F2"/>
                </a:solidFill>
                <a:effectLst/>
                <a:latin typeface="Consolas" panose="020B0609020204030204" pitchFamily="49" charset="0"/>
              </a:rPr>
              <a:t>({type: </a:t>
            </a:r>
            <a:r>
              <a:rPr lang="en-US" sz="332" b="0" dirty="0">
                <a:solidFill>
                  <a:srgbClr val="E6DB74"/>
                </a:solidFill>
                <a:effectLst/>
                <a:latin typeface="Consolas" panose="020B0609020204030204" pitchFamily="49" charset="0"/>
              </a:rPr>
              <a:t>'USER_INPUT'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val</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setFormIsValid</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err="1">
                <a:solidFill>
                  <a:srgbClr val="A6E22E"/>
                </a:solidFill>
                <a:effectLst/>
                <a:latin typeface="Consolas" panose="020B0609020204030204" pitchFamily="49" charset="0"/>
              </a:rPr>
              <a:t>includes</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&amp;&amp;</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enteredPassword.</a:t>
            </a:r>
            <a:r>
              <a:rPr lang="en-US" sz="332" b="0" dirty="0" err="1">
                <a:solidFill>
                  <a:srgbClr val="A6E22E"/>
                </a:solidFill>
                <a:effectLst/>
                <a:latin typeface="Consolas" panose="020B0609020204030204" pitchFamily="49" charset="0"/>
              </a:rPr>
              <a:t>trim</a:t>
            </a:r>
            <a:r>
              <a:rPr lang="en-US" sz="332" b="0" dirty="0">
                <a:solidFill>
                  <a:srgbClr val="F8F8F2"/>
                </a:solidFill>
                <a:effectLst/>
                <a:latin typeface="Consolas" panose="020B0609020204030204" pitchFamily="49" charset="0"/>
              </a:rPr>
              <a:t>().</a:t>
            </a:r>
            <a:r>
              <a:rPr lang="en-US" sz="332" b="0" dirty="0">
                <a:solidFill>
                  <a:srgbClr val="66D9EF"/>
                </a:solidFill>
                <a:effectLst/>
                <a:latin typeface="Consolas" panose="020B0609020204030204" pitchFamily="49" charset="0"/>
              </a:rPr>
              <a:t>length</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6</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passwordChangeHandler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event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setEnteredPassword</a:t>
            </a:r>
            <a:r>
              <a:rPr lang="en-US" sz="332" b="0" dirty="0">
                <a:solidFill>
                  <a:srgbClr val="F8F8F2"/>
                </a:solidFill>
                <a:effectLst/>
                <a:latin typeface="Consolas" panose="020B0609020204030204" pitchFamily="49" charset="0"/>
              </a:rPr>
              <a:t>(</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setFormIsValid</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emailState.isValid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&amp;&amp;</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err="1">
                <a:solidFill>
                  <a:srgbClr val="A6E22E"/>
                </a:solidFill>
                <a:effectLst/>
                <a:latin typeface="Consolas" panose="020B0609020204030204" pitchFamily="49" charset="0"/>
              </a:rPr>
              <a:t>trim</a:t>
            </a:r>
            <a:r>
              <a:rPr lang="en-US" sz="332" b="0" dirty="0">
                <a:solidFill>
                  <a:srgbClr val="F8F8F2"/>
                </a:solidFill>
                <a:effectLst/>
                <a:latin typeface="Consolas" panose="020B0609020204030204" pitchFamily="49" charset="0"/>
              </a:rPr>
              <a:t>().length </a:t>
            </a:r>
            <a:r>
              <a:rPr lang="en-US" sz="332" b="0" dirty="0">
                <a:solidFill>
                  <a:srgbClr val="F92672"/>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6</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validateEmailHandler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dispatchEmail</a:t>
            </a:r>
            <a:r>
              <a:rPr lang="en-US" sz="332" b="0" dirty="0">
                <a:solidFill>
                  <a:srgbClr val="F8F8F2"/>
                </a:solidFill>
                <a:effectLst/>
                <a:latin typeface="Consolas" panose="020B0609020204030204" pitchFamily="49" charset="0"/>
              </a:rPr>
              <a:t>({type: </a:t>
            </a:r>
            <a:r>
              <a:rPr lang="en-US" sz="332" b="0" dirty="0">
                <a:solidFill>
                  <a:srgbClr val="E6DB74"/>
                </a:solidFill>
                <a:effectLst/>
                <a:latin typeface="Consolas" panose="020B0609020204030204" pitchFamily="49" charset="0"/>
              </a:rPr>
              <a:t>'INPUT_BLUR'</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validatePasswordHandler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setPasswordIsValid</a:t>
            </a:r>
            <a:r>
              <a:rPr lang="en-US" sz="332" b="0" dirty="0">
                <a:solidFill>
                  <a:srgbClr val="F8F8F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enteredPassword.</a:t>
            </a:r>
            <a:r>
              <a:rPr lang="en-US" sz="332" b="0" dirty="0" err="1">
                <a:solidFill>
                  <a:srgbClr val="A6E22E"/>
                </a:solidFill>
                <a:effectLst/>
                <a:latin typeface="Consolas" panose="020B0609020204030204" pitchFamily="49" charset="0"/>
              </a:rPr>
              <a:t>trim</a:t>
            </a:r>
            <a:r>
              <a:rPr lang="en-US" sz="332" b="0" dirty="0">
                <a:solidFill>
                  <a:srgbClr val="F8F8F2"/>
                </a:solidFill>
                <a:effectLst/>
                <a:latin typeface="Consolas" panose="020B0609020204030204" pitchFamily="49" charset="0"/>
              </a:rPr>
              <a:t>().</a:t>
            </a:r>
            <a:r>
              <a:rPr lang="en-US" sz="332" b="0" dirty="0">
                <a:solidFill>
                  <a:srgbClr val="66D9EF"/>
                </a:solidFill>
                <a:effectLst/>
                <a:latin typeface="Consolas" panose="020B0609020204030204" pitchFamily="49" charset="0"/>
              </a:rPr>
              <a:t>length</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6</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submitHandler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event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preventDefault</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props</a:t>
            </a:r>
            <a:r>
              <a:rPr lang="en-US" sz="332" b="0" dirty="0" err="1">
                <a:solidFill>
                  <a:srgbClr val="F8F8F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onLogin</a:t>
            </a:r>
            <a:r>
              <a:rPr lang="en-US" sz="332" b="0" dirty="0">
                <a:solidFill>
                  <a:srgbClr val="F8F8F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emailState.value</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enteredPassword</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Card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classes.login</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form</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onSubmit</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submitHandler</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classes.control</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emailState.isValid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classes.invalid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htmlFor</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"email"</a:t>
            </a:r>
            <a:r>
              <a:rPr lang="en-US" sz="332" b="0" dirty="0">
                <a:solidFill>
                  <a:srgbClr val="F8F8F2"/>
                </a:solidFill>
                <a:effectLst/>
                <a:latin typeface="Consolas" panose="020B0609020204030204" pitchFamily="49" charset="0"/>
              </a:rPr>
              <a:t>&gt;E-Mail&lt;/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input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type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"email"</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id</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"email"</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value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emailState.value</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onChange</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emailChangeHandler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onBlur</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validateEmailHandler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classes.control</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passwordIsValid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classes.invalid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htmlFor</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"password"</a:t>
            </a:r>
            <a:r>
              <a:rPr lang="en-US" sz="332" b="0" dirty="0">
                <a:solidFill>
                  <a:srgbClr val="F8F8F2"/>
                </a:solidFill>
                <a:effectLst/>
                <a:latin typeface="Consolas" panose="020B0609020204030204" pitchFamily="49" charset="0"/>
              </a:rPr>
              <a:t>&gt;Password&lt;/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input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type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"password"</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id</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"password"</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value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enteredPassword</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onChange</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passwordChangeHandler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onBlur</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validatePasswordHandler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classes.actions</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Button</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type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"submit"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classes.btn</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disabled</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formIsValid</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Login</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Button</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form</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Card</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92672"/>
                </a:solidFill>
                <a:effectLst/>
                <a:latin typeface="Consolas" panose="020B0609020204030204" pitchFamily="49" charset="0"/>
              </a:rPr>
              <a:t>export</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default</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Login</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endParaRPr lang="en-US" sz="332" b="0" dirty="0">
              <a:solidFill>
                <a:srgbClr val="F8F8F2"/>
              </a:solidFill>
              <a:effectLst/>
              <a:latin typeface="Consolas" panose="020B0609020204030204" pitchFamily="49" charset="0"/>
            </a:endParaRPr>
          </a:p>
        </p:txBody>
      </p:sp>
      <p:sp>
        <p:nvSpPr>
          <p:cNvPr id="41" name="TextBox 40">
            <a:extLst>
              <a:ext uri="{FF2B5EF4-FFF2-40B4-BE49-F238E27FC236}">
                <a16:creationId xmlns:a16="http://schemas.microsoft.com/office/drawing/2014/main" id="{4BBFFD1F-D7EA-EE31-F70E-3C7C19930C2F}"/>
              </a:ext>
            </a:extLst>
          </p:cNvPr>
          <p:cNvSpPr txBox="1"/>
          <p:nvPr/>
        </p:nvSpPr>
        <p:spPr>
          <a:xfrm>
            <a:off x="3581399" y="625475"/>
            <a:ext cx="2790823"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1 - import </a:t>
            </a:r>
            <a:r>
              <a:rPr lang="en-US" sz="800" b="1" dirty="0" err="1">
                <a:solidFill>
                  <a:schemeClr val="bg1"/>
                </a:solidFill>
              </a:rPr>
              <a:t>useReducer</a:t>
            </a:r>
            <a:endParaRPr lang="en-US" sz="800" b="1" dirty="0">
              <a:solidFill>
                <a:schemeClr val="bg1"/>
              </a:solidFill>
            </a:endParaRPr>
          </a:p>
        </p:txBody>
      </p:sp>
      <p:sp>
        <p:nvSpPr>
          <p:cNvPr id="42" name="Rectangle 41">
            <a:extLst>
              <a:ext uri="{FF2B5EF4-FFF2-40B4-BE49-F238E27FC236}">
                <a16:creationId xmlns:a16="http://schemas.microsoft.com/office/drawing/2014/main" id="{5815A29B-C040-A8F3-6DD1-FCBAB70CE928}"/>
              </a:ext>
            </a:extLst>
          </p:cNvPr>
          <p:cNvSpPr/>
          <p:nvPr/>
        </p:nvSpPr>
        <p:spPr>
          <a:xfrm>
            <a:off x="635000" y="584200"/>
            <a:ext cx="1555750" cy="93656"/>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32549A6D-BAB2-CD3B-FA0B-CB4D975FCE34}"/>
              </a:ext>
            </a:extLst>
          </p:cNvPr>
          <p:cNvSpPr txBox="1"/>
          <p:nvPr/>
        </p:nvSpPr>
        <p:spPr>
          <a:xfrm>
            <a:off x="3603666" y="1222239"/>
            <a:ext cx="2790824"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3 -Reducer Function (</a:t>
            </a:r>
            <a:r>
              <a:rPr lang="en-US" sz="800" b="1" dirty="0" err="1">
                <a:solidFill>
                  <a:schemeClr val="bg1"/>
                </a:solidFill>
              </a:rPr>
              <a:t>prevState</a:t>
            </a:r>
            <a:r>
              <a:rPr lang="en-US" sz="800" b="1" dirty="0">
                <a:solidFill>
                  <a:schemeClr val="bg1"/>
                </a:solidFill>
              </a:rPr>
              <a:t>, action) =&gt; </a:t>
            </a:r>
            <a:r>
              <a:rPr lang="en-US" sz="800" b="1" dirty="0" err="1">
                <a:solidFill>
                  <a:schemeClr val="bg1"/>
                </a:solidFill>
              </a:rPr>
              <a:t>newState</a:t>
            </a:r>
            <a:endParaRPr lang="en-US" sz="800" b="1" dirty="0">
              <a:solidFill>
                <a:schemeClr val="bg1"/>
              </a:solidFill>
            </a:endParaRPr>
          </a:p>
        </p:txBody>
      </p:sp>
      <p:sp>
        <p:nvSpPr>
          <p:cNvPr id="52" name="Rectangle 51">
            <a:extLst>
              <a:ext uri="{FF2B5EF4-FFF2-40B4-BE49-F238E27FC236}">
                <a16:creationId xmlns:a16="http://schemas.microsoft.com/office/drawing/2014/main" id="{ABEE6ADD-159B-7F34-54B0-884FA72FC6F3}"/>
              </a:ext>
            </a:extLst>
          </p:cNvPr>
          <p:cNvSpPr/>
          <p:nvPr/>
        </p:nvSpPr>
        <p:spPr>
          <a:xfrm>
            <a:off x="666750" y="1743075"/>
            <a:ext cx="1555750" cy="254000"/>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A51E0A75-98A4-B0FC-D492-AF906197B832}"/>
              </a:ext>
            </a:extLst>
          </p:cNvPr>
          <p:cNvCxnSpPr>
            <a:cxnSpLocks/>
          </p:cNvCxnSpPr>
          <p:nvPr/>
        </p:nvCxnSpPr>
        <p:spPr>
          <a:xfrm rot="10800000" flipV="1">
            <a:off x="1111250" y="1044575"/>
            <a:ext cx="2470151" cy="825500"/>
          </a:xfrm>
          <a:prstGeom prst="bentConnector3">
            <a:avLst>
              <a:gd name="adj1" fmla="val 257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3EEA0B4-4EB8-04AC-C439-65BA7E80B787}"/>
              </a:ext>
            </a:extLst>
          </p:cNvPr>
          <p:cNvCxnSpPr>
            <a:cxnSpLocks/>
            <a:stCxn id="41" idx="1"/>
            <a:endCxn id="42" idx="3"/>
          </p:cNvCxnSpPr>
          <p:nvPr/>
        </p:nvCxnSpPr>
        <p:spPr>
          <a:xfrm rot="10800000">
            <a:off x="2190751" y="631029"/>
            <a:ext cx="1390649" cy="1021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2C5547B9-EA1D-0829-B008-195548BE3FF2}"/>
              </a:ext>
            </a:extLst>
          </p:cNvPr>
          <p:cNvSpPr txBox="1"/>
          <p:nvPr/>
        </p:nvSpPr>
        <p:spPr>
          <a:xfrm>
            <a:off x="3581395" y="925974"/>
            <a:ext cx="2790824"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2 - </a:t>
            </a:r>
            <a:r>
              <a:rPr lang="en-US" sz="800" b="1" dirty="0" err="1">
                <a:solidFill>
                  <a:schemeClr val="bg1"/>
                </a:solidFill>
              </a:rPr>
              <a:t>initialState</a:t>
            </a:r>
            <a:endParaRPr lang="en-US" sz="800" b="1" dirty="0">
              <a:solidFill>
                <a:schemeClr val="bg1"/>
              </a:solidFill>
            </a:endParaRPr>
          </a:p>
        </p:txBody>
      </p:sp>
      <p:sp>
        <p:nvSpPr>
          <p:cNvPr id="70" name="TextBox 69">
            <a:extLst>
              <a:ext uri="{FF2B5EF4-FFF2-40B4-BE49-F238E27FC236}">
                <a16:creationId xmlns:a16="http://schemas.microsoft.com/office/drawing/2014/main" id="{35B47F61-81A9-BA11-72D5-9C50DD298BE9}"/>
              </a:ext>
            </a:extLst>
          </p:cNvPr>
          <p:cNvSpPr txBox="1"/>
          <p:nvPr/>
        </p:nvSpPr>
        <p:spPr>
          <a:xfrm>
            <a:off x="3581397" y="1543177"/>
            <a:ext cx="2790827"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4 – use </a:t>
            </a:r>
            <a:r>
              <a:rPr lang="en-US" sz="800" b="1" dirty="0" err="1">
                <a:solidFill>
                  <a:schemeClr val="bg1"/>
                </a:solidFill>
              </a:rPr>
              <a:t>useReducer</a:t>
            </a:r>
            <a:endParaRPr lang="en-US" sz="800" b="1" dirty="0">
              <a:solidFill>
                <a:schemeClr val="bg1"/>
              </a:solidFill>
            </a:endParaRPr>
          </a:p>
        </p:txBody>
      </p:sp>
      <p:cxnSp>
        <p:nvCxnSpPr>
          <p:cNvPr id="72" name="Connector: Elbow 71">
            <a:extLst>
              <a:ext uri="{FF2B5EF4-FFF2-40B4-BE49-F238E27FC236}">
                <a16:creationId xmlns:a16="http://schemas.microsoft.com/office/drawing/2014/main" id="{E9F4FF91-D61E-0DCD-9AD4-CDEDBAC7882D}"/>
              </a:ext>
            </a:extLst>
          </p:cNvPr>
          <p:cNvCxnSpPr>
            <a:cxnSpLocks/>
            <a:stCxn id="49" idx="1"/>
          </p:cNvCxnSpPr>
          <p:nvPr/>
        </p:nvCxnSpPr>
        <p:spPr>
          <a:xfrm rot="10800000">
            <a:off x="1654178" y="930959"/>
            <a:ext cx="1949489" cy="399003"/>
          </a:xfrm>
          <a:prstGeom prst="bentConnector3">
            <a:avLst/>
          </a:prstGeom>
          <a:ln>
            <a:solidFill>
              <a:srgbClr val="B31166"/>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1F94CEE-993C-117F-4416-C02132CEF7EF}"/>
              </a:ext>
            </a:extLst>
          </p:cNvPr>
          <p:cNvCxnSpPr>
            <a:cxnSpLocks/>
          </p:cNvCxnSpPr>
          <p:nvPr/>
        </p:nvCxnSpPr>
        <p:spPr>
          <a:xfrm>
            <a:off x="1085850" y="955675"/>
            <a:ext cx="831850" cy="802946"/>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76132D44-D899-254F-C375-749F6538B6F7}"/>
              </a:ext>
            </a:extLst>
          </p:cNvPr>
          <p:cNvSpPr/>
          <p:nvPr/>
        </p:nvSpPr>
        <p:spPr>
          <a:xfrm>
            <a:off x="1085850" y="2453594"/>
            <a:ext cx="1187450" cy="79046"/>
          </a:xfrm>
          <a:prstGeom prst="rect">
            <a:avLst/>
          </a:prstGeom>
          <a:no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a:extLst>
              <a:ext uri="{FF2B5EF4-FFF2-40B4-BE49-F238E27FC236}">
                <a16:creationId xmlns:a16="http://schemas.microsoft.com/office/drawing/2014/main" id="{DBC4B5EB-667D-932A-9048-92148EDF47F6}"/>
              </a:ext>
            </a:extLst>
          </p:cNvPr>
          <p:cNvCxnSpPr>
            <a:stCxn id="91" idx="0"/>
          </p:cNvCxnSpPr>
          <p:nvPr/>
        </p:nvCxnSpPr>
        <p:spPr>
          <a:xfrm flipH="1" flipV="1">
            <a:off x="1435100" y="917574"/>
            <a:ext cx="244475" cy="1536020"/>
          </a:xfrm>
          <a:prstGeom prst="straightConnector1">
            <a:avLst/>
          </a:prstGeom>
          <a:ln>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71C22ED4-F16F-31BA-0047-6C5DB0AE0498}"/>
              </a:ext>
            </a:extLst>
          </p:cNvPr>
          <p:cNvSpPr txBox="1"/>
          <p:nvPr/>
        </p:nvSpPr>
        <p:spPr>
          <a:xfrm>
            <a:off x="3581395" y="1861363"/>
            <a:ext cx="2790827" cy="3385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5 – dispatch new action with object type action and new value</a:t>
            </a:r>
          </a:p>
        </p:txBody>
      </p:sp>
      <p:cxnSp>
        <p:nvCxnSpPr>
          <p:cNvPr id="96" name="Connector: Elbow 95">
            <a:extLst>
              <a:ext uri="{FF2B5EF4-FFF2-40B4-BE49-F238E27FC236}">
                <a16:creationId xmlns:a16="http://schemas.microsoft.com/office/drawing/2014/main" id="{74A37D9B-09AC-6720-17BA-65560844941E}"/>
              </a:ext>
            </a:extLst>
          </p:cNvPr>
          <p:cNvCxnSpPr>
            <a:stCxn id="94" idx="1"/>
            <a:endCxn id="91" idx="3"/>
          </p:cNvCxnSpPr>
          <p:nvPr/>
        </p:nvCxnSpPr>
        <p:spPr>
          <a:xfrm rot="10800000" flipV="1">
            <a:off x="2273301" y="2030639"/>
            <a:ext cx="1308095" cy="4624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2ACA953-AD27-046E-954B-052FF2C28614}"/>
              </a:ext>
            </a:extLst>
          </p:cNvPr>
          <p:cNvSpPr txBox="1"/>
          <p:nvPr/>
        </p:nvSpPr>
        <p:spPr>
          <a:xfrm>
            <a:off x="6752514" y="1316725"/>
            <a:ext cx="4805836" cy="498598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a:t>
            </a:r>
            <a:r>
              <a:rPr lang="en-US" sz="600" b="0" dirty="0" err="1">
                <a:solidFill>
                  <a:srgbClr val="F8F8F2"/>
                </a:solidFill>
                <a:effectLst/>
                <a:latin typeface="Consolas" panose="020B0609020204030204" pitchFamily="49" charset="0"/>
              </a:rPr>
              <a:t>useReducer</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CartContext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u="sng" dirty="0" err="1">
                <a:solidFill>
                  <a:srgbClr val="A6E22E"/>
                </a:solidFill>
                <a:effectLst/>
                <a:latin typeface="Consolas" panose="020B0609020204030204" pitchFamily="49" charset="0"/>
              </a:rPr>
              <a:t>React</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createContext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0</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CartProvider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defaultCartState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0</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endParaRPr lang="en-US" sz="600" dirty="0">
              <a:solidFill>
                <a:srgbClr val="F8F8F2"/>
              </a:solidFill>
              <a:latin typeface="Consolas" panose="020B0609020204030204" pitchFamily="49" charset="0"/>
            </a:endParaRP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cartReducer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state</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action</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.type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'ADD'</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updateItems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state</a:t>
            </a:r>
            <a:r>
              <a:rPr lang="en-US" sz="600" b="0" dirty="0" err="1">
                <a:solidFill>
                  <a:srgbClr val="F8F8F2"/>
                </a:solidFill>
                <a:effectLst/>
                <a:latin typeface="Consolas" panose="020B0609020204030204" pitchFamily="49" charset="0"/>
              </a:rPr>
              <a:t>.items.</a:t>
            </a:r>
            <a:r>
              <a:rPr lang="en-US" sz="600" b="0" dirty="0" err="1">
                <a:solidFill>
                  <a:srgbClr val="A6E22E"/>
                </a:solidFill>
                <a:effectLst/>
                <a:latin typeface="Consolas" panose="020B0609020204030204" pitchFamily="49" charset="0"/>
              </a:rPr>
              <a:t>concat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updatedTotalAmount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state</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.item.price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.item.amount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r>
              <a:rPr lang="en-US" sz="600" b="0" dirty="0" err="1">
                <a:solidFill>
                  <a:srgbClr val="F8F8F2"/>
                </a:solidFill>
                <a:effectLst/>
                <a:latin typeface="Consolas" panose="020B0609020204030204" pitchFamily="49" charset="0"/>
              </a:rPr>
              <a:t>updateItems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updatedTotalAmount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defaultCartState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cartState</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dispatchStateAction</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useReducer</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cartReducer</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defaultCartState</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dispatchStateAction</a:t>
            </a:r>
            <a:r>
              <a:rPr lang="en-US" sz="600" b="0" dirty="0">
                <a:solidFill>
                  <a:srgbClr val="F8F8F2"/>
                </a:solidFill>
                <a:effectLst/>
                <a:latin typeface="Consolas" panose="020B0609020204030204" pitchFamily="49" charset="0"/>
              </a:rPr>
              <a:t>( { type: </a:t>
            </a:r>
            <a:r>
              <a:rPr lang="en-US" sz="600" b="0" dirty="0">
                <a:solidFill>
                  <a:srgbClr val="E6DB74"/>
                </a:solidFill>
                <a:effectLst/>
                <a:latin typeface="Consolas" panose="020B0609020204030204" pitchFamily="49" charset="0"/>
              </a:rPr>
              <a:t>'ADD'</a:t>
            </a:r>
            <a:r>
              <a:rPr lang="en-US" sz="600" b="0" dirty="0">
                <a:solidFill>
                  <a:srgbClr val="F8F8F2"/>
                </a:solidFill>
                <a:effectLst/>
                <a:latin typeface="Consolas" panose="020B0609020204030204" pitchFamily="49" charset="0"/>
              </a:rPr>
              <a:t>, item: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dispatchStateAction</a:t>
            </a:r>
            <a:r>
              <a:rPr lang="en-US" sz="600" b="0" dirty="0">
                <a:solidFill>
                  <a:srgbClr val="F8F8F2"/>
                </a:solidFill>
                <a:effectLst/>
                <a:latin typeface="Consolas" panose="020B0609020204030204" pitchFamily="49" charset="0"/>
              </a:rPr>
              <a:t>( { type: </a:t>
            </a:r>
            <a:r>
              <a:rPr lang="en-US" sz="600" b="0" dirty="0">
                <a:solidFill>
                  <a:srgbClr val="E6DB74"/>
                </a:solidFill>
                <a:effectLst/>
                <a:latin typeface="Consolas" panose="020B0609020204030204" pitchFamily="49" charset="0"/>
              </a:rPr>
              <a:t>'REMOVE'</a:t>
            </a:r>
            <a:r>
              <a:rPr lang="en-US" sz="600" b="0" dirty="0">
                <a:solidFill>
                  <a:srgbClr val="F8F8F2"/>
                </a:solidFill>
                <a:effectLst/>
                <a:latin typeface="Consolas" panose="020B0609020204030204" pitchFamily="49" charset="0"/>
              </a:rPr>
              <a:t>, id: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ctxContext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r>
              <a:rPr lang="en-US" sz="600" b="0" dirty="0" err="1">
                <a:solidFill>
                  <a:srgbClr val="F8F8F2"/>
                </a:solidFill>
                <a:effectLst/>
                <a:latin typeface="Consolas" panose="020B0609020204030204" pitchFamily="49" charset="0"/>
              </a:rPr>
              <a:t>cartState.items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cartState.totalAmount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addItemHandler</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removeItemHandler</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CartContext.Provider</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value</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ctxContext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props</a:t>
            </a:r>
            <a:r>
              <a:rPr lang="en-US" sz="600" b="0" dirty="0" err="1">
                <a:solidFill>
                  <a:srgbClr val="F8F8F2"/>
                </a:solidFill>
                <a:effectLst/>
                <a:latin typeface="Consolas" panose="020B0609020204030204" pitchFamily="49" charset="0"/>
              </a:rPr>
              <a:t>.children</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CartContext.Provider</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CartContext</a:t>
            </a:r>
            <a:r>
              <a:rPr lang="en-US" sz="6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B978B77B-C9DC-D87C-970A-DDE33D6CD112}"/>
              </a:ext>
            </a:extLst>
          </p:cNvPr>
          <p:cNvSpPr/>
          <p:nvPr/>
        </p:nvSpPr>
        <p:spPr>
          <a:xfrm>
            <a:off x="6819900" y="1344163"/>
            <a:ext cx="1833563" cy="151262"/>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DF9397-47D5-D96D-70EC-7ED5989BFBB7}"/>
              </a:ext>
            </a:extLst>
          </p:cNvPr>
          <p:cNvSpPr/>
          <p:nvPr/>
        </p:nvSpPr>
        <p:spPr>
          <a:xfrm>
            <a:off x="6893718" y="2366962"/>
            <a:ext cx="2005013" cy="400051"/>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50828F9-B41C-F4CA-52A3-B7A4ACF4B94D}"/>
              </a:ext>
            </a:extLst>
          </p:cNvPr>
          <p:cNvSpPr/>
          <p:nvPr/>
        </p:nvSpPr>
        <p:spPr>
          <a:xfrm>
            <a:off x="6893718" y="2879480"/>
            <a:ext cx="3969545" cy="1078157"/>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35910F-6E82-6CB8-2CBB-264DFA29DCEA}"/>
              </a:ext>
            </a:extLst>
          </p:cNvPr>
          <p:cNvSpPr/>
          <p:nvPr/>
        </p:nvSpPr>
        <p:spPr>
          <a:xfrm>
            <a:off x="6913958" y="4017717"/>
            <a:ext cx="3649267" cy="104775"/>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94CAB1-2D52-C2E0-B82B-14D97D3CE99B}"/>
              </a:ext>
            </a:extLst>
          </p:cNvPr>
          <p:cNvSpPr/>
          <p:nvPr/>
        </p:nvSpPr>
        <p:spPr>
          <a:xfrm>
            <a:off x="6913959" y="4287347"/>
            <a:ext cx="2225280" cy="104775"/>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482EA463-1A73-4922-19FF-E8F0A7641761}"/>
              </a:ext>
            </a:extLst>
          </p:cNvPr>
          <p:cNvCxnSpPr>
            <a:cxnSpLocks/>
            <a:stCxn id="41" idx="3"/>
            <a:endCxn id="9" idx="1"/>
          </p:cNvCxnSpPr>
          <p:nvPr/>
        </p:nvCxnSpPr>
        <p:spPr>
          <a:xfrm>
            <a:off x="6372222" y="733197"/>
            <a:ext cx="447678" cy="686597"/>
          </a:xfrm>
          <a:prstGeom prst="bentConnector3">
            <a:avLst>
              <a:gd name="adj1" fmla="val 68085"/>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07CCC2E5-B569-2F84-7772-42B539AA0D83}"/>
              </a:ext>
            </a:extLst>
          </p:cNvPr>
          <p:cNvCxnSpPr>
            <a:cxnSpLocks/>
            <a:stCxn id="70" idx="3"/>
            <a:endCxn id="13" idx="1"/>
          </p:cNvCxnSpPr>
          <p:nvPr/>
        </p:nvCxnSpPr>
        <p:spPr>
          <a:xfrm>
            <a:off x="6372224" y="1650899"/>
            <a:ext cx="541734" cy="2419206"/>
          </a:xfrm>
          <a:prstGeom prst="bentConnector3">
            <a:avLst>
              <a:gd name="adj1" fmla="val 1219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Connector: Elbow 28">
            <a:extLst>
              <a:ext uri="{FF2B5EF4-FFF2-40B4-BE49-F238E27FC236}">
                <a16:creationId xmlns:a16="http://schemas.microsoft.com/office/drawing/2014/main" id="{735FBDDE-145B-069B-7CCB-DC0802337627}"/>
              </a:ext>
            </a:extLst>
          </p:cNvPr>
          <p:cNvCxnSpPr>
            <a:cxnSpLocks/>
            <a:stCxn id="60" idx="3"/>
            <a:endCxn id="10" idx="1"/>
          </p:cNvCxnSpPr>
          <p:nvPr/>
        </p:nvCxnSpPr>
        <p:spPr>
          <a:xfrm>
            <a:off x="6372219" y="1033696"/>
            <a:ext cx="521499" cy="1533292"/>
          </a:xfrm>
          <a:prstGeom prst="bentConnector3">
            <a:avLst>
              <a:gd name="adj1" fmla="val 45434"/>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8" name="Connector: Elbow 37">
            <a:extLst>
              <a:ext uri="{FF2B5EF4-FFF2-40B4-BE49-F238E27FC236}">
                <a16:creationId xmlns:a16="http://schemas.microsoft.com/office/drawing/2014/main" id="{600CCC11-48F0-762E-630A-27DBAD083E3C}"/>
              </a:ext>
            </a:extLst>
          </p:cNvPr>
          <p:cNvCxnSpPr>
            <a:cxnSpLocks/>
            <a:stCxn id="49" idx="3"/>
            <a:endCxn id="11" idx="1"/>
          </p:cNvCxnSpPr>
          <p:nvPr/>
        </p:nvCxnSpPr>
        <p:spPr>
          <a:xfrm>
            <a:off x="6394490" y="1329961"/>
            <a:ext cx="499228" cy="2088598"/>
          </a:xfrm>
          <a:prstGeom prst="bentConnector3">
            <a:avLst>
              <a:gd name="adj1" fmla="val 25197"/>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Connector: Elbow 43">
            <a:extLst>
              <a:ext uri="{FF2B5EF4-FFF2-40B4-BE49-F238E27FC236}">
                <a16:creationId xmlns:a16="http://schemas.microsoft.com/office/drawing/2014/main" id="{6094265C-18E6-CDA7-9214-F6674DBED0CD}"/>
              </a:ext>
            </a:extLst>
          </p:cNvPr>
          <p:cNvCxnSpPr>
            <a:stCxn id="94" idx="2"/>
            <a:endCxn id="14" idx="1"/>
          </p:cNvCxnSpPr>
          <p:nvPr/>
        </p:nvCxnSpPr>
        <p:spPr>
          <a:xfrm rot="16200000" flipH="1">
            <a:off x="4875475" y="2301251"/>
            <a:ext cx="2139818" cy="1937150"/>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5" name="Connector: Elbow 54">
            <a:extLst>
              <a:ext uri="{FF2B5EF4-FFF2-40B4-BE49-F238E27FC236}">
                <a16:creationId xmlns:a16="http://schemas.microsoft.com/office/drawing/2014/main" id="{F69F3BE1-9230-E56E-B947-5EC6E1FFF7FE}"/>
              </a:ext>
            </a:extLst>
          </p:cNvPr>
          <p:cNvCxnSpPr>
            <a:cxnSpLocks/>
            <a:stCxn id="70" idx="1"/>
          </p:cNvCxnSpPr>
          <p:nvPr/>
        </p:nvCxnSpPr>
        <p:spPr>
          <a:xfrm rot="10800000" flipV="1">
            <a:off x="2222501" y="1650898"/>
            <a:ext cx="1358897" cy="144733"/>
          </a:xfrm>
          <a:prstGeom prst="bentConnector3">
            <a:avLst>
              <a:gd name="adj1" fmla="val 5911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26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02E5705-460C-32EE-85A6-115AB17603C2}"/>
              </a:ext>
            </a:extLst>
          </p:cNvPr>
          <p:cNvSpPr txBox="1"/>
          <p:nvPr/>
        </p:nvSpPr>
        <p:spPr>
          <a:xfrm>
            <a:off x="8001348" y="379060"/>
            <a:ext cx="3750334"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useContext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
        <p:nvSpPr>
          <p:cNvPr id="10" name="TextBox 9">
            <a:extLst>
              <a:ext uri="{FF2B5EF4-FFF2-40B4-BE49-F238E27FC236}">
                <a16:creationId xmlns:a16="http://schemas.microsoft.com/office/drawing/2014/main" id="{94386C55-CF49-299E-2AE9-F5B05CD1A9B0}"/>
              </a:ext>
            </a:extLst>
          </p:cNvPr>
          <p:cNvSpPr txBox="1"/>
          <p:nvPr/>
        </p:nvSpPr>
        <p:spPr>
          <a:xfrm>
            <a:off x="8516937" y="1293474"/>
            <a:ext cx="2790823"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solidFill>
                  <a:schemeClr val="bg1"/>
                </a:solidFill>
              </a:rPr>
              <a:t>1 – create folder store &gt; sonthing-context.js</a:t>
            </a:r>
          </a:p>
        </p:txBody>
      </p:sp>
      <p:sp>
        <p:nvSpPr>
          <p:cNvPr id="11" name="TextBox 10">
            <a:extLst>
              <a:ext uri="{FF2B5EF4-FFF2-40B4-BE49-F238E27FC236}">
                <a16:creationId xmlns:a16="http://schemas.microsoft.com/office/drawing/2014/main" id="{674D8CE4-7C0E-445B-2310-F250ACD47D05}"/>
              </a:ext>
            </a:extLst>
          </p:cNvPr>
          <p:cNvSpPr txBox="1"/>
          <p:nvPr/>
        </p:nvSpPr>
        <p:spPr>
          <a:xfrm>
            <a:off x="8516937" y="1969062"/>
            <a:ext cx="2790824"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solidFill>
                  <a:schemeClr val="bg1"/>
                </a:solidFill>
              </a:rPr>
              <a:t>2 – in parent </a:t>
            </a:r>
            <a:r>
              <a:rPr lang="en-US" sz="1400" b="1" dirty="0" err="1">
                <a:solidFill>
                  <a:schemeClr val="bg1"/>
                </a:solidFill>
              </a:rPr>
              <a:t>componets</a:t>
            </a:r>
            <a:r>
              <a:rPr lang="en-US" sz="1400" b="1" dirty="0">
                <a:solidFill>
                  <a:schemeClr val="bg1"/>
                </a:solidFill>
              </a:rPr>
              <a:t> in App.js</a:t>
            </a:r>
          </a:p>
        </p:txBody>
      </p:sp>
      <p:sp>
        <p:nvSpPr>
          <p:cNvPr id="13" name="TextBox 12">
            <a:extLst>
              <a:ext uri="{FF2B5EF4-FFF2-40B4-BE49-F238E27FC236}">
                <a16:creationId xmlns:a16="http://schemas.microsoft.com/office/drawing/2014/main" id="{67C098CB-A7D2-D64E-3388-7DDC58CFB77A}"/>
              </a:ext>
            </a:extLst>
          </p:cNvPr>
          <p:cNvSpPr txBox="1"/>
          <p:nvPr/>
        </p:nvSpPr>
        <p:spPr>
          <a:xfrm>
            <a:off x="8516937" y="2639593"/>
            <a:ext cx="2790827"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solidFill>
                  <a:schemeClr val="bg1"/>
                </a:solidFill>
              </a:rPr>
              <a:t>3 – get values context to </a:t>
            </a:r>
            <a:r>
              <a:rPr lang="en-US" sz="1400" b="1" dirty="0"/>
              <a:t>target component </a:t>
            </a:r>
          </a:p>
        </p:txBody>
      </p:sp>
      <p:sp>
        <p:nvSpPr>
          <p:cNvPr id="16" name="TextBox 15">
            <a:extLst>
              <a:ext uri="{FF2B5EF4-FFF2-40B4-BE49-F238E27FC236}">
                <a16:creationId xmlns:a16="http://schemas.microsoft.com/office/drawing/2014/main" id="{D360BB69-833D-AF50-A767-78B8A7C051E9}"/>
              </a:ext>
            </a:extLst>
          </p:cNvPr>
          <p:cNvSpPr txBox="1"/>
          <p:nvPr/>
        </p:nvSpPr>
        <p:spPr>
          <a:xfrm>
            <a:off x="838914" y="535653"/>
            <a:ext cx="1378070" cy="58477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US" sz="400" dirty="0">
                <a:solidFill>
                  <a:srgbClr val="F92672"/>
                </a:solidFill>
                <a:latin typeface="Consolas" panose="020B0609020204030204" pitchFamily="49" charset="0"/>
              </a:rPr>
              <a:t>====== auth-context.js ======</a:t>
            </a:r>
            <a:endParaRPr lang="en-US" sz="400" b="0" dirty="0">
              <a:solidFill>
                <a:srgbClr val="F92672"/>
              </a:solidFill>
              <a:effectLst/>
              <a:latin typeface="Consolas" panose="020B0609020204030204" pitchFamily="49" charset="0"/>
            </a:endParaRP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p:txBody>
      </p:sp>
      <p:cxnSp>
        <p:nvCxnSpPr>
          <p:cNvPr id="18" name="Connector: Elbow 17">
            <a:extLst>
              <a:ext uri="{FF2B5EF4-FFF2-40B4-BE49-F238E27FC236}">
                <a16:creationId xmlns:a16="http://schemas.microsoft.com/office/drawing/2014/main" id="{9CA994AD-D0C6-4F15-554B-337AFA2A6B45}"/>
              </a:ext>
            </a:extLst>
          </p:cNvPr>
          <p:cNvCxnSpPr>
            <a:cxnSpLocks/>
            <a:endCxn id="16" idx="3"/>
          </p:cNvCxnSpPr>
          <p:nvPr/>
        </p:nvCxnSpPr>
        <p:spPr>
          <a:xfrm rot="10800000">
            <a:off x="2216984" y="828042"/>
            <a:ext cx="6281462" cy="665551"/>
          </a:xfrm>
          <a:prstGeom prst="bentConnector3">
            <a:avLst>
              <a:gd name="adj1" fmla="val 921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Diagram 28">
            <a:extLst>
              <a:ext uri="{FF2B5EF4-FFF2-40B4-BE49-F238E27FC236}">
                <a16:creationId xmlns:a16="http://schemas.microsoft.com/office/drawing/2014/main" id="{166AB56E-AED9-A164-2200-9F8EE91BB3B6}"/>
              </a:ext>
            </a:extLst>
          </p:cNvPr>
          <p:cNvGraphicFramePr/>
          <p:nvPr>
            <p:extLst>
              <p:ext uri="{D42A27DB-BD31-4B8C-83A1-F6EECF244321}">
                <p14:modId xmlns:p14="http://schemas.microsoft.com/office/powerpoint/2010/main" val="3820989246"/>
              </p:ext>
            </p:extLst>
          </p:nvPr>
        </p:nvGraphicFramePr>
        <p:xfrm>
          <a:off x="3921188" y="692250"/>
          <a:ext cx="3582833" cy="261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TextBox 29">
            <a:extLst>
              <a:ext uri="{FF2B5EF4-FFF2-40B4-BE49-F238E27FC236}">
                <a16:creationId xmlns:a16="http://schemas.microsoft.com/office/drawing/2014/main" id="{80920E9C-5476-8C4B-95E0-51E2EF4C395E}"/>
              </a:ext>
            </a:extLst>
          </p:cNvPr>
          <p:cNvSpPr txBox="1"/>
          <p:nvPr/>
        </p:nvSpPr>
        <p:spPr>
          <a:xfrm>
            <a:off x="838915" y="1288739"/>
            <a:ext cx="2611647" cy="292387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Login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'./components/Login/Login'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Home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'./components/Home/Home'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getItem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loginHandler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email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password</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We should of course check email and password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But it's just a dummy/ demo anyways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setItem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logoutHandler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onLogin</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loginHandler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Home</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logoutHandler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p:txBody>
      </p:sp>
      <p:graphicFrame>
        <p:nvGraphicFramePr>
          <p:cNvPr id="36" name="Diagram 35">
            <a:extLst>
              <a:ext uri="{FF2B5EF4-FFF2-40B4-BE49-F238E27FC236}">
                <a16:creationId xmlns:a16="http://schemas.microsoft.com/office/drawing/2014/main" id="{F5B53EE4-BD37-33E1-0B9A-CB2E99289007}"/>
              </a:ext>
            </a:extLst>
          </p:cNvPr>
          <p:cNvGraphicFramePr/>
          <p:nvPr>
            <p:extLst>
              <p:ext uri="{D42A27DB-BD31-4B8C-83A1-F6EECF244321}">
                <p14:modId xmlns:p14="http://schemas.microsoft.com/office/powerpoint/2010/main" val="3874314913"/>
              </p:ext>
            </p:extLst>
          </p:nvPr>
        </p:nvGraphicFramePr>
        <p:xfrm>
          <a:off x="4097786" y="1461457"/>
          <a:ext cx="2993367" cy="15384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7" name="Right Brace 36">
            <a:extLst>
              <a:ext uri="{FF2B5EF4-FFF2-40B4-BE49-F238E27FC236}">
                <a16:creationId xmlns:a16="http://schemas.microsoft.com/office/drawing/2014/main" id="{2FDE16E9-2B47-C8D9-E766-30C977D38F23}"/>
              </a:ext>
            </a:extLst>
          </p:cNvPr>
          <p:cNvSpPr/>
          <p:nvPr/>
        </p:nvSpPr>
        <p:spPr>
          <a:xfrm>
            <a:off x="7091153" y="1751944"/>
            <a:ext cx="1407298" cy="948608"/>
          </a:xfrm>
          <a:prstGeom prst="rightBrace">
            <a:avLst>
              <a:gd name="adj1" fmla="val 5380"/>
              <a:gd name="adj2" fmla="val 530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a:extLst>
              <a:ext uri="{FF2B5EF4-FFF2-40B4-BE49-F238E27FC236}">
                <a16:creationId xmlns:a16="http://schemas.microsoft.com/office/drawing/2014/main" id="{2524E720-D360-5C19-AC46-96E738926DBF}"/>
              </a:ext>
            </a:extLst>
          </p:cNvPr>
          <p:cNvSpPr/>
          <p:nvPr/>
        </p:nvSpPr>
        <p:spPr>
          <a:xfrm>
            <a:off x="920750" y="1647825"/>
            <a:ext cx="1358900" cy="51532"/>
          </a:xfrm>
          <a:prstGeom prst="rect">
            <a:avLst/>
          </a:prstGeom>
          <a:solidFill>
            <a:srgbClr val="B31166">
              <a:alpha val="30196"/>
            </a:srgbClr>
          </a:solidFill>
          <a:ln w="6350">
            <a:solidFill>
              <a:srgbClr val="B311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634E259-25C9-1E72-8F50-74D401609A41}"/>
              </a:ext>
            </a:extLst>
          </p:cNvPr>
          <p:cNvSpPr/>
          <p:nvPr/>
        </p:nvSpPr>
        <p:spPr>
          <a:xfrm>
            <a:off x="990600" y="3216275"/>
            <a:ext cx="1631950" cy="688975"/>
          </a:xfrm>
          <a:prstGeom prst="rect">
            <a:avLst/>
          </a:prstGeom>
          <a:solidFill>
            <a:srgbClr val="B31166">
              <a:alpha val="30196"/>
            </a:srgbClr>
          </a:solidFill>
          <a:ln w="6350">
            <a:solidFill>
              <a:srgbClr val="B311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520AA19D-8A99-58FD-12AA-D39D96C41010}"/>
              </a:ext>
            </a:extLst>
          </p:cNvPr>
          <p:cNvCxnSpPr>
            <a:cxnSpLocks/>
          </p:cNvCxnSpPr>
          <p:nvPr/>
        </p:nvCxnSpPr>
        <p:spPr>
          <a:xfrm rot="10800000">
            <a:off x="2279652" y="1675101"/>
            <a:ext cx="1818134" cy="1284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0345F908-AFA3-3E3D-7067-E9A26C487265}"/>
              </a:ext>
            </a:extLst>
          </p:cNvPr>
          <p:cNvCxnSpPr>
            <a:cxnSpLocks/>
            <a:endCxn id="40" idx="3"/>
          </p:cNvCxnSpPr>
          <p:nvPr/>
        </p:nvCxnSpPr>
        <p:spPr>
          <a:xfrm rot="10800000" flipV="1">
            <a:off x="2622551" y="2214127"/>
            <a:ext cx="1631951" cy="1346636"/>
          </a:xfrm>
          <a:prstGeom prst="bentConnector3">
            <a:avLst>
              <a:gd name="adj1" fmla="val 6427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7E762D0-825B-359E-498A-17B38A2EF18F}"/>
              </a:ext>
            </a:extLst>
          </p:cNvPr>
          <p:cNvSpPr txBox="1"/>
          <p:nvPr/>
        </p:nvSpPr>
        <p:spPr>
          <a:xfrm>
            <a:off x="4969977" y="3429000"/>
            <a:ext cx="2611647" cy="287771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AuthContext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'../../store/auth-context'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'./Navigation.module.css'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Navigation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AuthContext.Consumer</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ctx</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nav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classes.nav</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ctx</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href</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&gt;Users&lt;/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ctx</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href</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&gt;Admin&lt;/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ctx</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.onLogout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&gt;Logout&lt;/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nav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AuthContext.Consumer</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Navigation</a:t>
            </a:r>
            <a:r>
              <a:rPr lang="en-US" sz="500" b="0" dirty="0">
                <a:solidFill>
                  <a:srgbClr val="F8F8F2"/>
                </a:solidFill>
                <a:effectLst/>
                <a:latin typeface="Consolas" panose="020B0609020204030204" pitchFamily="49" charset="0"/>
              </a:rPr>
              <a:t>;</a:t>
            </a:r>
          </a:p>
          <a:p>
            <a:endParaRPr lang="en-US" sz="200" b="0" dirty="0">
              <a:solidFill>
                <a:srgbClr val="F8F8F2"/>
              </a:solidFill>
              <a:effectLst/>
              <a:latin typeface="Consolas" panose="020B0609020204030204" pitchFamily="49" charset="0"/>
            </a:endParaRPr>
          </a:p>
        </p:txBody>
      </p:sp>
      <p:cxnSp>
        <p:nvCxnSpPr>
          <p:cNvPr id="68" name="Connector: Elbow 67">
            <a:extLst>
              <a:ext uri="{FF2B5EF4-FFF2-40B4-BE49-F238E27FC236}">
                <a16:creationId xmlns:a16="http://schemas.microsoft.com/office/drawing/2014/main" id="{F4E4ED02-8933-A83A-1B53-3E31F870C5A0}"/>
              </a:ext>
            </a:extLst>
          </p:cNvPr>
          <p:cNvCxnSpPr>
            <a:cxnSpLocks/>
            <a:stCxn id="13" idx="2"/>
            <a:endCxn id="73" idx="0"/>
          </p:cNvCxnSpPr>
          <p:nvPr/>
        </p:nvCxnSpPr>
        <p:spPr>
          <a:xfrm rot="5400000">
            <a:off x="9293636" y="3479924"/>
            <a:ext cx="935827" cy="3016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3" name="Diagram 72">
            <a:extLst>
              <a:ext uri="{FF2B5EF4-FFF2-40B4-BE49-F238E27FC236}">
                <a16:creationId xmlns:a16="http://schemas.microsoft.com/office/drawing/2014/main" id="{5FB6E86F-C45F-7494-CF90-FE8E7E108B74}"/>
              </a:ext>
            </a:extLst>
          </p:cNvPr>
          <p:cNvGraphicFramePr/>
          <p:nvPr>
            <p:extLst>
              <p:ext uri="{D42A27DB-BD31-4B8C-83A1-F6EECF244321}">
                <p14:modId xmlns:p14="http://schemas.microsoft.com/office/powerpoint/2010/main" val="2067291650"/>
              </p:ext>
            </p:extLst>
          </p:nvPr>
        </p:nvGraphicFramePr>
        <p:xfrm>
          <a:off x="8114064" y="4098640"/>
          <a:ext cx="2993367" cy="153842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7" name="TextBox 86">
            <a:extLst>
              <a:ext uri="{FF2B5EF4-FFF2-40B4-BE49-F238E27FC236}">
                <a16:creationId xmlns:a16="http://schemas.microsoft.com/office/drawing/2014/main" id="{D43D18C1-7275-25AB-320C-752C75B47B00}"/>
              </a:ext>
            </a:extLst>
          </p:cNvPr>
          <p:cNvSpPr txBox="1"/>
          <p:nvPr/>
        </p:nvSpPr>
        <p:spPr>
          <a:xfrm>
            <a:off x="4151224" y="1555084"/>
            <a:ext cx="207034"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1</a:t>
            </a:r>
          </a:p>
        </p:txBody>
      </p:sp>
      <p:sp>
        <p:nvSpPr>
          <p:cNvPr id="88" name="TextBox 87">
            <a:extLst>
              <a:ext uri="{FF2B5EF4-FFF2-40B4-BE49-F238E27FC236}">
                <a16:creationId xmlns:a16="http://schemas.microsoft.com/office/drawing/2014/main" id="{5ECAAA96-FF89-EE07-8028-258E816984A6}"/>
              </a:ext>
            </a:extLst>
          </p:cNvPr>
          <p:cNvSpPr txBox="1"/>
          <p:nvPr/>
        </p:nvSpPr>
        <p:spPr>
          <a:xfrm>
            <a:off x="4272988" y="2040947"/>
            <a:ext cx="207034"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2</a:t>
            </a:r>
          </a:p>
        </p:txBody>
      </p:sp>
      <p:sp>
        <p:nvSpPr>
          <p:cNvPr id="89" name="TextBox 88">
            <a:extLst>
              <a:ext uri="{FF2B5EF4-FFF2-40B4-BE49-F238E27FC236}">
                <a16:creationId xmlns:a16="http://schemas.microsoft.com/office/drawing/2014/main" id="{04D5EDE6-298D-A892-8F8B-D49090D6A315}"/>
              </a:ext>
            </a:extLst>
          </p:cNvPr>
          <p:cNvSpPr txBox="1"/>
          <p:nvPr/>
        </p:nvSpPr>
        <p:spPr>
          <a:xfrm>
            <a:off x="4169471" y="2486168"/>
            <a:ext cx="207034"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3</a:t>
            </a:r>
          </a:p>
        </p:txBody>
      </p:sp>
      <p:sp>
        <p:nvSpPr>
          <p:cNvPr id="90" name="TextBox 89">
            <a:extLst>
              <a:ext uri="{FF2B5EF4-FFF2-40B4-BE49-F238E27FC236}">
                <a16:creationId xmlns:a16="http://schemas.microsoft.com/office/drawing/2014/main" id="{4596D62A-4A53-B3B7-1A81-382F13B39CCA}"/>
              </a:ext>
            </a:extLst>
          </p:cNvPr>
          <p:cNvSpPr txBox="1"/>
          <p:nvPr/>
        </p:nvSpPr>
        <p:spPr>
          <a:xfrm>
            <a:off x="8171335" y="4194405"/>
            <a:ext cx="537236"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1</a:t>
            </a:r>
          </a:p>
        </p:txBody>
      </p:sp>
      <p:sp>
        <p:nvSpPr>
          <p:cNvPr id="91" name="TextBox 90">
            <a:extLst>
              <a:ext uri="{FF2B5EF4-FFF2-40B4-BE49-F238E27FC236}">
                <a16:creationId xmlns:a16="http://schemas.microsoft.com/office/drawing/2014/main" id="{8E4E5F95-C0AF-F38A-0AEF-C4920D2E108F}"/>
              </a:ext>
            </a:extLst>
          </p:cNvPr>
          <p:cNvSpPr txBox="1"/>
          <p:nvPr/>
        </p:nvSpPr>
        <p:spPr>
          <a:xfrm>
            <a:off x="8281318" y="4666827"/>
            <a:ext cx="537236"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2</a:t>
            </a:r>
          </a:p>
        </p:txBody>
      </p:sp>
      <p:sp>
        <p:nvSpPr>
          <p:cNvPr id="92" name="Rectangle 91">
            <a:extLst>
              <a:ext uri="{FF2B5EF4-FFF2-40B4-BE49-F238E27FC236}">
                <a16:creationId xmlns:a16="http://schemas.microsoft.com/office/drawing/2014/main" id="{FB6D3912-8D30-89CF-FB8E-EEB1C3EA37F3}"/>
              </a:ext>
            </a:extLst>
          </p:cNvPr>
          <p:cNvSpPr/>
          <p:nvPr/>
        </p:nvSpPr>
        <p:spPr>
          <a:xfrm>
            <a:off x="5031800" y="3609190"/>
            <a:ext cx="1812131" cy="108295"/>
          </a:xfrm>
          <a:prstGeom prst="rect">
            <a:avLst/>
          </a:prstGeom>
          <a:solidFill>
            <a:srgbClr val="B31166">
              <a:alpha val="30196"/>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BBA12B0A-6166-BFA6-9568-06BD9EFFCFAF}"/>
              </a:ext>
            </a:extLst>
          </p:cNvPr>
          <p:cNvSpPr/>
          <p:nvPr/>
        </p:nvSpPr>
        <p:spPr>
          <a:xfrm>
            <a:off x="5031800" y="4001553"/>
            <a:ext cx="2400300" cy="1918243"/>
          </a:xfrm>
          <a:prstGeom prst="rect">
            <a:avLst/>
          </a:prstGeom>
          <a:solidFill>
            <a:srgbClr val="B31166">
              <a:alpha val="30196"/>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Connector: Elbow 98">
            <a:extLst>
              <a:ext uri="{FF2B5EF4-FFF2-40B4-BE49-F238E27FC236}">
                <a16:creationId xmlns:a16="http://schemas.microsoft.com/office/drawing/2014/main" id="{C015DD9E-F6FC-7BCE-FA44-1EAB780CED7A}"/>
              </a:ext>
            </a:extLst>
          </p:cNvPr>
          <p:cNvCxnSpPr>
            <a:cxnSpLocks/>
          </p:cNvCxnSpPr>
          <p:nvPr/>
        </p:nvCxnSpPr>
        <p:spPr>
          <a:xfrm rot="10800000">
            <a:off x="6843933" y="3662371"/>
            <a:ext cx="1327402" cy="7556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CBCD499B-F4F3-61D5-ED23-3C7DB88F71D9}"/>
              </a:ext>
            </a:extLst>
          </p:cNvPr>
          <p:cNvCxnSpPr>
            <a:cxnSpLocks/>
            <a:endCxn id="97" idx="3"/>
          </p:cNvCxnSpPr>
          <p:nvPr/>
        </p:nvCxnSpPr>
        <p:spPr>
          <a:xfrm rot="10800000" flipV="1">
            <a:off x="7432100" y="4867853"/>
            <a:ext cx="803456" cy="928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FF5479B2-C2B9-E447-A915-78AB314635BC}"/>
              </a:ext>
            </a:extLst>
          </p:cNvPr>
          <p:cNvSpPr/>
          <p:nvPr/>
        </p:nvSpPr>
        <p:spPr>
          <a:xfrm>
            <a:off x="1084569" y="3292475"/>
            <a:ext cx="779156" cy="193675"/>
          </a:xfrm>
          <a:prstGeom prst="rect">
            <a:avLst/>
          </a:prstGeom>
          <a:solidFill>
            <a:schemeClr val="bg1">
              <a:lumMod val="95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onnector: Elbow 104">
            <a:extLst>
              <a:ext uri="{FF2B5EF4-FFF2-40B4-BE49-F238E27FC236}">
                <a16:creationId xmlns:a16="http://schemas.microsoft.com/office/drawing/2014/main" id="{F6C4B693-4B2B-D8D2-1A74-0CE084E7B350}"/>
              </a:ext>
            </a:extLst>
          </p:cNvPr>
          <p:cNvCxnSpPr>
            <a:endCxn id="103" idx="3"/>
          </p:cNvCxnSpPr>
          <p:nvPr/>
        </p:nvCxnSpPr>
        <p:spPr>
          <a:xfrm rot="10800000" flipV="1">
            <a:off x="1863726" y="2700551"/>
            <a:ext cx="2263775" cy="6887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78715CF3-3BFE-D4E8-ADC7-8B822CB1414F}"/>
              </a:ext>
            </a:extLst>
          </p:cNvPr>
          <p:cNvCxnSpPr/>
          <p:nvPr/>
        </p:nvCxnSpPr>
        <p:spPr>
          <a:xfrm flipH="1" flipV="1">
            <a:off x="1336675" y="1885950"/>
            <a:ext cx="288925" cy="1463675"/>
          </a:xfrm>
          <a:prstGeom prst="straightConnector1">
            <a:avLst/>
          </a:prstGeom>
          <a:ln w="9525" cap="flat" cmpd="sng" algn="ctr">
            <a:solidFill>
              <a:schemeClr val="accent4">
                <a:lumMod val="40000"/>
                <a:lumOff val="6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14" name="Oval 113">
            <a:extLst>
              <a:ext uri="{FF2B5EF4-FFF2-40B4-BE49-F238E27FC236}">
                <a16:creationId xmlns:a16="http://schemas.microsoft.com/office/drawing/2014/main" id="{90239597-4EF9-8C7C-7EF9-E86B9DDB22F3}"/>
              </a:ext>
            </a:extLst>
          </p:cNvPr>
          <p:cNvSpPr/>
          <p:nvPr/>
        </p:nvSpPr>
        <p:spPr>
          <a:xfrm>
            <a:off x="1137214" y="1793993"/>
            <a:ext cx="873125" cy="128409"/>
          </a:xfrm>
          <a:prstGeom prst="ellipse">
            <a:avLst/>
          </a:prstGeom>
          <a:no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CD8E201E-EE71-CDF2-C62C-991EDE8EA697}"/>
              </a:ext>
            </a:extLst>
          </p:cNvPr>
          <p:cNvSpPr txBox="1"/>
          <p:nvPr/>
        </p:nvSpPr>
        <p:spPr>
          <a:xfrm>
            <a:off x="8188826" y="5128492"/>
            <a:ext cx="537236"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3</a:t>
            </a:r>
          </a:p>
        </p:txBody>
      </p:sp>
      <p:sp>
        <p:nvSpPr>
          <p:cNvPr id="118" name="Oval 117">
            <a:extLst>
              <a:ext uri="{FF2B5EF4-FFF2-40B4-BE49-F238E27FC236}">
                <a16:creationId xmlns:a16="http://schemas.microsoft.com/office/drawing/2014/main" id="{E8D4F7BD-4A3B-5660-9D4B-5775E0D3D63A}"/>
              </a:ext>
            </a:extLst>
          </p:cNvPr>
          <p:cNvSpPr/>
          <p:nvPr/>
        </p:nvSpPr>
        <p:spPr>
          <a:xfrm>
            <a:off x="5178298" y="4068545"/>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D38394B6-555B-6F4C-0493-822C70437313}"/>
              </a:ext>
            </a:extLst>
          </p:cNvPr>
          <p:cNvSpPr/>
          <p:nvPr/>
        </p:nvSpPr>
        <p:spPr>
          <a:xfrm>
            <a:off x="5548968" y="4366042"/>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21DA6086-2661-C3AF-FD14-4D601FEF2959}"/>
              </a:ext>
            </a:extLst>
          </p:cNvPr>
          <p:cNvSpPr/>
          <p:nvPr/>
        </p:nvSpPr>
        <p:spPr>
          <a:xfrm>
            <a:off x="5548967" y="4749464"/>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C6B44A85-1823-6D32-11F7-BA8FEB867359}"/>
              </a:ext>
            </a:extLst>
          </p:cNvPr>
          <p:cNvSpPr/>
          <p:nvPr/>
        </p:nvSpPr>
        <p:spPr>
          <a:xfrm>
            <a:off x="5540303" y="5133618"/>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Connector: Elbow 125">
            <a:extLst>
              <a:ext uri="{FF2B5EF4-FFF2-40B4-BE49-F238E27FC236}">
                <a16:creationId xmlns:a16="http://schemas.microsoft.com/office/drawing/2014/main" id="{533AE899-0F4A-3C62-E454-C285ACC1B8D7}"/>
              </a:ext>
            </a:extLst>
          </p:cNvPr>
          <p:cNvCxnSpPr/>
          <p:nvPr/>
        </p:nvCxnSpPr>
        <p:spPr>
          <a:xfrm rot="10800000">
            <a:off x="5712606" y="4127740"/>
            <a:ext cx="2401459" cy="1231584"/>
          </a:xfrm>
          <a:prstGeom prst="bentConnector3">
            <a:avLst>
              <a:gd name="adj1" fmla="val 1694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631CFC1-E93C-B264-C9CE-047E85F12B91}"/>
              </a:ext>
            </a:extLst>
          </p:cNvPr>
          <p:cNvSpPr txBox="1"/>
          <p:nvPr/>
        </p:nvSpPr>
        <p:spPr>
          <a:xfrm>
            <a:off x="838914" y="4281298"/>
            <a:ext cx="2611647" cy="2062103"/>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useContext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'./Navigation.module.css'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Navigation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ctx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classes.nav</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&gt;Users&lt;/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&gt;Admin&lt;/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.onLogout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&gt;Logout&lt;/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Navigation</a:t>
            </a:r>
            <a:r>
              <a:rPr lang="en-US" sz="400" b="0" dirty="0">
                <a:solidFill>
                  <a:srgbClr val="F8F8F2"/>
                </a:solidFill>
                <a:effectLst/>
                <a:latin typeface="Consolas" panose="020B0609020204030204" pitchFamily="49" charset="0"/>
              </a:rPr>
              <a:t>;</a:t>
            </a:r>
          </a:p>
        </p:txBody>
      </p:sp>
      <p:cxnSp>
        <p:nvCxnSpPr>
          <p:cNvPr id="6" name="Connector: Elbow 5">
            <a:extLst>
              <a:ext uri="{FF2B5EF4-FFF2-40B4-BE49-F238E27FC236}">
                <a16:creationId xmlns:a16="http://schemas.microsoft.com/office/drawing/2014/main" id="{90A63D2D-6DDB-68B2-ECB7-CF322927DE19}"/>
              </a:ext>
            </a:extLst>
          </p:cNvPr>
          <p:cNvCxnSpPr>
            <a:stCxn id="118" idx="2"/>
          </p:cNvCxnSpPr>
          <p:nvPr/>
        </p:nvCxnSpPr>
        <p:spPr>
          <a:xfrm rot="10800000" flipV="1">
            <a:off x="2216984" y="4127740"/>
            <a:ext cx="2961314" cy="2383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Left Bracket 20">
            <a:extLst>
              <a:ext uri="{FF2B5EF4-FFF2-40B4-BE49-F238E27FC236}">
                <a16:creationId xmlns:a16="http://schemas.microsoft.com/office/drawing/2014/main" id="{929EE854-07DC-6C8B-D7EC-29AC416A3DF6}"/>
              </a:ext>
            </a:extLst>
          </p:cNvPr>
          <p:cNvSpPr/>
          <p:nvPr/>
        </p:nvSpPr>
        <p:spPr>
          <a:xfrm>
            <a:off x="717423" y="4366042"/>
            <a:ext cx="203326" cy="352008"/>
          </a:xfrm>
          <a:prstGeom prst="leftBracket">
            <a:avLst/>
          </a:prstGeom>
          <a:ln>
            <a:solidFill>
              <a:srgbClr val="FFFF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2" name="Rectangle 21">
            <a:extLst>
              <a:ext uri="{FF2B5EF4-FFF2-40B4-BE49-F238E27FC236}">
                <a16:creationId xmlns:a16="http://schemas.microsoft.com/office/drawing/2014/main" id="{03B210F9-8D09-2AD2-77C4-2F55FFBB7ECD}"/>
              </a:ext>
            </a:extLst>
          </p:cNvPr>
          <p:cNvSpPr/>
          <p:nvPr/>
        </p:nvSpPr>
        <p:spPr>
          <a:xfrm>
            <a:off x="920750" y="4281298"/>
            <a:ext cx="1238963" cy="13672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22DEE0D-8736-AF9F-B149-15396C901E0E}"/>
              </a:ext>
            </a:extLst>
          </p:cNvPr>
          <p:cNvSpPr/>
          <p:nvPr/>
        </p:nvSpPr>
        <p:spPr>
          <a:xfrm>
            <a:off x="941112" y="4673314"/>
            <a:ext cx="1085814" cy="10823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Diagram 24">
            <a:extLst>
              <a:ext uri="{FF2B5EF4-FFF2-40B4-BE49-F238E27FC236}">
                <a16:creationId xmlns:a16="http://schemas.microsoft.com/office/drawing/2014/main" id="{C351B621-69B8-EF62-F3F9-24727D7996A7}"/>
              </a:ext>
            </a:extLst>
          </p:cNvPr>
          <p:cNvGraphicFramePr/>
          <p:nvPr>
            <p:extLst>
              <p:ext uri="{D42A27DB-BD31-4B8C-83A1-F6EECF244321}">
                <p14:modId xmlns:p14="http://schemas.microsoft.com/office/powerpoint/2010/main" val="4203617078"/>
              </p:ext>
            </p:extLst>
          </p:nvPr>
        </p:nvGraphicFramePr>
        <p:xfrm>
          <a:off x="3738886" y="3985280"/>
          <a:ext cx="922244" cy="27422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3703156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Connector: Elbow 80">
            <a:extLst>
              <a:ext uri="{FF2B5EF4-FFF2-40B4-BE49-F238E27FC236}">
                <a16:creationId xmlns:a16="http://schemas.microsoft.com/office/drawing/2014/main" id="{B3C3883F-3805-43FB-5819-E312130D9064}"/>
              </a:ext>
            </a:extLst>
          </p:cNvPr>
          <p:cNvCxnSpPr>
            <a:cxnSpLocks/>
            <a:endCxn id="75" idx="3"/>
          </p:cNvCxnSpPr>
          <p:nvPr/>
        </p:nvCxnSpPr>
        <p:spPr>
          <a:xfrm rot="10800000" flipV="1">
            <a:off x="7280694" y="2682875"/>
            <a:ext cx="3200400" cy="2852732"/>
          </a:xfrm>
          <a:prstGeom prst="bentConnector3">
            <a:avLst>
              <a:gd name="adj1" fmla="val 5000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C23EFCA-EA3A-961F-22C9-762208A55316}"/>
              </a:ext>
            </a:extLst>
          </p:cNvPr>
          <p:cNvSpPr txBox="1"/>
          <p:nvPr/>
        </p:nvSpPr>
        <p:spPr>
          <a:xfrm>
            <a:off x="586740" y="599539"/>
            <a:ext cx="2385060" cy="2739211"/>
          </a:xfrm>
          <a:prstGeom prst="rect">
            <a:avLst/>
          </a:prstGeom>
          <a:ln w="9525"/>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onLogin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email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password</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getItem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loginHandler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setItem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logoutHandler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loginHandler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3C215B33-DAD3-C4FA-1276-2BE2B81FC83A}"/>
              </a:ext>
            </a:extLst>
          </p:cNvPr>
          <p:cNvSpPr txBox="1"/>
          <p:nvPr/>
        </p:nvSpPr>
        <p:spPr>
          <a:xfrm>
            <a:off x="7989346" y="352108"/>
            <a:ext cx="3750334"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useContext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-2</a:t>
            </a:r>
          </a:p>
        </p:txBody>
      </p:sp>
      <p:graphicFrame>
        <p:nvGraphicFramePr>
          <p:cNvPr id="15" name="Diagram 14">
            <a:extLst>
              <a:ext uri="{FF2B5EF4-FFF2-40B4-BE49-F238E27FC236}">
                <a16:creationId xmlns:a16="http://schemas.microsoft.com/office/drawing/2014/main" id="{E3539EC6-FBE5-6C40-55AB-5F3B9D279926}"/>
              </a:ext>
            </a:extLst>
          </p:cNvPr>
          <p:cNvGraphicFramePr/>
          <p:nvPr>
            <p:extLst>
              <p:ext uri="{D42A27DB-BD31-4B8C-83A1-F6EECF244321}">
                <p14:modId xmlns:p14="http://schemas.microsoft.com/office/powerpoint/2010/main" val="1401239109"/>
              </p:ext>
            </p:extLst>
          </p:nvPr>
        </p:nvGraphicFramePr>
        <p:xfrm>
          <a:off x="9117757" y="1199072"/>
          <a:ext cx="2226342" cy="1682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0" name="Connector: Elbow 19">
            <a:extLst>
              <a:ext uri="{FF2B5EF4-FFF2-40B4-BE49-F238E27FC236}">
                <a16:creationId xmlns:a16="http://schemas.microsoft.com/office/drawing/2014/main" id="{C1508C75-9550-5087-DF8E-08DBC0F91FF2}"/>
              </a:ext>
            </a:extLst>
          </p:cNvPr>
          <p:cNvCxnSpPr>
            <a:cxnSpLocks/>
          </p:cNvCxnSpPr>
          <p:nvPr/>
        </p:nvCxnSpPr>
        <p:spPr>
          <a:xfrm rot="10800000">
            <a:off x="2971801" y="797180"/>
            <a:ext cx="6145956" cy="637921"/>
          </a:xfrm>
          <a:prstGeom prst="bentConnector3">
            <a:avLst>
              <a:gd name="adj1" fmla="val 20665"/>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DC09F0C-ECC5-2484-A7C9-DDB9A7091574}"/>
              </a:ext>
            </a:extLst>
          </p:cNvPr>
          <p:cNvSpPr/>
          <p:nvPr/>
        </p:nvSpPr>
        <p:spPr>
          <a:xfrm>
            <a:off x="657225" y="743945"/>
            <a:ext cx="1309688" cy="353943"/>
          </a:xfrm>
          <a:prstGeom prst="rect">
            <a:avLst/>
          </a:prstGeom>
          <a:solidFill>
            <a:srgbClr val="77CB9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0E2295F-E31F-A11D-FB25-51C42F2C432C}"/>
              </a:ext>
            </a:extLst>
          </p:cNvPr>
          <p:cNvSpPr/>
          <p:nvPr/>
        </p:nvSpPr>
        <p:spPr>
          <a:xfrm>
            <a:off x="657225" y="1116940"/>
            <a:ext cx="2247900" cy="2059649"/>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284DE1E-D14B-A6F6-6B89-961F506163D9}"/>
              </a:ext>
            </a:extLst>
          </p:cNvPr>
          <p:cNvSpPr/>
          <p:nvPr/>
        </p:nvSpPr>
        <p:spPr>
          <a:xfrm>
            <a:off x="774700" y="2470150"/>
            <a:ext cx="866775" cy="574675"/>
          </a:xfrm>
          <a:prstGeom prst="rect">
            <a:avLst/>
          </a:prstGeom>
          <a:solidFill>
            <a:srgbClr val="77CB9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C53AA73B-8A7E-1B08-1CC0-E1AA93A919E1}"/>
              </a:ext>
            </a:extLst>
          </p:cNvPr>
          <p:cNvSpPr txBox="1"/>
          <p:nvPr/>
        </p:nvSpPr>
        <p:spPr>
          <a:xfrm>
            <a:off x="3197225" y="1199072"/>
            <a:ext cx="883069"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700" b="1" dirty="0">
                <a:solidFill>
                  <a:srgbClr val="FF0000"/>
                </a:solidFill>
              </a:rPr>
              <a:t>Provide custom provider wrapper by init context</a:t>
            </a:r>
          </a:p>
        </p:txBody>
      </p:sp>
      <p:cxnSp>
        <p:nvCxnSpPr>
          <p:cNvPr id="48" name="Connector: Elbow 47">
            <a:extLst>
              <a:ext uri="{FF2B5EF4-FFF2-40B4-BE49-F238E27FC236}">
                <a16:creationId xmlns:a16="http://schemas.microsoft.com/office/drawing/2014/main" id="{96C75F8D-AB29-272F-9E58-D22D27B19886}"/>
              </a:ext>
            </a:extLst>
          </p:cNvPr>
          <p:cNvCxnSpPr>
            <a:cxnSpLocks/>
            <a:stCxn id="44" idx="2"/>
            <a:endCxn id="42" idx="3"/>
          </p:cNvCxnSpPr>
          <p:nvPr/>
        </p:nvCxnSpPr>
        <p:spPr>
          <a:xfrm rot="5400000">
            <a:off x="2122520" y="1241248"/>
            <a:ext cx="1035196" cy="19972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8C868D07-45D7-A83C-3E47-2FB1CD2878FC}"/>
              </a:ext>
            </a:extLst>
          </p:cNvPr>
          <p:cNvCxnSpPr>
            <a:cxnSpLocks/>
            <a:stCxn id="26" idx="3"/>
            <a:endCxn id="44" idx="0"/>
          </p:cNvCxnSpPr>
          <p:nvPr/>
        </p:nvCxnSpPr>
        <p:spPr>
          <a:xfrm>
            <a:off x="1966913" y="920917"/>
            <a:ext cx="1671847" cy="27815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3CB7483-FE57-7041-59B1-A80D86B149FB}"/>
              </a:ext>
            </a:extLst>
          </p:cNvPr>
          <p:cNvSpPr txBox="1"/>
          <p:nvPr/>
        </p:nvSpPr>
        <p:spPr>
          <a:xfrm>
            <a:off x="4457694" y="917984"/>
            <a:ext cx="2110924" cy="892552"/>
          </a:xfrm>
          <a:prstGeom prst="rect">
            <a:avLst/>
          </a:prstGeom>
          <a:ln w="9525"/>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/client'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'./index.css'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App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root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err="1">
                <a:solidFill>
                  <a:srgbClr val="A6E22E"/>
                </a:solidFill>
                <a:effectLst/>
                <a:latin typeface="Consolas" panose="020B0609020204030204" pitchFamily="49" charset="0"/>
              </a:rPr>
              <a:t>createRoot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document.</a:t>
            </a:r>
            <a:r>
              <a:rPr lang="en-US" sz="400" b="0" dirty="0" err="1">
                <a:solidFill>
                  <a:srgbClr val="A6E22E"/>
                </a:solidFill>
                <a:effectLst/>
                <a:latin typeface="Consolas" panose="020B0609020204030204" pitchFamily="49" charset="0"/>
              </a:rPr>
              <a:t>getElementById</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'root'</a:t>
            </a:r>
            <a:r>
              <a:rPr lang="en-US" sz="400" b="0" dirty="0">
                <a:solidFill>
                  <a:srgbClr val="F8F8F2"/>
                </a:solidFill>
                <a:effectLst/>
                <a:latin typeface="Consolas" panose="020B0609020204030204" pitchFamily="49" charset="0"/>
              </a:rPr>
              <a:t>));</a:t>
            </a:r>
          </a:p>
          <a:p>
            <a:r>
              <a:rPr lang="en-US" sz="400" b="0" dirty="0" err="1">
                <a:solidFill>
                  <a:srgbClr val="F8F8F2"/>
                </a:solidFill>
                <a:effectLst/>
                <a:latin typeface="Consolas" panose="020B0609020204030204" pitchFamily="49" charset="0"/>
              </a:rPr>
              <a:t>root.</a:t>
            </a:r>
            <a:r>
              <a:rPr lang="en-US" sz="400" b="0" dirty="0" err="1">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a:t>
            </a:r>
          </a:p>
        </p:txBody>
      </p:sp>
      <p:cxnSp>
        <p:nvCxnSpPr>
          <p:cNvPr id="59" name="Connector: Elbow 58">
            <a:extLst>
              <a:ext uri="{FF2B5EF4-FFF2-40B4-BE49-F238E27FC236}">
                <a16:creationId xmlns:a16="http://schemas.microsoft.com/office/drawing/2014/main" id="{5A0D092C-CA56-EC90-E6C7-FBF9603CB6BB}"/>
              </a:ext>
            </a:extLst>
          </p:cNvPr>
          <p:cNvCxnSpPr>
            <a:cxnSpLocks/>
            <a:endCxn id="54" idx="3"/>
          </p:cNvCxnSpPr>
          <p:nvPr/>
        </p:nvCxnSpPr>
        <p:spPr>
          <a:xfrm rot="10800000">
            <a:off x="6568618" y="1364260"/>
            <a:ext cx="2549138" cy="446276"/>
          </a:xfrm>
          <a:prstGeom prst="bentConnector3">
            <a:avLst>
              <a:gd name="adj1" fmla="val 6464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8FCDC0B0-4CF8-98AB-E4CF-F7D37A64FFE6}"/>
              </a:ext>
            </a:extLst>
          </p:cNvPr>
          <p:cNvCxnSpPr>
            <a:stCxn id="27" idx="3"/>
            <a:endCxn id="54" idx="2"/>
          </p:cNvCxnSpPr>
          <p:nvPr/>
        </p:nvCxnSpPr>
        <p:spPr>
          <a:xfrm flipV="1">
            <a:off x="2905125" y="1810536"/>
            <a:ext cx="2608031" cy="336229"/>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3A0FA73-1FF1-5B80-8699-1306AADCF823}"/>
              </a:ext>
            </a:extLst>
          </p:cNvPr>
          <p:cNvSpPr txBox="1"/>
          <p:nvPr/>
        </p:nvSpPr>
        <p:spPr>
          <a:xfrm>
            <a:off x="4457061" y="2256811"/>
            <a:ext cx="2110925" cy="1446550"/>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useContext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Login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'./components/Login/Login'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Home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'./components/Home/Home'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ctx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React.Fragment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Home</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React.Fragment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p:txBody>
      </p:sp>
      <p:cxnSp>
        <p:nvCxnSpPr>
          <p:cNvPr id="70" name="Connector: Elbow 69">
            <a:extLst>
              <a:ext uri="{FF2B5EF4-FFF2-40B4-BE49-F238E27FC236}">
                <a16:creationId xmlns:a16="http://schemas.microsoft.com/office/drawing/2014/main" id="{8D1A2653-AF19-BFC2-291C-5438BD91F457}"/>
              </a:ext>
            </a:extLst>
          </p:cNvPr>
          <p:cNvCxnSpPr>
            <a:endCxn id="68" idx="3"/>
          </p:cNvCxnSpPr>
          <p:nvPr/>
        </p:nvCxnSpPr>
        <p:spPr>
          <a:xfrm rot="10800000" flipV="1">
            <a:off x="6567986" y="2256810"/>
            <a:ext cx="2549770" cy="723275"/>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46ACA130-544C-2A57-9E14-C92464E206EC}"/>
              </a:ext>
            </a:extLst>
          </p:cNvPr>
          <p:cNvSpPr/>
          <p:nvPr/>
        </p:nvSpPr>
        <p:spPr>
          <a:xfrm>
            <a:off x="4530725" y="2609850"/>
            <a:ext cx="1370300" cy="73025"/>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FF59945-8582-08E1-78AC-A49EBB00D86F}"/>
              </a:ext>
            </a:extLst>
          </p:cNvPr>
          <p:cNvSpPr/>
          <p:nvPr/>
        </p:nvSpPr>
        <p:spPr>
          <a:xfrm>
            <a:off x="4530725" y="2789746"/>
            <a:ext cx="1370300" cy="73025"/>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4BFA6B79-2FB2-DB60-16C1-30F11F7454E7}"/>
              </a:ext>
            </a:extLst>
          </p:cNvPr>
          <p:cNvSpPr/>
          <p:nvPr/>
        </p:nvSpPr>
        <p:spPr>
          <a:xfrm>
            <a:off x="4817267" y="3154723"/>
            <a:ext cx="130969" cy="72302"/>
          </a:xfrm>
          <a:prstGeom prst="round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09CD3AB5-DC67-D3E3-23B2-64966EAB1200}"/>
              </a:ext>
            </a:extLst>
          </p:cNvPr>
          <p:cNvSpPr/>
          <p:nvPr/>
        </p:nvSpPr>
        <p:spPr>
          <a:xfrm>
            <a:off x="4793457" y="3215120"/>
            <a:ext cx="130969" cy="72302"/>
          </a:xfrm>
          <a:prstGeom prst="round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a:extLst>
              <a:ext uri="{FF2B5EF4-FFF2-40B4-BE49-F238E27FC236}">
                <a16:creationId xmlns:a16="http://schemas.microsoft.com/office/drawing/2014/main" id="{F5B59E80-EC16-AC12-5393-59064586F1E9}"/>
              </a:ext>
            </a:extLst>
          </p:cNvPr>
          <p:cNvSpPr txBox="1"/>
          <p:nvPr/>
        </p:nvSpPr>
        <p:spPr>
          <a:xfrm>
            <a:off x="4080294" y="4758471"/>
            <a:ext cx="3200400" cy="1554272"/>
          </a:xfrm>
          <a:prstGeom prst="rect">
            <a:avLst/>
          </a:prstGeom>
          <a:ln w="6350"/>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useEffect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useReducer</a:t>
            </a:r>
            <a:r>
              <a:rPr lang="en-US" sz="500" b="0" dirty="0">
                <a:solidFill>
                  <a:srgbClr val="F8F8F2"/>
                </a:solidFill>
                <a:effectLst/>
                <a:latin typeface="Consolas" panose="020B0609020204030204" pitchFamily="49" charset="0"/>
              </a:rPr>
              <a:t>, useContext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AuthContext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'../../store/auth-context'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Login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authCtx</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useContext</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AuthContext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isValid</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emailIsValid</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emailState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isValid</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passwordIsValid</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passwordState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event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event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preventDefault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authCtx.</a:t>
            </a:r>
            <a:r>
              <a:rPr lang="en-US" sz="500" b="0" dirty="0" err="1">
                <a:solidFill>
                  <a:srgbClr val="A6E22E"/>
                </a:solidFill>
                <a:effectLst/>
                <a:latin typeface="Consolas" panose="020B0609020204030204" pitchFamily="49" charset="0"/>
              </a:rPr>
              <a:t>onLogin</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emailState.value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passwordState.value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dirty="0">
                <a:solidFill>
                  <a:srgbClr val="F8F8F2"/>
                </a:solidFill>
                <a:latin typeface="Consolas" panose="020B0609020204030204" pitchFamily="49" charset="0"/>
              </a:rPr>
              <a:t>.</a:t>
            </a:r>
          </a:p>
          <a:p>
            <a:r>
              <a:rPr lang="en-US" sz="500" b="0" dirty="0">
                <a:solidFill>
                  <a:srgbClr val="F8F8F2"/>
                </a:solidFill>
                <a:effectLst/>
                <a:latin typeface="Consolas" panose="020B0609020204030204" pitchFamily="49" charset="0"/>
              </a:rPr>
              <a:t>.</a:t>
            </a:r>
          </a:p>
          <a:p>
            <a:r>
              <a:rPr lang="en-US" sz="500" dirty="0">
                <a:solidFill>
                  <a:srgbClr val="F8F8F2"/>
                </a:solidFill>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Login</a:t>
            </a:r>
            <a:r>
              <a:rPr lang="en-US" sz="500" b="0" dirty="0">
                <a:solidFill>
                  <a:srgbClr val="F8F8F2"/>
                </a:solidFill>
                <a:effectLst/>
                <a:latin typeface="Consolas" panose="020B0609020204030204" pitchFamily="49" charset="0"/>
              </a:rPr>
              <a:t>;</a:t>
            </a:r>
          </a:p>
        </p:txBody>
      </p:sp>
      <p:sp>
        <p:nvSpPr>
          <p:cNvPr id="77" name="Rectangle 76">
            <a:extLst>
              <a:ext uri="{FF2B5EF4-FFF2-40B4-BE49-F238E27FC236}">
                <a16:creationId xmlns:a16="http://schemas.microsoft.com/office/drawing/2014/main" id="{52EE2B85-2E60-8AA0-945A-988BC9C4A095}"/>
              </a:ext>
            </a:extLst>
          </p:cNvPr>
          <p:cNvSpPr/>
          <p:nvPr/>
        </p:nvSpPr>
        <p:spPr>
          <a:xfrm>
            <a:off x="4152900" y="4800600"/>
            <a:ext cx="2705100" cy="166688"/>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FDDB7C4E-E1D4-4A0D-21DE-D43B2C016699}"/>
              </a:ext>
            </a:extLst>
          </p:cNvPr>
          <p:cNvSpPr/>
          <p:nvPr/>
        </p:nvSpPr>
        <p:spPr>
          <a:xfrm>
            <a:off x="4152900" y="5211237"/>
            <a:ext cx="2705100" cy="166688"/>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5A3B571-83BB-341B-5F43-0B302367DE33}"/>
              </a:ext>
            </a:extLst>
          </p:cNvPr>
          <p:cNvSpPr/>
          <p:nvPr/>
        </p:nvSpPr>
        <p:spPr>
          <a:xfrm>
            <a:off x="4209140" y="5791199"/>
            <a:ext cx="2705100" cy="107929"/>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Connector: Elbow 85">
            <a:extLst>
              <a:ext uri="{FF2B5EF4-FFF2-40B4-BE49-F238E27FC236}">
                <a16:creationId xmlns:a16="http://schemas.microsoft.com/office/drawing/2014/main" id="{51C4A449-4F7B-8340-193C-279AAA48FEAB}"/>
              </a:ext>
            </a:extLst>
          </p:cNvPr>
          <p:cNvCxnSpPr>
            <a:stCxn id="79" idx="1"/>
            <a:endCxn id="42" idx="2"/>
          </p:cNvCxnSpPr>
          <p:nvPr/>
        </p:nvCxnSpPr>
        <p:spPr>
          <a:xfrm rot="10800000">
            <a:off x="1208088" y="3044826"/>
            <a:ext cx="3001052" cy="2800339"/>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89520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4703</TotalTime>
  <Words>25413</Words>
  <Application>Microsoft Office PowerPoint</Application>
  <PresentationFormat>Widescreen</PresentationFormat>
  <Paragraphs>4115</Paragraphs>
  <Slides>43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Adobe Devanagari</vt:lpstr>
      <vt:lpstr>Arial</vt:lpstr>
      <vt:lpstr>Century Gothic</vt:lpstr>
      <vt:lpstr>Consolas</vt:lpstr>
      <vt:lpstr>Consolas</vt:lpstr>
      <vt:lpstr>udemy sans</vt:lpstr>
      <vt:lpstr>Verdana</vt:lpstr>
      <vt:lpstr>Wingdings</vt:lpstr>
      <vt:lpstr>Wingdings 3</vt:lpstr>
      <vt:lpstr>Ion Boardroom</vt:lpstr>
      <vt:lpstr>React&amp;react-Hooks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NEXT_JS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bakour</dc:creator>
  <cp:lastModifiedBy>sami bakour</cp:lastModifiedBy>
  <cp:revision>78</cp:revision>
  <dcterms:created xsi:type="dcterms:W3CDTF">2022-12-25T23:21:48Z</dcterms:created>
  <dcterms:modified xsi:type="dcterms:W3CDTF">2023-01-18T21:11:44Z</dcterms:modified>
</cp:coreProperties>
</file>