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31166"/>
    <a:srgbClr val="EEA192"/>
    <a:srgbClr val="00B050"/>
    <a:srgbClr val="F9F949"/>
    <a:srgbClr val="640404"/>
    <a:srgbClr val="5C5C0C"/>
    <a:srgbClr val="2C2443"/>
    <a:srgbClr val="651BEB"/>
    <a:srgbClr val="D6A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input</a:t>
            </a: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3257552" y="3429000"/>
            <a:ext cx="6972299" cy="1617122"/>
          </a:xfrm>
          <a:prstGeom prst="bentConnector3">
            <a:avLst>
              <a:gd name="adj1" fmla="val -2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520814"/>
            <a:ext cx="161924" cy="24765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367336"/>
            <a:ext cx="161924" cy="24765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512218"/>
          </a:xfrm>
          <a:prstGeom prst="bentConnector3">
            <a:avLst>
              <a:gd name="adj1" fmla="val 40303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03250" y="4644639"/>
            <a:ext cx="411164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</a:t>
            </a:r>
            <a:r>
              <a:rPr lang="en-US" sz="800" b="1" dirty="0" err="1"/>
              <a:t>init</a:t>
            </a:r>
            <a:r>
              <a:rPr lang="en-US" sz="800" b="1" dirty="0"/>
              <a:t>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1750</TotalTime>
  <Words>8808</Words>
  <Application>Microsoft Office PowerPoint</Application>
  <PresentationFormat>Widescreen</PresentationFormat>
  <Paragraphs>1410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Adobe Devanagari</vt:lpstr>
      <vt:lpstr>Arial</vt:lpstr>
      <vt:lpstr>Century Gothic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28</cp:revision>
  <dcterms:created xsi:type="dcterms:W3CDTF">2022-12-25T23:21:48Z</dcterms:created>
  <dcterms:modified xsi:type="dcterms:W3CDTF">2023-01-03T20:43:16Z</dcterms:modified>
</cp:coreProperties>
</file>