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7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ct Hooks" id="{C1677D75-A376-4987-BED5-6860528C368B}">
          <p14:sldIdLst>
            <p14:sldId id="257"/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49"/>
    <a:srgbClr val="00B050"/>
    <a:srgbClr val="CF3CC9"/>
    <a:srgbClr val="2C2443"/>
    <a:srgbClr val="92D050"/>
    <a:srgbClr val="5D2D5E"/>
    <a:srgbClr val="B31166"/>
    <a:srgbClr val="EEA192"/>
    <a:srgbClr val="640404"/>
    <a:srgbClr val="5C5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BD1A2-3B7C-4403-91C3-3658972C2B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5F11B2-EA07-4618-B809-CC124DEB73DF}">
      <dgm:prSet/>
      <dgm:spPr/>
      <dgm:t>
        <a:bodyPr/>
        <a:lstStyle/>
        <a:p>
          <a:r>
            <a:rPr lang="en-US" b="0" dirty="0"/>
            <a:t>init useRef</a:t>
          </a:r>
          <a:endParaRPr lang="en-US" dirty="0"/>
        </a:p>
      </dgm:t>
    </dgm:pt>
    <dgm:pt modelId="{57B3F9C4-B7CE-4BB2-BA81-098DB64680EA}" type="parTrans" cxnId="{FE2B0AC0-9C67-49E0-9527-A62241F345B4}">
      <dgm:prSet/>
      <dgm:spPr/>
      <dgm:t>
        <a:bodyPr/>
        <a:lstStyle/>
        <a:p>
          <a:endParaRPr lang="en-US"/>
        </a:p>
      </dgm:t>
    </dgm:pt>
    <dgm:pt modelId="{C05E2394-DDE7-4CF0-80B4-D9498EE13160}" type="sibTrans" cxnId="{FE2B0AC0-9C67-49E0-9527-A62241F345B4}">
      <dgm:prSet/>
      <dgm:spPr/>
      <dgm:t>
        <a:bodyPr/>
        <a:lstStyle/>
        <a:p>
          <a:endParaRPr lang="en-US"/>
        </a:p>
      </dgm:t>
    </dgm:pt>
    <dgm:pt modelId="{580D7525-794B-4E50-9FE7-3D8691E70542}">
      <dgm:prSet/>
      <dgm:spPr/>
      <dgm:t>
        <a:bodyPr/>
        <a:lstStyle/>
        <a:p>
          <a:r>
            <a:rPr lang="en-US" b="0" dirty="0"/>
            <a:t>connect useRef with input</a:t>
          </a:r>
          <a:endParaRPr lang="en-US" dirty="0"/>
        </a:p>
      </dgm:t>
    </dgm:pt>
    <dgm:pt modelId="{A42E568A-E472-46E7-A588-1A674E613A0F}" type="parTrans" cxnId="{5B46EC4E-BD4A-4327-9124-50724BD9ADB1}">
      <dgm:prSet/>
      <dgm:spPr/>
      <dgm:t>
        <a:bodyPr/>
        <a:lstStyle/>
        <a:p>
          <a:endParaRPr lang="en-US"/>
        </a:p>
      </dgm:t>
    </dgm:pt>
    <dgm:pt modelId="{1F7C1692-A170-4EAA-BCA4-1FA79956DA28}" type="sibTrans" cxnId="{5B46EC4E-BD4A-4327-9124-50724BD9ADB1}">
      <dgm:prSet/>
      <dgm:spPr/>
      <dgm:t>
        <a:bodyPr/>
        <a:lstStyle/>
        <a:p>
          <a:endParaRPr lang="en-US"/>
        </a:p>
      </dgm:t>
    </dgm:pt>
    <dgm:pt modelId="{3D0EE080-733F-49F6-9755-19FDEB9F3898}">
      <dgm:prSet/>
      <dgm:spPr/>
      <dgm:t>
        <a:bodyPr/>
        <a:lstStyle/>
        <a:p>
          <a:r>
            <a:rPr lang="en-US" dirty="0"/>
            <a:t>Reset input</a:t>
          </a:r>
        </a:p>
      </dgm:t>
    </dgm:pt>
    <dgm:pt modelId="{25E6391C-F867-4770-982A-0D85B53BCAEE}" type="parTrans" cxnId="{1E0BDD05-38C0-4DBC-8F21-9EB794B08D36}">
      <dgm:prSet/>
      <dgm:spPr/>
      <dgm:t>
        <a:bodyPr/>
        <a:lstStyle/>
        <a:p>
          <a:endParaRPr lang="en-US"/>
        </a:p>
      </dgm:t>
    </dgm:pt>
    <dgm:pt modelId="{83636C6B-A5C4-4A08-B0B4-7B8F107794EA}" type="sibTrans" cxnId="{1E0BDD05-38C0-4DBC-8F21-9EB794B08D36}">
      <dgm:prSet/>
      <dgm:spPr/>
      <dgm:t>
        <a:bodyPr/>
        <a:lstStyle/>
        <a:p>
          <a:endParaRPr lang="en-US"/>
        </a:p>
      </dgm:t>
    </dgm:pt>
    <dgm:pt modelId="{A9B04F3F-3939-4A96-B59F-1A54A3E2EB03}">
      <dgm:prSet/>
      <dgm:spPr/>
      <dgm:t>
        <a:bodyPr/>
        <a:lstStyle/>
        <a:p>
          <a:r>
            <a:rPr lang="en-US" dirty="0"/>
            <a:t>Wrapper input component by </a:t>
          </a:r>
          <a:r>
            <a:rPr lang="en-US" dirty="0" err="1"/>
            <a:t>React.forWwordRef</a:t>
          </a:r>
          <a:endParaRPr lang="en-US" dirty="0"/>
        </a:p>
      </dgm:t>
    </dgm:pt>
    <dgm:pt modelId="{A6B4DA7D-A75B-4CA9-8997-4A0C7CC444F5}" type="parTrans" cxnId="{A0CDC280-D545-4B72-8A00-F1B1FF93873C}">
      <dgm:prSet/>
      <dgm:spPr/>
      <dgm:t>
        <a:bodyPr/>
        <a:lstStyle/>
        <a:p>
          <a:endParaRPr lang="en-US"/>
        </a:p>
      </dgm:t>
    </dgm:pt>
    <dgm:pt modelId="{20D6CF06-EE6B-4AE4-BB8A-C08CB5D85B6A}" type="sibTrans" cxnId="{A0CDC280-D545-4B72-8A00-F1B1FF93873C}">
      <dgm:prSet/>
      <dgm:spPr/>
      <dgm:t>
        <a:bodyPr/>
        <a:lstStyle/>
        <a:p>
          <a:endParaRPr lang="en-US"/>
        </a:p>
      </dgm:t>
    </dgm:pt>
    <dgm:pt modelId="{F4BBEDAA-A11E-4432-AA2A-459A7332FF56}">
      <dgm:prSet/>
      <dgm:spPr/>
      <dgm:t>
        <a:bodyPr/>
        <a:lstStyle/>
        <a:p>
          <a:r>
            <a:rPr lang="en-US" dirty="0" err="1"/>
            <a:t>reAdd</a:t>
          </a:r>
          <a:r>
            <a:rPr lang="en-US" dirty="0"/>
            <a:t> ref={ref} to attribute component</a:t>
          </a:r>
        </a:p>
      </dgm:t>
    </dgm:pt>
    <dgm:pt modelId="{E0629F4B-021A-4DFC-B2EE-7880104B1283}" type="parTrans" cxnId="{CDE4F513-2CDD-41A9-8367-A733F9BB860B}">
      <dgm:prSet/>
      <dgm:spPr/>
      <dgm:t>
        <a:bodyPr/>
        <a:lstStyle/>
        <a:p>
          <a:endParaRPr lang="en-US"/>
        </a:p>
      </dgm:t>
    </dgm:pt>
    <dgm:pt modelId="{5E03A2C2-2F27-45A8-8E73-6A5D4D3FB5D1}" type="sibTrans" cxnId="{CDE4F513-2CDD-41A9-8367-A733F9BB860B}">
      <dgm:prSet/>
      <dgm:spPr/>
      <dgm:t>
        <a:bodyPr/>
        <a:lstStyle/>
        <a:p>
          <a:endParaRPr lang="en-US"/>
        </a:p>
      </dgm:t>
    </dgm:pt>
    <dgm:pt modelId="{E92E13DF-1FD0-45F5-BE17-0BFC0641BCE0}" type="pres">
      <dgm:prSet presAssocID="{DB8BD1A2-3B7C-4403-91C3-3658972C2B1A}" presName="linear" presStyleCnt="0">
        <dgm:presLayoutVars>
          <dgm:animLvl val="lvl"/>
          <dgm:resizeHandles val="exact"/>
        </dgm:presLayoutVars>
      </dgm:prSet>
      <dgm:spPr/>
    </dgm:pt>
    <dgm:pt modelId="{C783866B-7384-4613-BBBF-CF9AD4D3A978}" type="pres">
      <dgm:prSet presAssocID="{8F5F11B2-EA07-4618-B809-CC124DEB73D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A58319B-96F7-46C3-B38F-1D74DE96C3A9}" type="pres">
      <dgm:prSet presAssocID="{C05E2394-DDE7-4CF0-80B4-D9498EE13160}" presName="spacer" presStyleCnt="0"/>
      <dgm:spPr/>
    </dgm:pt>
    <dgm:pt modelId="{DBE559C3-7E9D-4B2D-AF68-41B1F1CD1C71}" type="pres">
      <dgm:prSet presAssocID="{580D7525-794B-4E50-9FE7-3D8691E7054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4C65E9C-5C59-441D-B5FE-405BF51F8ACE}" type="pres">
      <dgm:prSet presAssocID="{1F7C1692-A170-4EAA-BCA4-1FA79956DA28}" presName="spacer" presStyleCnt="0"/>
      <dgm:spPr/>
    </dgm:pt>
    <dgm:pt modelId="{6E4F1961-30A9-476A-8C4E-DCF795564E9E}" type="pres">
      <dgm:prSet presAssocID="{3D0EE080-733F-49F6-9755-19FDEB9F389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5E87B88-7742-440F-9D29-B3FB50073AB4}" type="pres">
      <dgm:prSet presAssocID="{83636C6B-A5C4-4A08-B0B4-7B8F107794EA}" presName="spacer" presStyleCnt="0"/>
      <dgm:spPr/>
    </dgm:pt>
    <dgm:pt modelId="{B41C27D5-643C-4E3B-8807-744BC66EB657}" type="pres">
      <dgm:prSet presAssocID="{A9B04F3F-3939-4A96-B59F-1A54A3E2EB0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F9218B5-153D-44ED-B4E0-6937E5C71C1A}" type="pres">
      <dgm:prSet presAssocID="{20D6CF06-EE6B-4AE4-BB8A-C08CB5D85B6A}" presName="spacer" presStyleCnt="0"/>
      <dgm:spPr/>
    </dgm:pt>
    <dgm:pt modelId="{99121980-57B9-4274-B1C1-44B2B143B009}" type="pres">
      <dgm:prSet presAssocID="{F4BBEDAA-A11E-4432-AA2A-459A7332FF5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E0BDD05-38C0-4DBC-8F21-9EB794B08D36}" srcId="{DB8BD1A2-3B7C-4403-91C3-3658972C2B1A}" destId="{3D0EE080-733F-49F6-9755-19FDEB9F3898}" srcOrd="2" destOrd="0" parTransId="{25E6391C-F867-4770-982A-0D85B53BCAEE}" sibTransId="{83636C6B-A5C4-4A08-B0B4-7B8F107794EA}"/>
    <dgm:cxn modelId="{CDE4F513-2CDD-41A9-8367-A733F9BB860B}" srcId="{DB8BD1A2-3B7C-4403-91C3-3658972C2B1A}" destId="{F4BBEDAA-A11E-4432-AA2A-459A7332FF56}" srcOrd="4" destOrd="0" parTransId="{E0629F4B-021A-4DFC-B2EE-7880104B1283}" sibTransId="{5E03A2C2-2F27-45A8-8E73-6A5D4D3FB5D1}"/>
    <dgm:cxn modelId="{5B46EC4E-BD4A-4327-9124-50724BD9ADB1}" srcId="{DB8BD1A2-3B7C-4403-91C3-3658972C2B1A}" destId="{580D7525-794B-4E50-9FE7-3D8691E70542}" srcOrd="1" destOrd="0" parTransId="{A42E568A-E472-46E7-A588-1A674E613A0F}" sibTransId="{1F7C1692-A170-4EAA-BCA4-1FA79956DA28}"/>
    <dgm:cxn modelId="{F343EC79-71D8-4B72-981F-D7B72D28BF48}" type="presOf" srcId="{F4BBEDAA-A11E-4432-AA2A-459A7332FF56}" destId="{99121980-57B9-4274-B1C1-44B2B143B009}" srcOrd="0" destOrd="0" presId="urn:microsoft.com/office/officeart/2005/8/layout/vList2"/>
    <dgm:cxn modelId="{37500D7D-F4C9-4C57-9C08-C8FFD3D11304}" type="presOf" srcId="{DB8BD1A2-3B7C-4403-91C3-3658972C2B1A}" destId="{E92E13DF-1FD0-45F5-BE17-0BFC0641BCE0}" srcOrd="0" destOrd="0" presId="urn:microsoft.com/office/officeart/2005/8/layout/vList2"/>
    <dgm:cxn modelId="{A0CDC280-D545-4B72-8A00-F1B1FF93873C}" srcId="{DB8BD1A2-3B7C-4403-91C3-3658972C2B1A}" destId="{A9B04F3F-3939-4A96-B59F-1A54A3E2EB03}" srcOrd="3" destOrd="0" parTransId="{A6B4DA7D-A75B-4CA9-8997-4A0C7CC444F5}" sibTransId="{20D6CF06-EE6B-4AE4-BB8A-C08CB5D85B6A}"/>
    <dgm:cxn modelId="{B837668B-EC03-40FE-8BBA-736575BFC176}" type="presOf" srcId="{3D0EE080-733F-49F6-9755-19FDEB9F3898}" destId="{6E4F1961-30A9-476A-8C4E-DCF795564E9E}" srcOrd="0" destOrd="0" presId="urn:microsoft.com/office/officeart/2005/8/layout/vList2"/>
    <dgm:cxn modelId="{1E4AFFBD-8A16-4490-A7A2-41BA73E4AD36}" type="presOf" srcId="{8F5F11B2-EA07-4618-B809-CC124DEB73DF}" destId="{C783866B-7384-4613-BBBF-CF9AD4D3A978}" srcOrd="0" destOrd="0" presId="urn:microsoft.com/office/officeart/2005/8/layout/vList2"/>
    <dgm:cxn modelId="{FE2B0AC0-9C67-49E0-9527-A62241F345B4}" srcId="{DB8BD1A2-3B7C-4403-91C3-3658972C2B1A}" destId="{8F5F11B2-EA07-4618-B809-CC124DEB73DF}" srcOrd="0" destOrd="0" parTransId="{57B3F9C4-B7CE-4BB2-BA81-098DB64680EA}" sibTransId="{C05E2394-DDE7-4CF0-80B4-D9498EE13160}"/>
    <dgm:cxn modelId="{A6ADE8D8-3C8B-4291-992A-7F2CBC064E65}" type="presOf" srcId="{580D7525-794B-4E50-9FE7-3D8691E70542}" destId="{DBE559C3-7E9D-4B2D-AF68-41B1F1CD1C71}" srcOrd="0" destOrd="0" presId="urn:microsoft.com/office/officeart/2005/8/layout/vList2"/>
    <dgm:cxn modelId="{329139FA-5F17-4028-B085-F8A1B6EBA326}" type="presOf" srcId="{A9B04F3F-3939-4A96-B59F-1A54A3E2EB03}" destId="{B41C27D5-643C-4E3B-8807-744BC66EB657}" srcOrd="0" destOrd="0" presId="urn:microsoft.com/office/officeart/2005/8/layout/vList2"/>
    <dgm:cxn modelId="{DB6F5252-7224-460A-9591-894DB3AD9BD8}" type="presParOf" srcId="{E92E13DF-1FD0-45F5-BE17-0BFC0641BCE0}" destId="{C783866B-7384-4613-BBBF-CF9AD4D3A978}" srcOrd="0" destOrd="0" presId="urn:microsoft.com/office/officeart/2005/8/layout/vList2"/>
    <dgm:cxn modelId="{E19C84F5-A080-435D-A1A1-24C7577BF0F9}" type="presParOf" srcId="{E92E13DF-1FD0-45F5-BE17-0BFC0641BCE0}" destId="{3A58319B-96F7-46C3-B38F-1D74DE96C3A9}" srcOrd="1" destOrd="0" presId="urn:microsoft.com/office/officeart/2005/8/layout/vList2"/>
    <dgm:cxn modelId="{F9A496A6-6D78-410F-B2CC-3D03E3E6A975}" type="presParOf" srcId="{E92E13DF-1FD0-45F5-BE17-0BFC0641BCE0}" destId="{DBE559C3-7E9D-4B2D-AF68-41B1F1CD1C71}" srcOrd="2" destOrd="0" presId="urn:microsoft.com/office/officeart/2005/8/layout/vList2"/>
    <dgm:cxn modelId="{A07B2C81-4915-412C-B030-78AB8C784948}" type="presParOf" srcId="{E92E13DF-1FD0-45F5-BE17-0BFC0641BCE0}" destId="{C4C65E9C-5C59-441D-B5FE-405BF51F8ACE}" srcOrd="3" destOrd="0" presId="urn:microsoft.com/office/officeart/2005/8/layout/vList2"/>
    <dgm:cxn modelId="{3FAED506-62AE-40AD-BCB1-D69D5A4556BA}" type="presParOf" srcId="{E92E13DF-1FD0-45F5-BE17-0BFC0641BCE0}" destId="{6E4F1961-30A9-476A-8C4E-DCF795564E9E}" srcOrd="4" destOrd="0" presId="urn:microsoft.com/office/officeart/2005/8/layout/vList2"/>
    <dgm:cxn modelId="{1D87CC74-BD8F-404A-A990-0CD1F6C6EAF9}" type="presParOf" srcId="{E92E13DF-1FD0-45F5-BE17-0BFC0641BCE0}" destId="{A5E87B88-7742-440F-9D29-B3FB50073AB4}" srcOrd="5" destOrd="0" presId="urn:microsoft.com/office/officeart/2005/8/layout/vList2"/>
    <dgm:cxn modelId="{4360C6B4-A5FC-412C-9E62-8CD705EE12C5}" type="presParOf" srcId="{E92E13DF-1FD0-45F5-BE17-0BFC0641BCE0}" destId="{B41C27D5-643C-4E3B-8807-744BC66EB657}" srcOrd="6" destOrd="0" presId="urn:microsoft.com/office/officeart/2005/8/layout/vList2"/>
    <dgm:cxn modelId="{E4F838F7-E12F-4392-B7B1-AFE9EB1DCECD}" type="presParOf" srcId="{E92E13DF-1FD0-45F5-BE17-0BFC0641BCE0}" destId="{9F9218B5-153D-44ED-B4E0-6937E5C71C1A}" srcOrd="7" destOrd="0" presId="urn:microsoft.com/office/officeart/2005/8/layout/vList2"/>
    <dgm:cxn modelId="{7FE8A4DC-FEDC-4B30-8BC2-0F93A6638E1E}" type="presParOf" srcId="{E92E13DF-1FD0-45F5-BE17-0BFC0641BCE0}" destId="{99121980-57B9-4274-B1C1-44B2B143B00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563C94-56CB-406D-8ADD-8DA06003F27B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7267272B-9FB2-4678-9A4F-8725235C5873}">
      <dgm:prSet phldrT="[Text]" custT="1"/>
      <dgm:spPr/>
      <dgm:t>
        <a:bodyPr/>
        <a:lstStyle/>
        <a:p>
          <a:r>
            <a:rPr lang="en-US" sz="500" dirty="0"/>
            <a:t>Show output paragraph</a:t>
          </a:r>
        </a:p>
      </dgm:t>
    </dgm:pt>
    <dgm:pt modelId="{D497AF35-5C1A-4ADE-B6E1-5BA0249A2D18}" type="parTrans" cxnId="{96A7120C-5DD6-4CA6-9380-1F8DF27D86A3}">
      <dgm:prSet/>
      <dgm:spPr/>
      <dgm:t>
        <a:bodyPr/>
        <a:lstStyle/>
        <a:p>
          <a:endParaRPr lang="en-US" sz="1800"/>
        </a:p>
      </dgm:t>
    </dgm:pt>
    <dgm:pt modelId="{C1242D11-157F-463A-87E5-5963FB763207}" type="sibTrans" cxnId="{96A7120C-5DD6-4CA6-9380-1F8DF27D86A3}">
      <dgm:prSet/>
      <dgm:spPr/>
      <dgm:t>
        <a:bodyPr/>
        <a:lstStyle/>
        <a:p>
          <a:endParaRPr lang="en-US" sz="1800"/>
        </a:p>
      </dgm:t>
    </dgm:pt>
    <dgm:pt modelId="{7B99397A-C3DC-41CD-BE39-F5BCCBCB79C8}">
      <dgm:prSet phldrT="[Text]" custT="1"/>
      <dgm:spPr/>
      <dgm:t>
        <a:bodyPr/>
        <a:lstStyle/>
        <a:p>
          <a:r>
            <a:rPr lang="en-US" sz="500" dirty="0"/>
            <a:t> Click button</a:t>
          </a:r>
        </a:p>
      </dgm:t>
    </dgm:pt>
    <dgm:pt modelId="{7ED42085-E095-4720-82A6-D5F3337189CF}" type="parTrans" cxnId="{F910D7B8-F493-4C9D-8999-C5FAC5635B5E}">
      <dgm:prSet/>
      <dgm:spPr/>
      <dgm:t>
        <a:bodyPr/>
        <a:lstStyle/>
        <a:p>
          <a:endParaRPr lang="en-US" sz="1800"/>
        </a:p>
      </dgm:t>
    </dgm:pt>
    <dgm:pt modelId="{9109CFCC-F658-46D3-91EE-E7A2ABEF411F}" type="sibTrans" cxnId="{F910D7B8-F493-4C9D-8999-C5FAC5635B5E}">
      <dgm:prSet/>
      <dgm:spPr/>
      <dgm:t>
        <a:bodyPr/>
        <a:lstStyle/>
        <a:p>
          <a:endParaRPr lang="en-US" sz="1800"/>
        </a:p>
      </dgm:t>
    </dgm:pt>
    <dgm:pt modelId="{7201C80E-5CAC-4AFB-8749-3637C666EA3A}">
      <dgm:prSet phldrT="[Text]" custT="1"/>
      <dgm:spPr/>
      <dgm:t>
        <a:bodyPr/>
        <a:lstStyle/>
        <a:p>
          <a:r>
            <a:rPr lang="en-US" sz="500" dirty="0"/>
            <a:t>Change state in app</a:t>
          </a:r>
        </a:p>
      </dgm:t>
    </dgm:pt>
    <dgm:pt modelId="{13EB15A7-C6E1-4FF7-89F4-6C283DC02E81}" type="parTrans" cxnId="{061CEE01-38F3-4EB6-9EFF-A33C475978AD}">
      <dgm:prSet/>
      <dgm:spPr/>
      <dgm:t>
        <a:bodyPr/>
        <a:lstStyle/>
        <a:p>
          <a:endParaRPr lang="en-US"/>
        </a:p>
      </dgm:t>
    </dgm:pt>
    <dgm:pt modelId="{6A9BC6E9-A6C1-4F15-AA9E-CF651430FF96}" type="sibTrans" cxnId="{061CEE01-38F3-4EB6-9EFF-A33C475978AD}">
      <dgm:prSet/>
      <dgm:spPr/>
      <dgm:t>
        <a:bodyPr/>
        <a:lstStyle/>
        <a:p>
          <a:endParaRPr lang="en-US"/>
        </a:p>
      </dgm:t>
    </dgm:pt>
    <dgm:pt modelId="{5F6B4740-BDB6-4C80-B508-80620C79EBD3}" type="pres">
      <dgm:prSet presAssocID="{6C563C94-56CB-406D-8ADD-8DA06003F27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5D94517-031F-44B0-B56A-84654698B8F9}" type="pres">
      <dgm:prSet presAssocID="{7267272B-9FB2-4678-9A4F-8725235C5873}" presName="gear1" presStyleLbl="node1" presStyleIdx="0" presStyleCnt="3">
        <dgm:presLayoutVars>
          <dgm:chMax val="1"/>
          <dgm:bulletEnabled val="1"/>
        </dgm:presLayoutVars>
      </dgm:prSet>
      <dgm:spPr/>
    </dgm:pt>
    <dgm:pt modelId="{985708FA-B57C-4F20-891D-63601EC05E2D}" type="pres">
      <dgm:prSet presAssocID="{7267272B-9FB2-4678-9A4F-8725235C5873}" presName="gear1srcNode" presStyleLbl="node1" presStyleIdx="0" presStyleCnt="3"/>
      <dgm:spPr/>
    </dgm:pt>
    <dgm:pt modelId="{BF22DB10-B781-4DA4-9718-91F5221D1D59}" type="pres">
      <dgm:prSet presAssocID="{7267272B-9FB2-4678-9A4F-8725235C5873}" presName="gear1dstNode" presStyleLbl="node1" presStyleIdx="0" presStyleCnt="3"/>
      <dgm:spPr/>
    </dgm:pt>
    <dgm:pt modelId="{6AE235F4-B8EA-4403-9F12-FBE498F5B36A}" type="pres">
      <dgm:prSet presAssocID="{7B99397A-C3DC-41CD-BE39-F5BCCBCB79C8}" presName="gear2" presStyleLbl="node1" presStyleIdx="1" presStyleCnt="3">
        <dgm:presLayoutVars>
          <dgm:chMax val="1"/>
          <dgm:bulletEnabled val="1"/>
        </dgm:presLayoutVars>
      </dgm:prSet>
      <dgm:spPr/>
    </dgm:pt>
    <dgm:pt modelId="{609CAEFE-2274-4C98-8BFC-4A519D6E9F84}" type="pres">
      <dgm:prSet presAssocID="{7B99397A-C3DC-41CD-BE39-F5BCCBCB79C8}" presName="gear2srcNode" presStyleLbl="node1" presStyleIdx="1" presStyleCnt="3"/>
      <dgm:spPr/>
    </dgm:pt>
    <dgm:pt modelId="{823D59AD-8AD4-4320-9F83-512CDE3F2CAC}" type="pres">
      <dgm:prSet presAssocID="{7B99397A-C3DC-41CD-BE39-F5BCCBCB79C8}" presName="gear2dstNode" presStyleLbl="node1" presStyleIdx="1" presStyleCnt="3"/>
      <dgm:spPr/>
    </dgm:pt>
    <dgm:pt modelId="{01AFA156-03C2-428D-9319-FB5BDD15C86A}" type="pres">
      <dgm:prSet presAssocID="{7201C80E-5CAC-4AFB-8749-3637C666EA3A}" presName="gear3" presStyleLbl="node1" presStyleIdx="2" presStyleCnt="3"/>
      <dgm:spPr/>
    </dgm:pt>
    <dgm:pt modelId="{3078A4FA-2B8B-41AA-8C7B-D8E20744EDF0}" type="pres">
      <dgm:prSet presAssocID="{7201C80E-5CAC-4AFB-8749-3637C666EA3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B97256B-8C74-4BFA-8CA6-40BA6AE47EAE}" type="pres">
      <dgm:prSet presAssocID="{7201C80E-5CAC-4AFB-8749-3637C666EA3A}" presName="gear3srcNode" presStyleLbl="node1" presStyleIdx="2" presStyleCnt="3"/>
      <dgm:spPr/>
    </dgm:pt>
    <dgm:pt modelId="{34304F14-6A18-4FB3-9B0F-8B99C13A4773}" type="pres">
      <dgm:prSet presAssocID="{7201C80E-5CAC-4AFB-8749-3637C666EA3A}" presName="gear3dstNode" presStyleLbl="node1" presStyleIdx="2" presStyleCnt="3"/>
      <dgm:spPr/>
    </dgm:pt>
    <dgm:pt modelId="{4261744A-E2FA-4691-B43F-520F937F3E4A}" type="pres">
      <dgm:prSet presAssocID="{C1242D11-157F-463A-87E5-5963FB763207}" presName="connector1" presStyleLbl="sibTrans2D1" presStyleIdx="0" presStyleCnt="3"/>
      <dgm:spPr/>
    </dgm:pt>
    <dgm:pt modelId="{A525560B-879F-443E-A5DE-A29BA1A5DB19}" type="pres">
      <dgm:prSet presAssocID="{9109CFCC-F658-46D3-91EE-E7A2ABEF411F}" presName="connector2" presStyleLbl="sibTrans2D1" presStyleIdx="1" presStyleCnt="3"/>
      <dgm:spPr/>
    </dgm:pt>
    <dgm:pt modelId="{C70F367D-CA97-4372-AF37-A1A20918247C}" type="pres">
      <dgm:prSet presAssocID="{6A9BC6E9-A6C1-4F15-AA9E-CF651430FF96}" presName="connector3" presStyleLbl="sibTrans2D1" presStyleIdx="2" presStyleCnt="3"/>
      <dgm:spPr/>
    </dgm:pt>
  </dgm:ptLst>
  <dgm:cxnLst>
    <dgm:cxn modelId="{061CEE01-38F3-4EB6-9EFF-A33C475978AD}" srcId="{6C563C94-56CB-406D-8ADD-8DA06003F27B}" destId="{7201C80E-5CAC-4AFB-8749-3637C666EA3A}" srcOrd="2" destOrd="0" parTransId="{13EB15A7-C6E1-4FF7-89F4-6C283DC02E81}" sibTransId="{6A9BC6E9-A6C1-4F15-AA9E-CF651430FF96}"/>
    <dgm:cxn modelId="{96A7120C-5DD6-4CA6-9380-1F8DF27D86A3}" srcId="{6C563C94-56CB-406D-8ADD-8DA06003F27B}" destId="{7267272B-9FB2-4678-9A4F-8725235C5873}" srcOrd="0" destOrd="0" parTransId="{D497AF35-5C1A-4ADE-B6E1-5BA0249A2D18}" sibTransId="{C1242D11-157F-463A-87E5-5963FB763207}"/>
    <dgm:cxn modelId="{A4C5E12E-4965-4632-9A72-0142E995BD25}" type="presOf" srcId="{6A9BC6E9-A6C1-4F15-AA9E-CF651430FF96}" destId="{C70F367D-CA97-4372-AF37-A1A20918247C}" srcOrd="0" destOrd="0" presId="urn:microsoft.com/office/officeart/2005/8/layout/gear1"/>
    <dgm:cxn modelId="{C68B755D-5AF0-4487-979A-D80CCBA7C343}" type="presOf" srcId="{7B99397A-C3DC-41CD-BE39-F5BCCBCB79C8}" destId="{609CAEFE-2274-4C98-8BFC-4A519D6E9F84}" srcOrd="1" destOrd="0" presId="urn:microsoft.com/office/officeart/2005/8/layout/gear1"/>
    <dgm:cxn modelId="{B7C51964-CF97-4437-B76D-0CBD5CF84961}" type="presOf" srcId="{7201C80E-5CAC-4AFB-8749-3637C666EA3A}" destId="{3B97256B-8C74-4BFA-8CA6-40BA6AE47EAE}" srcOrd="2" destOrd="0" presId="urn:microsoft.com/office/officeart/2005/8/layout/gear1"/>
    <dgm:cxn modelId="{0A038853-E85D-40D6-B9A0-7AAF9182AE03}" type="presOf" srcId="{C1242D11-157F-463A-87E5-5963FB763207}" destId="{4261744A-E2FA-4691-B43F-520F937F3E4A}" srcOrd="0" destOrd="0" presId="urn:microsoft.com/office/officeart/2005/8/layout/gear1"/>
    <dgm:cxn modelId="{611F3B75-4996-4D4F-B8FD-8DECE0726827}" type="presOf" srcId="{7201C80E-5CAC-4AFB-8749-3637C666EA3A}" destId="{3078A4FA-2B8B-41AA-8C7B-D8E20744EDF0}" srcOrd="1" destOrd="0" presId="urn:microsoft.com/office/officeart/2005/8/layout/gear1"/>
    <dgm:cxn modelId="{01518C55-03E7-4C79-A959-8FEB46E1DB24}" type="presOf" srcId="{7201C80E-5CAC-4AFB-8749-3637C666EA3A}" destId="{01AFA156-03C2-428D-9319-FB5BDD15C86A}" srcOrd="0" destOrd="0" presId="urn:microsoft.com/office/officeart/2005/8/layout/gear1"/>
    <dgm:cxn modelId="{E80EA255-34BD-4089-8157-8596A94F8F30}" type="presOf" srcId="{7267272B-9FB2-4678-9A4F-8725235C5873}" destId="{45D94517-031F-44B0-B56A-84654698B8F9}" srcOrd="0" destOrd="0" presId="urn:microsoft.com/office/officeart/2005/8/layout/gear1"/>
    <dgm:cxn modelId="{789AEE78-85DE-4F16-B6FC-9814E384F3D8}" type="presOf" srcId="{7B99397A-C3DC-41CD-BE39-F5BCCBCB79C8}" destId="{823D59AD-8AD4-4320-9F83-512CDE3F2CAC}" srcOrd="2" destOrd="0" presId="urn:microsoft.com/office/officeart/2005/8/layout/gear1"/>
    <dgm:cxn modelId="{6B9F299D-3CA5-44E5-B1DB-9F86BD952700}" type="presOf" srcId="{7201C80E-5CAC-4AFB-8749-3637C666EA3A}" destId="{34304F14-6A18-4FB3-9B0F-8B99C13A4773}" srcOrd="3" destOrd="0" presId="urn:microsoft.com/office/officeart/2005/8/layout/gear1"/>
    <dgm:cxn modelId="{69E8AB9D-A9A4-415B-964D-146C368FDD27}" type="presOf" srcId="{6C563C94-56CB-406D-8ADD-8DA06003F27B}" destId="{5F6B4740-BDB6-4C80-B508-80620C79EBD3}" srcOrd="0" destOrd="0" presId="urn:microsoft.com/office/officeart/2005/8/layout/gear1"/>
    <dgm:cxn modelId="{253E92A3-2DD5-4449-987C-BE2AA461291D}" type="presOf" srcId="{9109CFCC-F658-46D3-91EE-E7A2ABEF411F}" destId="{A525560B-879F-443E-A5DE-A29BA1A5DB19}" srcOrd="0" destOrd="0" presId="urn:microsoft.com/office/officeart/2005/8/layout/gear1"/>
    <dgm:cxn modelId="{ED92A7AD-836E-4AF0-A5AA-F97B82A12F7B}" type="presOf" srcId="{7B99397A-C3DC-41CD-BE39-F5BCCBCB79C8}" destId="{6AE235F4-B8EA-4403-9F12-FBE498F5B36A}" srcOrd="0" destOrd="0" presId="urn:microsoft.com/office/officeart/2005/8/layout/gear1"/>
    <dgm:cxn modelId="{F41889B7-5B0B-4787-943C-63A4FE2C12D3}" type="presOf" srcId="{7267272B-9FB2-4678-9A4F-8725235C5873}" destId="{BF22DB10-B781-4DA4-9718-91F5221D1D59}" srcOrd="2" destOrd="0" presId="urn:microsoft.com/office/officeart/2005/8/layout/gear1"/>
    <dgm:cxn modelId="{F910D7B8-F493-4C9D-8999-C5FAC5635B5E}" srcId="{6C563C94-56CB-406D-8ADD-8DA06003F27B}" destId="{7B99397A-C3DC-41CD-BE39-F5BCCBCB79C8}" srcOrd="1" destOrd="0" parTransId="{7ED42085-E095-4720-82A6-D5F3337189CF}" sibTransId="{9109CFCC-F658-46D3-91EE-E7A2ABEF411F}"/>
    <dgm:cxn modelId="{0ECB05E6-85F3-4AFC-943A-759003F840D6}" type="presOf" srcId="{7267272B-9FB2-4678-9A4F-8725235C5873}" destId="{985708FA-B57C-4F20-891D-63601EC05E2D}" srcOrd="1" destOrd="0" presId="urn:microsoft.com/office/officeart/2005/8/layout/gear1"/>
    <dgm:cxn modelId="{C91C3739-A58D-4613-B53F-748AB25742BE}" type="presParOf" srcId="{5F6B4740-BDB6-4C80-B508-80620C79EBD3}" destId="{45D94517-031F-44B0-B56A-84654698B8F9}" srcOrd="0" destOrd="0" presId="urn:microsoft.com/office/officeart/2005/8/layout/gear1"/>
    <dgm:cxn modelId="{70CBA8EB-8102-4818-ADBB-31158FE735F7}" type="presParOf" srcId="{5F6B4740-BDB6-4C80-B508-80620C79EBD3}" destId="{985708FA-B57C-4F20-891D-63601EC05E2D}" srcOrd="1" destOrd="0" presId="urn:microsoft.com/office/officeart/2005/8/layout/gear1"/>
    <dgm:cxn modelId="{DE7D2248-3E35-4710-A05F-11F29CEB5E38}" type="presParOf" srcId="{5F6B4740-BDB6-4C80-B508-80620C79EBD3}" destId="{BF22DB10-B781-4DA4-9718-91F5221D1D59}" srcOrd="2" destOrd="0" presId="urn:microsoft.com/office/officeart/2005/8/layout/gear1"/>
    <dgm:cxn modelId="{A3A3C7E7-754A-4DFA-938A-4B170D6544CF}" type="presParOf" srcId="{5F6B4740-BDB6-4C80-B508-80620C79EBD3}" destId="{6AE235F4-B8EA-4403-9F12-FBE498F5B36A}" srcOrd="3" destOrd="0" presId="urn:microsoft.com/office/officeart/2005/8/layout/gear1"/>
    <dgm:cxn modelId="{01388504-DEB1-48DA-B9BE-ABE1F6E7D7A3}" type="presParOf" srcId="{5F6B4740-BDB6-4C80-B508-80620C79EBD3}" destId="{609CAEFE-2274-4C98-8BFC-4A519D6E9F84}" srcOrd="4" destOrd="0" presId="urn:microsoft.com/office/officeart/2005/8/layout/gear1"/>
    <dgm:cxn modelId="{523C163B-2C23-4284-8645-5E2B5E02E42F}" type="presParOf" srcId="{5F6B4740-BDB6-4C80-B508-80620C79EBD3}" destId="{823D59AD-8AD4-4320-9F83-512CDE3F2CAC}" srcOrd="5" destOrd="0" presId="urn:microsoft.com/office/officeart/2005/8/layout/gear1"/>
    <dgm:cxn modelId="{83696CA9-5730-4A64-B146-2E5A2DDD1922}" type="presParOf" srcId="{5F6B4740-BDB6-4C80-B508-80620C79EBD3}" destId="{01AFA156-03C2-428D-9319-FB5BDD15C86A}" srcOrd="6" destOrd="0" presId="urn:microsoft.com/office/officeart/2005/8/layout/gear1"/>
    <dgm:cxn modelId="{77745095-9CD6-4D92-BB82-A64F0A4C61E5}" type="presParOf" srcId="{5F6B4740-BDB6-4C80-B508-80620C79EBD3}" destId="{3078A4FA-2B8B-41AA-8C7B-D8E20744EDF0}" srcOrd="7" destOrd="0" presId="urn:microsoft.com/office/officeart/2005/8/layout/gear1"/>
    <dgm:cxn modelId="{4D4C4C6B-8A4A-423A-B29E-FD4469A85326}" type="presParOf" srcId="{5F6B4740-BDB6-4C80-B508-80620C79EBD3}" destId="{3B97256B-8C74-4BFA-8CA6-40BA6AE47EAE}" srcOrd="8" destOrd="0" presId="urn:microsoft.com/office/officeart/2005/8/layout/gear1"/>
    <dgm:cxn modelId="{EA53DDCF-2113-42D7-B250-0B94BB5C7AC4}" type="presParOf" srcId="{5F6B4740-BDB6-4C80-B508-80620C79EBD3}" destId="{34304F14-6A18-4FB3-9B0F-8B99C13A4773}" srcOrd="9" destOrd="0" presId="urn:microsoft.com/office/officeart/2005/8/layout/gear1"/>
    <dgm:cxn modelId="{45BA286B-21D8-49B7-A84B-6C784430AF89}" type="presParOf" srcId="{5F6B4740-BDB6-4C80-B508-80620C79EBD3}" destId="{4261744A-E2FA-4691-B43F-520F937F3E4A}" srcOrd="10" destOrd="0" presId="urn:microsoft.com/office/officeart/2005/8/layout/gear1"/>
    <dgm:cxn modelId="{E7A084AC-6E0F-433C-9AF1-A748AE7B03BA}" type="presParOf" srcId="{5F6B4740-BDB6-4C80-B508-80620C79EBD3}" destId="{A525560B-879F-443E-A5DE-A29BA1A5DB19}" srcOrd="11" destOrd="0" presId="urn:microsoft.com/office/officeart/2005/8/layout/gear1"/>
    <dgm:cxn modelId="{30F0D428-9C90-4209-AE57-606009DEF159}" type="presParOf" srcId="{5F6B4740-BDB6-4C80-B508-80620C79EBD3}" destId="{C70F367D-CA97-4372-AF37-A1A20918247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E680F0A-81F9-43FF-BAD4-BEC448F95A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E49239-BF0D-462F-8022-24519DC9D616}">
      <dgm:prSet custT="1"/>
      <dgm:spPr/>
      <dgm:t>
        <a:bodyPr/>
        <a:lstStyle/>
        <a:p>
          <a:r>
            <a:rPr lang="en-US" sz="900" dirty="0"/>
            <a:t>1 - npm init  –y</a:t>
          </a:r>
        </a:p>
      </dgm:t>
    </dgm:pt>
    <dgm:pt modelId="{66ED52B9-AE0D-4B5B-8164-899F768E42E2}" type="parTrans" cxnId="{80755198-3A07-449D-969A-8B12EAA0E762}">
      <dgm:prSet/>
      <dgm:spPr/>
      <dgm:t>
        <a:bodyPr/>
        <a:lstStyle/>
        <a:p>
          <a:endParaRPr lang="en-US" sz="900"/>
        </a:p>
      </dgm:t>
    </dgm:pt>
    <dgm:pt modelId="{A08743B7-68AD-446B-B96A-78D6E91E5515}" type="sibTrans" cxnId="{80755198-3A07-449D-969A-8B12EAA0E762}">
      <dgm:prSet/>
      <dgm:spPr/>
      <dgm:t>
        <a:bodyPr/>
        <a:lstStyle/>
        <a:p>
          <a:endParaRPr lang="en-US" sz="900"/>
        </a:p>
      </dgm:t>
    </dgm:pt>
    <dgm:pt modelId="{01A80FD2-2BF5-454E-8C19-099B213B3DD0}">
      <dgm:prSet custT="1"/>
      <dgm:spPr/>
      <dgm:t>
        <a:bodyPr/>
        <a:lstStyle/>
        <a:p>
          <a:r>
            <a:rPr lang="en-US" sz="900" dirty="0"/>
            <a:t>2 – npm install redux</a:t>
          </a:r>
        </a:p>
      </dgm:t>
    </dgm:pt>
    <dgm:pt modelId="{3A929886-C806-44D6-B573-336364DC6A58}" type="parTrans" cxnId="{40A32C84-C3D4-4D55-8693-8DF69AF201CB}">
      <dgm:prSet/>
      <dgm:spPr/>
      <dgm:t>
        <a:bodyPr/>
        <a:lstStyle/>
        <a:p>
          <a:endParaRPr lang="en-US" sz="900"/>
        </a:p>
      </dgm:t>
    </dgm:pt>
    <dgm:pt modelId="{7F43CDE7-EE1E-4DCF-9D6F-1B7CBBE47DF9}" type="sibTrans" cxnId="{40A32C84-C3D4-4D55-8693-8DF69AF201CB}">
      <dgm:prSet/>
      <dgm:spPr/>
      <dgm:t>
        <a:bodyPr/>
        <a:lstStyle/>
        <a:p>
          <a:endParaRPr lang="en-US" sz="900"/>
        </a:p>
      </dgm:t>
    </dgm:pt>
    <dgm:pt modelId="{3C38A6D0-2E62-4627-B20D-21D8FB79FBDE}">
      <dgm:prSet custT="1"/>
      <dgm:spPr/>
      <dgm:t>
        <a:bodyPr/>
        <a:lstStyle/>
        <a:p>
          <a:r>
            <a:rPr lang="en-US" sz="900" dirty="0"/>
            <a:t>3 - npm  install redux react-redux</a:t>
          </a:r>
        </a:p>
      </dgm:t>
    </dgm:pt>
    <dgm:pt modelId="{D1DD27D6-3656-454A-B68B-DA4762A6C10C}" type="parTrans" cxnId="{2DB26FDC-FB21-449C-A5F3-4883F77D0356}">
      <dgm:prSet/>
      <dgm:spPr/>
      <dgm:t>
        <a:bodyPr/>
        <a:lstStyle/>
        <a:p>
          <a:endParaRPr lang="en-US" sz="900"/>
        </a:p>
      </dgm:t>
    </dgm:pt>
    <dgm:pt modelId="{82E98779-D990-4E9E-BDEE-A85AA189D521}" type="sibTrans" cxnId="{2DB26FDC-FB21-449C-A5F3-4883F77D0356}">
      <dgm:prSet/>
      <dgm:spPr/>
      <dgm:t>
        <a:bodyPr/>
        <a:lstStyle/>
        <a:p>
          <a:endParaRPr lang="en-US" sz="900"/>
        </a:p>
      </dgm:t>
    </dgm:pt>
    <dgm:pt modelId="{B321F954-A8AF-424E-97E9-8045FEDE32C0}">
      <dgm:prSet custT="1"/>
      <dgm:spPr/>
      <dgm:t>
        <a:bodyPr/>
        <a:lstStyle/>
        <a:p>
          <a:r>
            <a:rPr lang="en-US" sz="900" dirty="0"/>
            <a:t>4 – create folder store</a:t>
          </a:r>
        </a:p>
      </dgm:t>
    </dgm:pt>
    <dgm:pt modelId="{D313CDBB-F9F1-476E-9556-882872865E20}" type="parTrans" cxnId="{E88475ED-55D0-4D43-BA9A-03D9D2CDF826}">
      <dgm:prSet/>
      <dgm:spPr/>
      <dgm:t>
        <a:bodyPr/>
        <a:lstStyle/>
        <a:p>
          <a:endParaRPr lang="en-US" sz="900"/>
        </a:p>
      </dgm:t>
    </dgm:pt>
    <dgm:pt modelId="{7A963F4A-9E9C-447A-9EFF-3A3139E54E6F}" type="sibTrans" cxnId="{E88475ED-55D0-4D43-BA9A-03D9D2CDF826}">
      <dgm:prSet/>
      <dgm:spPr/>
      <dgm:t>
        <a:bodyPr/>
        <a:lstStyle/>
        <a:p>
          <a:endParaRPr lang="en-US" sz="900"/>
        </a:p>
      </dgm:t>
    </dgm:pt>
    <dgm:pt modelId="{7DBDC87D-2135-4F82-9170-6F421362F03C}">
      <dgm:prSet custT="1"/>
      <dgm:spPr/>
      <dgm:t>
        <a:bodyPr/>
        <a:lstStyle/>
        <a:p>
          <a:r>
            <a:rPr lang="en-US" sz="900" dirty="0"/>
            <a:t>7 – const store =  createStore(functionReducer)</a:t>
          </a:r>
        </a:p>
      </dgm:t>
    </dgm:pt>
    <dgm:pt modelId="{818C139F-A7A7-488D-8021-D49AF197F2D2}" type="parTrans" cxnId="{A32920A4-51A9-4BA3-8688-06CFFE6DB0A4}">
      <dgm:prSet/>
      <dgm:spPr/>
      <dgm:t>
        <a:bodyPr/>
        <a:lstStyle/>
        <a:p>
          <a:endParaRPr lang="en-US" sz="900"/>
        </a:p>
      </dgm:t>
    </dgm:pt>
    <dgm:pt modelId="{268D52D7-12D9-42A0-B9BF-C91083384E9F}" type="sibTrans" cxnId="{A32920A4-51A9-4BA3-8688-06CFFE6DB0A4}">
      <dgm:prSet/>
      <dgm:spPr/>
      <dgm:t>
        <a:bodyPr/>
        <a:lstStyle/>
        <a:p>
          <a:endParaRPr lang="en-US" sz="900"/>
        </a:p>
      </dgm:t>
    </dgm:pt>
    <dgm:pt modelId="{D145E635-C18A-40E5-8BA0-4583D88C6ECE}">
      <dgm:prSet custT="1"/>
      <dgm:spPr/>
      <dgm:t>
        <a:bodyPr/>
        <a:lstStyle/>
        <a:p>
          <a:r>
            <a:rPr lang="en-US" sz="900" dirty="0"/>
            <a:t>5 - create file index.js inside store folder</a:t>
          </a:r>
        </a:p>
      </dgm:t>
    </dgm:pt>
    <dgm:pt modelId="{C0E3135A-85C4-40BC-8B88-51A59E0174F1}" type="parTrans" cxnId="{87621804-2FCD-4709-B291-48C7016DD80A}">
      <dgm:prSet/>
      <dgm:spPr/>
      <dgm:t>
        <a:bodyPr/>
        <a:lstStyle/>
        <a:p>
          <a:endParaRPr lang="en-US" sz="900"/>
        </a:p>
      </dgm:t>
    </dgm:pt>
    <dgm:pt modelId="{74757F85-2847-429F-BD1B-35D38BE09F88}" type="sibTrans" cxnId="{87621804-2FCD-4709-B291-48C7016DD80A}">
      <dgm:prSet/>
      <dgm:spPr/>
      <dgm:t>
        <a:bodyPr/>
        <a:lstStyle/>
        <a:p>
          <a:endParaRPr lang="en-US" sz="900"/>
        </a:p>
      </dgm:t>
    </dgm:pt>
    <dgm:pt modelId="{38AEE635-B036-46C5-B2B3-EF3C5FA6736C}">
      <dgm:prSet custT="1"/>
      <dgm:spPr/>
      <dgm:t>
        <a:bodyPr/>
        <a:lstStyle/>
        <a:p>
          <a:r>
            <a:rPr lang="en-US" sz="900" dirty="0"/>
            <a:t>6 - create reducer function</a:t>
          </a:r>
        </a:p>
      </dgm:t>
    </dgm:pt>
    <dgm:pt modelId="{3068928F-7F48-421A-AEC1-E03BAC4EF03D}" type="parTrans" cxnId="{90EAF231-42AE-4630-9B7C-2D1DDF05AB18}">
      <dgm:prSet/>
      <dgm:spPr/>
      <dgm:t>
        <a:bodyPr/>
        <a:lstStyle/>
        <a:p>
          <a:endParaRPr lang="en-US" sz="900"/>
        </a:p>
      </dgm:t>
    </dgm:pt>
    <dgm:pt modelId="{6B5793C7-CCAD-4468-8967-84450AE03BB9}" type="sibTrans" cxnId="{90EAF231-42AE-4630-9B7C-2D1DDF05AB18}">
      <dgm:prSet/>
      <dgm:spPr/>
      <dgm:t>
        <a:bodyPr/>
        <a:lstStyle/>
        <a:p>
          <a:endParaRPr lang="en-US" sz="900"/>
        </a:p>
      </dgm:t>
    </dgm:pt>
    <dgm:pt modelId="{CEF68535-B914-4A5A-9D02-8DDF2BDCB577}">
      <dgm:prSet custT="1"/>
      <dgm:spPr/>
      <dgm:t>
        <a:bodyPr/>
        <a:lstStyle/>
        <a:p>
          <a:r>
            <a:rPr lang="en-US" sz="900" dirty="0"/>
            <a:t>8 – export default store</a:t>
          </a:r>
        </a:p>
      </dgm:t>
    </dgm:pt>
    <dgm:pt modelId="{44216A96-9942-4B24-8724-D0521A4C7018}" type="parTrans" cxnId="{79DF3696-33CE-45BE-B2BD-5FA40CE5FDAC}">
      <dgm:prSet/>
      <dgm:spPr/>
      <dgm:t>
        <a:bodyPr/>
        <a:lstStyle/>
        <a:p>
          <a:endParaRPr lang="en-US" sz="900"/>
        </a:p>
      </dgm:t>
    </dgm:pt>
    <dgm:pt modelId="{46636E3A-3449-4D24-9E56-4D95EDD6B795}" type="sibTrans" cxnId="{79DF3696-33CE-45BE-B2BD-5FA40CE5FDAC}">
      <dgm:prSet/>
      <dgm:spPr/>
      <dgm:t>
        <a:bodyPr/>
        <a:lstStyle/>
        <a:p>
          <a:endParaRPr lang="en-US" sz="900"/>
        </a:p>
      </dgm:t>
    </dgm:pt>
    <dgm:pt modelId="{5F10F58F-EB62-46EC-B0FA-4CE305C2C83D}">
      <dgm:prSet custT="1"/>
      <dgm:spPr/>
      <dgm:t>
        <a:bodyPr/>
        <a:lstStyle/>
        <a:p>
          <a:r>
            <a:rPr lang="en-US" sz="900" dirty="0"/>
            <a:t>9 – in index.js (Root) import {Provider} from ‘react-redux’</a:t>
          </a:r>
        </a:p>
      </dgm:t>
    </dgm:pt>
    <dgm:pt modelId="{707D31F1-4C58-4DDD-9CE8-13C9CE7E4A47}" type="parTrans" cxnId="{95DC6172-AAB4-4F4D-9510-809E8C4BC410}">
      <dgm:prSet/>
      <dgm:spPr/>
      <dgm:t>
        <a:bodyPr/>
        <a:lstStyle/>
        <a:p>
          <a:endParaRPr lang="en-US" sz="900"/>
        </a:p>
      </dgm:t>
    </dgm:pt>
    <dgm:pt modelId="{DAC390E5-C9A6-4548-8BDB-13547D1F621C}" type="sibTrans" cxnId="{95DC6172-AAB4-4F4D-9510-809E8C4BC410}">
      <dgm:prSet/>
      <dgm:spPr/>
      <dgm:t>
        <a:bodyPr/>
        <a:lstStyle/>
        <a:p>
          <a:endParaRPr lang="en-US" sz="900"/>
        </a:p>
      </dgm:t>
    </dgm:pt>
    <dgm:pt modelId="{1DCDAC50-4D2C-4936-98BD-ACB032950385}">
      <dgm:prSet custT="1"/>
      <dgm:spPr/>
      <dgm:t>
        <a:bodyPr/>
        <a:lstStyle/>
        <a:p>
          <a:r>
            <a:rPr lang="en-US" sz="900" dirty="0"/>
            <a:t>11 – </a:t>
          </a:r>
          <a:r>
            <a:rPr lang="en-US" sz="900" dirty="0" err="1"/>
            <a:t>wrappe</a:t>
          </a:r>
          <a:r>
            <a:rPr lang="en-US" sz="900" dirty="0"/>
            <a:t> &lt;App&gt; by provider and add store to attribute store</a:t>
          </a:r>
        </a:p>
      </dgm:t>
    </dgm:pt>
    <dgm:pt modelId="{0CA6AAFA-BFE2-4B3F-B4C7-CAB184FBB878}" type="parTrans" cxnId="{B8DF1935-02E8-462D-BD70-D2E6805C2A44}">
      <dgm:prSet/>
      <dgm:spPr/>
      <dgm:t>
        <a:bodyPr/>
        <a:lstStyle/>
        <a:p>
          <a:endParaRPr lang="en-US" sz="900"/>
        </a:p>
      </dgm:t>
    </dgm:pt>
    <dgm:pt modelId="{4ECA5A51-959E-4BA9-964E-7839A0B0E9CD}" type="sibTrans" cxnId="{B8DF1935-02E8-462D-BD70-D2E6805C2A44}">
      <dgm:prSet/>
      <dgm:spPr/>
      <dgm:t>
        <a:bodyPr/>
        <a:lstStyle/>
        <a:p>
          <a:endParaRPr lang="en-US" sz="900"/>
        </a:p>
      </dgm:t>
    </dgm:pt>
    <dgm:pt modelId="{941B44B3-4F05-465A-B0EA-B95F1DFF096B}">
      <dgm:prSet custT="1"/>
      <dgm:spPr/>
      <dgm:t>
        <a:bodyPr/>
        <a:lstStyle/>
        <a:p>
          <a:r>
            <a:rPr lang="en-US" sz="900" dirty="0"/>
            <a:t>12 – in component target import {useSelector} from ‘react-redux’</a:t>
          </a:r>
        </a:p>
      </dgm:t>
    </dgm:pt>
    <dgm:pt modelId="{3AD1589A-1168-470A-92ED-94E03652C29F}" type="parTrans" cxnId="{2DFA6565-D85C-4E4B-AB9A-BA1C87A6C655}">
      <dgm:prSet/>
      <dgm:spPr/>
      <dgm:t>
        <a:bodyPr/>
        <a:lstStyle/>
        <a:p>
          <a:endParaRPr lang="en-US" sz="900"/>
        </a:p>
      </dgm:t>
    </dgm:pt>
    <dgm:pt modelId="{095E04A0-A5C3-4D9E-908A-7A7B54DCD0F8}" type="sibTrans" cxnId="{2DFA6565-D85C-4E4B-AB9A-BA1C87A6C655}">
      <dgm:prSet/>
      <dgm:spPr/>
      <dgm:t>
        <a:bodyPr/>
        <a:lstStyle/>
        <a:p>
          <a:endParaRPr lang="en-US" sz="900"/>
        </a:p>
      </dgm:t>
    </dgm:pt>
    <dgm:pt modelId="{48DA6988-8E71-465A-80DB-A19DDB98776D}">
      <dgm:prSet custT="1"/>
      <dgm:spPr/>
      <dgm:t>
        <a:bodyPr/>
        <a:lstStyle/>
        <a:p>
          <a:r>
            <a:rPr lang="en-US" sz="900" dirty="0"/>
            <a:t>13 – get value by const counter= </a:t>
          </a:r>
          <a:r>
            <a:rPr lang="en-US" sz="900" dirty="0" err="1"/>
            <a:t>useselector</a:t>
          </a:r>
          <a:r>
            <a:rPr lang="en-US" sz="900" dirty="0"/>
            <a:t>(state=&gt;</a:t>
          </a:r>
          <a:r>
            <a:rPr lang="en-US" sz="900" dirty="0" err="1"/>
            <a:t>state.counter</a:t>
          </a:r>
          <a:endParaRPr lang="en-US" sz="900" dirty="0"/>
        </a:p>
      </dgm:t>
    </dgm:pt>
    <dgm:pt modelId="{5FB8A6BC-8094-4D8A-AF14-D33DE08486D0}" type="parTrans" cxnId="{F9669179-54F4-4671-8BE0-AF0C1C60651B}">
      <dgm:prSet/>
      <dgm:spPr/>
      <dgm:t>
        <a:bodyPr/>
        <a:lstStyle/>
        <a:p>
          <a:endParaRPr lang="en-US" sz="900"/>
        </a:p>
      </dgm:t>
    </dgm:pt>
    <dgm:pt modelId="{BA2E7286-B2A5-422D-AA04-60214FB542AB}" type="sibTrans" cxnId="{F9669179-54F4-4671-8BE0-AF0C1C60651B}">
      <dgm:prSet/>
      <dgm:spPr/>
      <dgm:t>
        <a:bodyPr/>
        <a:lstStyle/>
        <a:p>
          <a:endParaRPr lang="en-US" sz="900"/>
        </a:p>
      </dgm:t>
    </dgm:pt>
    <dgm:pt modelId="{0538529B-49D9-407B-899F-7397C2391842}">
      <dgm:prSet custT="1"/>
      <dgm:spPr/>
      <dgm:t>
        <a:bodyPr/>
        <a:lstStyle/>
        <a:p>
          <a:r>
            <a:rPr lang="en-US" sz="900" dirty="0"/>
            <a:t>10 – in index.js (Root) import store from ‘store/index’</a:t>
          </a:r>
        </a:p>
      </dgm:t>
    </dgm:pt>
    <dgm:pt modelId="{B3154612-AFFC-486E-B4F4-205241EFE162}" type="parTrans" cxnId="{2DFBA93A-F538-427F-B539-A799C7973A35}">
      <dgm:prSet/>
      <dgm:spPr/>
      <dgm:t>
        <a:bodyPr/>
        <a:lstStyle/>
        <a:p>
          <a:endParaRPr lang="en-US" sz="900"/>
        </a:p>
      </dgm:t>
    </dgm:pt>
    <dgm:pt modelId="{3DEC4362-6357-4A87-92A4-C2A105DF3440}" type="sibTrans" cxnId="{2DFBA93A-F538-427F-B539-A799C7973A35}">
      <dgm:prSet/>
      <dgm:spPr/>
      <dgm:t>
        <a:bodyPr/>
        <a:lstStyle/>
        <a:p>
          <a:endParaRPr lang="en-US" sz="900"/>
        </a:p>
      </dgm:t>
    </dgm:pt>
    <dgm:pt modelId="{57B50D5D-8C2B-4F71-A37A-95A2C4203A79}">
      <dgm:prSet custT="1"/>
      <dgm:spPr/>
      <dgm:t>
        <a:bodyPr/>
        <a:lstStyle/>
        <a:p>
          <a:r>
            <a:rPr lang="en-US" sz="900" dirty="0"/>
            <a:t>14 – for dispatch import useDispatch and const dispatch=useDispatch</a:t>
          </a:r>
        </a:p>
      </dgm:t>
    </dgm:pt>
    <dgm:pt modelId="{23D155E1-2034-4D2E-95E3-808E137EE25E}" type="parTrans" cxnId="{6BA2FD23-3685-4B4C-922E-2FB65801B6BA}">
      <dgm:prSet/>
      <dgm:spPr/>
      <dgm:t>
        <a:bodyPr/>
        <a:lstStyle/>
        <a:p>
          <a:endParaRPr lang="en-US" sz="900"/>
        </a:p>
      </dgm:t>
    </dgm:pt>
    <dgm:pt modelId="{B65CCD6A-5486-405E-A00D-4F405B8EC21A}" type="sibTrans" cxnId="{6BA2FD23-3685-4B4C-922E-2FB65801B6BA}">
      <dgm:prSet/>
      <dgm:spPr/>
      <dgm:t>
        <a:bodyPr/>
        <a:lstStyle/>
        <a:p>
          <a:endParaRPr lang="en-US" sz="900"/>
        </a:p>
      </dgm:t>
    </dgm:pt>
    <dgm:pt modelId="{07F35C02-4100-4489-A91A-05AE215D13F6}">
      <dgm:prSet custT="1"/>
      <dgm:spPr/>
      <dgm:t>
        <a:bodyPr/>
        <a:lstStyle/>
        <a:p>
          <a:r>
            <a:rPr lang="en-US" sz="900" dirty="0"/>
            <a:t>15 – on handler </a:t>
          </a:r>
          <a:r>
            <a:rPr lang="en-US" sz="900" dirty="0" err="1"/>
            <a:t>func</a:t>
          </a:r>
          <a:r>
            <a:rPr lang="en-US" sz="900" dirty="0"/>
            <a:t> dispatch({</a:t>
          </a:r>
          <a:r>
            <a:rPr lang="en-US" sz="900" dirty="0" err="1"/>
            <a:t>type:’SOME</a:t>
          </a:r>
          <a:r>
            <a:rPr lang="en-US" sz="900" dirty="0"/>
            <a:t>’})</a:t>
          </a:r>
        </a:p>
      </dgm:t>
    </dgm:pt>
    <dgm:pt modelId="{ECE1B141-4AE2-436B-8D4E-C0AE68382D89}" type="parTrans" cxnId="{C5CECDF0-49C9-40B2-9476-E30A11134029}">
      <dgm:prSet/>
      <dgm:spPr/>
      <dgm:t>
        <a:bodyPr/>
        <a:lstStyle/>
        <a:p>
          <a:endParaRPr lang="en-US" sz="900"/>
        </a:p>
      </dgm:t>
    </dgm:pt>
    <dgm:pt modelId="{E68F5731-F95A-442B-9225-ACD1B5A923DE}" type="sibTrans" cxnId="{C5CECDF0-49C9-40B2-9476-E30A11134029}">
      <dgm:prSet/>
      <dgm:spPr/>
      <dgm:t>
        <a:bodyPr/>
        <a:lstStyle/>
        <a:p>
          <a:endParaRPr lang="en-US" sz="900"/>
        </a:p>
      </dgm:t>
    </dgm:pt>
    <dgm:pt modelId="{9FAB041E-9B99-4138-A70B-317F0BB80D06}">
      <dgm:prSet custT="1"/>
      <dgm:spPr/>
      <dgm:t>
        <a:bodyPr/>
        <a:lstStyle/>
        <a:p>
          <a:r>
            <a:rPr lang="en-US" sz="900" dirty="0"/>
            <a:t>16 - </a:t>
          </a:r>
          <a:r>
            <a:rPr lang="en-US" sz="900" b="0" i="0" dirty="0"/>
            <a:t>Attaching Payloads to Actions </a:t>
          </a:r>
          <a:r>
            <a:rPr lang="en-US" sz="900" dirty="0"/>
            <a:t>dispatch({</a:t>
          </a:r>
          <a:r>
            <a:rPr lang="en-US" sz="900" dirty="0" err="1"/>
            <a:t>type:’SOME</a:t>
          </a:r>
          <a:r>
            <a:rPr lang="en-US" sz="900" dirty="0"/>
            <a:t>’}, amount:5)</a:t>
          </a:r>
        </a:p>
      </dgm:t>
    </dgm:pt>
    <dgm:pt modelId="{D8A9E0B6-61B8-4986-9D28-5CAC107DA0E6}" type="parTrans" cxnId="{F771384E-09E0-4406-A7A7-C665871E06D1}">
      <dgm:prSet/>
      <dgm:spPr/>
      <dgm:t>
        <a:bodyPr/>
        <a:lstStyle/>
        <a:p>
          <a:endParaRPr lang="en-US" sz="900"/>
        </a:p>
      </dgm:t>
    </dgm:pt>
    <dgm:pt modelId="{EE81B161-DF6D-4D39-B59B-ACBF1F5700C8}" type="sibTrans" cxnId="{F771384E-09E0-4406-A7A7-C665871E06D1}">
      <dgm:prSet/>
      <dgm:spPr/>
      <dgm:t>
        <a:bodyPr/>
        <a:lstStyle/>
        <a:p>
          <a:endParaRPr lang="en-US" sz="900"/>
        </a:p>
      </dgm:t>
    </dgm:pt>
    <dgm:pt modelId="{BED0A469-96E4-40FD-8206-E59A0C966853}" type="pres">
      <dgm:prSet presAssocID="{FE680F0A-81F9-43FF-BAD4-BEC448F95A72}" presName="linear" presStyleCnt="0">
        <dgm:presLayoutVars>
          <dgm:animLvl val="lvl"/>
          <dgm:resizeHandles val="exact"/>
        </dgm:presLayoutVars>
      </dgm:prSet>
      <dgm:spPr/>
    </dgm:pt>
    <dgm:pt modelId="{11713A24-A296-461B-BD1A-CE5187ABD592}" type="pres">
      <dgm:prSet presAssocID="{D0E49239-BF0D-462F-8022-24519DC9D616}" presName="parentText" presStyleLbl="node1" presStyleIdx="0" presStyleCnt="16">
        <dgm:presLayoutVars>
          <dgm:chMax val="0"/>
          <dgm:bulletEnabled val="1"/>
        </dgm:presLayoutVars>
      </dgm:prSet>
      <dgm:spPr/>
    </dgm:pt>
    <dgm:pt modelId="{B38BE224-6231-43FE-815D-9AAFEA29C3C1}" type="pres">
      <dgm:prSet presAssocID="{A08743B7-68AD-446B-B96A-78D6E91E5515}" presName="spacer" presStyleCnt="0"/>
      <dgm:spPr/>
    </dgm:pt>
    <dgm:pt modelId="{5B01FDD3-397C-4424-8563-FA10AE1F6562}" type="pres">
      <dgm:prSet presAssocID="{01A80FD2-2BF5-454E-8C19-099B213B3DD0}" presName="parentText" presStyleLbl="node1" presStyleIdx="1" presStyleCnt="16">
        <dgm:presLayoutVars>
          <dgm:chMax val="0"/>
          <dgm:bulletEnabled val="1"/>
        </dgm:presLayoutVars>
      </dgm:prSet>
      <dgm:spPr/>
    </dgm:pt>
    <dgm:pt modelId="{94948663-6312-4731-B1D5-AD7936B65B6A}" type="pres">
      <dgm:prSet presAssocID="{7F43CDE7-EE1E-4DCF-9D6F-1B7CBBE47DF9}" presName="spacer" presStyleCnt="0"/>
      <dgm:spPr/>
    </dgm:pt>
    <dgm:pt modelId="{26AF18DF-A991-4976-94E1-56FA0E20294B}" type="pres">
      <dgm:prSet presAssocID="{3C38A6D0-2E62-4627-B20D-21D8FB79FBDE}" presName="parentText" presStyleLbl="node1" presStyleIdx="2" presStyleCnt="16" custLinFactNeighborX="231" custLinFactNeighborY="4655">
        <dgm:presLayoutVars>
          <dgm:chMax val="0"/>
          <dgm:bulletEnabled val="1"/>
        </dgm:presLayoutVars>
      </dgm:prSet>
      <dgm:spPr/>
    </dgm:pt>
    <dgm:pt modelId="{AAFF69DF-6A53-48FD-AD29-B4BF3033F799}" type="pres">
      <dgm:prSet presAssocID="{82E98779-D990-4E9E-BDEE-A85AA189D521}" presName="spacer" presStyleCnt="0"/>
      <dgm:spPr/>
    </dgm:pt>
    <dgm:pt modelId="{F332B531-2331-4372-BDC9-C45D4509F8D0}" type="pres">
      <dgm:prSet presAssocID="{B321F954-A8AF-424E-97E9-8045FEDE32C0}" presName="parentText" presStyleLbl="node1" presStyleIdx="3" presStyleCnt="16" custLinFactNeighborY="-1">
        <dgm:presLayoutVars>
          <dgm:chMax val="0"/>
          <dgm:bulletEnabled val="1"/>
        </dgm:presLayoutVars>
      </dgm:prSet>
      <dgm:spPr/>
    </dgm:pt>
    <dgm:pt modelId="{FDDF95E3-03BF-4284-88E9-32C349D73B32}" type="pres">
      <dgm:prSet presAssocID="{7A963F4A-9E9C-447A-9EFF-3A3139E54E6F}" presName="spacer" presStyleCnt="0"/>
      <dgm:spPr/>
    </dgm:pt>
    <dgm:pt modelId="{8769743E-60E2-45A5-AD03-81DFA7DBA86F}" type="pres">
      <dgm:prSet presAssocID="{D145E635-C18A-40E5-8BA0-4583D88C6ECE}" presName="parentText" presStyleLbl="node1" presStyleIdx="4" presStyleCnt="16">
        <dgm:presLayoutVars>
          <dgm:chMax val="0"/>
          <dgm:bulletEnabled val="1"/>
        </dgm:presLayoutVars>
      </dgm:prSet>
      <dgm:spPr/>
    </dgm:pt>
    <dgm:pt modelId="{889D82A6-8F2D-4DD0-B764-27837E2B5DB2}" type="pres">
      <dgm:prSet presAssocID="{74757F85-2847-429F-BD1B-35D38BE09F88}" presName="spacer" presStyleCnt="0"/>
      <dgm:spPr/>
    </dgm:pt>
    <dgm:pt modelId="{3F1E959A-3D5F-462C-9E72-5D0C45F7A5AC}" type="pres">
      <dgm:prSet presAssocID="{38AEE635-B036-46C5-B2B3-EF3C5FA6736C}" presName="parentText" presStyleLbl="node1" presStyleIdx="5" presStyleCnt="16">
        <dgm:presLayoutVars>
          <dgm:chMax val="0"/>
          <dgm:bulletEnabled val="1"/>
        </dgm:presLayoutVars>
      </dgm:prSet>
      <dgm:spPr/>
    </dgm:pt>
    <dgm:pt modelId="{17F001D2-4B28-4D0D-9C98-4181DD2E4B10}" type="pres">
      <dgm:prSet presAssocID="{6B5793C7-CCAD-4468-8967-84450AE03BB9}" presName="spacer" presStyleCnt="0"/>
      <dgm:spPr/>
    </dgm:pt>
    <dgm:pt modelId="{65F45258-744A-48F2-81A3-95025EF8F0B5}" type="pres">
      <dgm:prSet presAssocID="{7DBDC87D-2135-4F82-9170-6F421362F03C}" presName="parentText" presStyleLbl="node1" presStyleIdx="6" presStyleCnt="16">
        <dgm:presLayoutVars>
          <dgm:chMax val="0"/>
          <dgm:bulletEnabled val="1"/>
        </dgm:presLayoutVars>
      </dgm:prSet>
      <dgm:spPr/>
    </dgm:pt>
    <dgm:pt modelId="{8CC496C7-352B-4D30-81E5-BE768B05D299}" type="pres">
      <dgm:prSet presAssocID="{268D52D7-12D9-42A0-B9BF-C91083384E9F}" presName="spacer" presStyleCnt="0"/>
      <dgm:spPr/>
    </dgm:pt>
    <dgm:pt modelId="{3B3D3993-ECB9-42C0-AC25-52B1A09A1569}" type="pres">
      <dgm:prSet presAssocID="{CEF68535-B914-4A5A-9D02-8DDF2BDCB577}" presName="parentText" presStyleLbl="node1" presStyleIdx="7" presStyleCnt="16">
        <dgm:presLayoutVars>
          <dgm:chMax val="0"/>
          <dgm:bulletEnabled val="1"/>
        </dgm:presLayoutVars>
      </dgm:prSet>
      <dgm:spPr/>
    </dgm:pt>
    <dgm:pt modelId="{FA6204B0-4E26-41F3-8BA1-317607210823}" type="pres">
      <dgm:prSet presAssocID="{46636E3A-3449-4D24-9E56-4D95EDD6B795}" presName="spacer" presStyleCnt="0"/>
      <dgm:spPr/>
    </dgm:pt>
    <dgm:pt modelId="{EE7EB976-FF16-4DF5-AE8F-9325F1C86D40}" type="pres">
      <dgm:prSet presAssocID="{5F10F58F-EB62-46EC-B0FA-4CE305C2C83D}" presName="parentText" presStyleLbl="node1" presStyleIdx="8" presStyleCnt="16">
        <dgm:presLayoutVars>
          <dgm:chMax val="0"/>
          <dgm:bulletEnabled val="1"/>
        </dgm:presLayoutVars>
      </dgm:prSet>
      <dgm:spPr/>
    </dgm:pt>
    <dgm:pt modelId="{4440C960-4E87-4ABE-B205-00BB7C1C4ADB}" type="pres">
      <dgm:prSet presAssocID="{DAC390E5-C9A6-4548-8BDB-13547D1F621C}" presName="spacer" presStyleCnt="0"/>
      <dgm:spPr/>
    </dgm:pt>
    <dgm:pt modelId="{28FBFA81-BD72-4B18-AE15-466C95E32F13}" type="pres">
      <dgm:prSet presAssocID="{0538529B-49D9-407B-899F-7397C2391842}" presName="parentText" presStyleLbl="node1" presStyleIdx="9" presStyleCnt="16">
        <dgm:presLayoutVars>
          <dgm:chMax val="0"/>
          <dgm:bulletEnabled val="1"/>
        </dgm:presLayoutVars>
      </dgm:prSet>
      <dgm:spPr/>
    </dgm:pt>
    <dgm:pt modelId="{8D2E6A9B-4094-4713-B3D4-4D392A13E76F}" type="pres">
      <dgm:prSet presAssocID="{3DEC4362-6357-4A87-92A4-C2A105DF3440}" presName="spacer" presStyleCnt="0"/>
      <dgm:spPr/>
    </dgm:pt>
    <dgm:pt modelId="{FD923330-4E51-466A-9BF8-7A19388E98AB}" type="pres">
      <dgm:prSet presAssocID="{1DCDAC50-4D2C-4936-98BD-ACB032950385}" presName="parentText" presStyleLbl="node1" presStyleIdx="10" presStyleCnt="16">
        <dgm:presLayoutVars>
          <dgm:chMax val="0"/>
          <dgm:bulletEnabled val="1"/>
        </dgm:presLayoutVars>
      </dgm:prSet>
      <dgm:spPr/>
    </dgm:pt>
    <dgm:pt modelId="{B1A2EC4D-C54A-4CF8-B6A2-08EF0E2AC4C8}" type="pres">
      <dgm:prSet presAssocID="{4ECA5A51-959E-4BA9-964E-7839A0B0E9CD}" presName="spacer" presStyleCnt="0"/>
      <dgm:spPr/>
    </dgm:pt>
    <dgm:pt modelId="{B4DA96A3-E991-43A0-8444-04C51E326CD0}" type="pres">
      <dgm:prSet presAssocID="{941B44B3-4F05-465A-B0EA-B95F1DFF096B}" presName="parentText" presStyleLbl="node1" presStyleIdx="11" presStyleCnt="16">
        <dgm:presLayoutVars>
          <dgm:chMax val="0"/>
          <dgm:bulletEnabled val="1"/>
        </dgm:presLayoutVars>
      </dgm:prSet>
      <dgm:spPr/>
    </dgm:pt>
    <dgm:pt modelId="{9B7A41F0-1D6F-4CAF-997D-CC493DD66730}" type="pres">
      <dgm:prSet presAssocID="{095E04A0-A5C3-4D9E-908A-7A7B54DCD0F8}" presName="spacer" presStyleCnt="0"/>
      <dgm:spPr/>
    </dgm:pt>
    <dgm:pt modelId="{DDB7EA4E-2539-4332-A97D-4F343AE54CCF}" type="pres">
      <dgm:prSet presAssocID="{48DA6988-8E71-465A-80DB-A19DDB98776D}" presName="parentText" presStyleLbl="node1" presStyleIdx="12" presStyleCnt="16">
        <dgm:presLayoutVars>
          <dgm:chMax val="0"/>
          <dgm:bulletEnabled val="1"/>
        </dgm:presLayoutVars>
      </dgm:prSet>
      <dgm:spPr/>
    </dgm:pt>
    <dgm:pt modelId="{67C7A899-0FF1-4080-9045-7C586C30D4DA}" type="pres">
      <dgm:prSet presAssocID="{BA2E7286-B2A5-422D-AA04-60214FB542AB}" presName="spacer" presStyleCnt="0"/>
      <dgm:spPr/>
    </dgm:pt>
    <dgm:pt modelId="{8C5E3473-FEB2-468E-B87E-A057B7AE7E9D}" type="pres">
      <dgm:prSet presAssocID="{57B50D5D-8C2B-4F71-A37A-95A2C4203A79}" presName="parentText" presStyleLbl="node1" presStyleIdx="13" presStyleCnt="16">
        <dgm:presLayoutVars>
          <dgm:chMax val="0"/>
          <dgm:bulletEnabled val="1"/>
        </dgm:presLayoutVars>
      </dgm:prSet>
      <dgm:spPr/>
    </dgm:pt>
    <dgm:pt modelId="{37D83F78-CFD8-4739-9119-EFBE69055BD4}" type="pres">
      <dgm:prSet presAssocID="{B65CCD6A-5486-405E-A00D-4F405B8EC21A}" presName="spacer" presStyleCnt="0"/>
      <dgm:spPr/>
    </dgm:pt>
    <dgm:pt modelId="{FE9335F4-6CCD-42BA-8739-4DE4F0302B15}" type="pres">
      <dgm:prSet presAssocID="{07F35C02-4100-4489-A91A-05AE215D13F6}" presName="parentText" presStyleLbl="node1" presStyleIdx="14" presStyleCnt="16">
        <dgm:presLayoutVars>
          <dgm:chMax val="0"/>
          <dgm:bulletEnabled val="1"/>
        </dgm:presLayoutVars>
      </dgm:prSet>
      <dgm:spPr/>
    </dgm:pt>
    <dgm:pt modelId="{2A87ACF7-4DF3-4DA8-8CD3-A33E959D5D04}" type="pres">
      <dgm:prSet presAssocID="{E68F5731-F95A-442B-9225-ACD1B5A923DE}" presName="spacer" presStyleCnt="0"/>
      <dgm:spPr/>
    </dgm:pt>
    <dgm:pt modelId="{668269B7-E7F8-4D9F-AB11-480ED08D1D0C}" type="pres">
      <dgm:prSet presAssocID="{9FAB041E-9B99-4138-A70B-317F0BB80D06}" presName="parentText" presStyleLbl="node1" presStyleIdx="15" presStyleCnt="16">
        <dgm:presLayoutVars>
          <dgm:chMax val="0"/>
          <dgm:bulletEnabled val="1"/>
        </dgm:presLayoutVars>
      </dgm:prSet>
      <dgm:spPr/>
    </dgm:pt>
  </dgm:ptLst>
  <dgm:cxnLst>
    <dgm:cxn modelId="{87621804-2FCD-4709-B291-48C7016DD80A}" srcId="{FE680F0A-81F9-43FF-BAD4-BEC448F95A72}" destId="{D145E635-C18A-40E5-8BA0-4583D88C6ECE}" srcOrd="4" destOrd="0" parTransId="{C0E3135A-85C4-40BC-8B88-51A59E0174F1}" sibTransId="{74757F85-2847-429F-BD1B-35D38BE09F88}"/>
    <dgm:cxn modelId="{6BA2FD23-3685-4B4C-922E-2FB65801B6BA}" srcId="{FE680F0A-81F9-43FF-BAD4-BEC448F95A72}" destId="{57B50D5D-8C2B-4F71-A37A-95A2C4203A79}" srcOrd="13" destOrd="0" parTransId="{23D155E1-2034-4D2E-95E3-808E137EE25E}" sibTransId="{B65CCD6A-5486-405E-A00D-4F405B8EC21A}"/>
    <dgm:cxn modelId="{A6174725-F0A1-4760-8927-132EC07197BD}" type="presOf" srcId="{01A80FD2-2BF5-454E-8C19-099B213B3DD0}" destId="{5B01FDD3-397C-4424-8563-FA10AE1F6562}" srcOrd="0" destOrd="0" presId="urn:microsoft.com/office/officeart/2005/8/layout/vList2"/>
    <dgm:cxn modelId="{4048CB2B-6F1F-445E-B286-93CA0EE9043E}" type="presOf" srcId="{9FAB041E-9B99-4138-A70B-317F0BB80D06}" destId="{668269B7-E7F8-4D9F-AB11-480ED08D1D0C}" srcOrd="0" destOrd="0" presId="urn:microsoft.com/office/officeart/2005/8/layout/vList2"/>
    <dgm:cxn modelId="{90EAF231-42AE-4630-9B7C-2D1DDF05AB18}" srcId="{FE680F0A-81F9-43FF-BAD4-BEC448F95A72}" destId="{38AEE635-B036-46C5-B2B3-EF3C5FA6736C}" srcOrd="5" destOrd="0" parTransId="{3068928F-7F48-421A-AEC1-E03BAC4EF03D}" sibTransId="{6B5793C7-CCAD-4468-8967-84450AE03BB9}"/>
    <dgm:cxn modelId="{B8DF1935-02E8-462D-BD70-D2E6805C2A44}" srcId="{FE680F0A-81F9-43FF-BAD4-BEC448F95A72}" destId="{1DCDAC50-4D2C-4936-98BD-ACB032950385}" srcOrd="10" destOrd="0" parTransId="{0CA6AAFA-BFE2-4B3F-B4C7-CAB184FBB878}" sibTransId="{4ECA5A51-959E-4BA9-964E-7839A0B0E9CD}"/>
    <dgm:cxn modelId="{2DFBA93A-F538-427F-B539-A799C7973A35}" srcId="{FE680F0A-81F9-43FF-BAD4-BEC448F95A72}" destId="{0538529B-49D9-407B-899F-7397C2391842}" srcOrd="9" destOrd="0" parTransId="{B3154612-AFFC-486E-B4F4-205241EFE162}" sibTransId="{3DEC4362-6357-4A87-92A4-C2A105DF3440}"/>
    <dgm:cxn modelId="{2DFA6565-D85C-4E4B-AB9A-BA1C87A6C655}" srcId="{FE680F0A-81F9-43FF-BAD4-BEC448F95A72}" destId="{941B44B3-4F05-465A-B0EA-B95F1DFF096B}" srcOrd="11" destOrd="0" parTransId="{3AD1589A-1168-470A-92ED-94E03652C29F}" sibTransId="{095E04A0-A5C3-4D9E-908A-7A7B54DCD0F8}"/>
    <dgm:cxn modelId="{E5E1706C-1EE0-4610-AC5D-6E35F1F9E2A1}" type="presOf" srcId="{48DA6988-8E71-465A-80DB-A19DDB98776D}" destId="{DDB7EA4E-2539-4332-A97D-4F343AE54CCF}" srcOrd="0" destOrd="0" presId="urn:microsoft.com/office/officeart/2005/8/layout/vList2"/>
    <dgm:cxn modelId="{B752A74C-6D85-441B-98CD-5D485F170988}" type="presOf" srcId="{57B50D5D-8C2B-4F71-A37A-95A2C4203A79}" destId="{8C5E3473-FEB2-468E-B87E-A057B7AE7E9D}" srcOrd="0" destOrd="0" presId="urn:microsoft.com/office/officeart/2005/8/layout/vList2"/>
    <dgm:cxn modelId="{F771384E-09E0-4406-A7A7-C665871E06D1}" srcId="{FE680F0A-81F9-43FF-BAD4-BEC448F95A72}" destId="{9FAB041E-9B99-4138-A70B-317F0BB80D06}" srcOrd="15" destOrd="0" parTransId="{D8A9E0B6-61B8-4986-9D28-5CAC107DA0E6}" sibTransId="{EE81B161-DF6D-4D39-B59B-ACBF1F5700C8}"/>
    <dgm:cxn modelId="{0879EA70-CBE4-470D-B4C3-E4E44495478C}" type="presOf" srcId="{FE680F0A-81F9-43FF-BAD4-BEC448F95A72}" destId="{BED0A469-96E4-40FD-8206-E59A0C966853}" srcOrd="0" destOrd="0" presId="urn:microsoft.com/office/officeart/2005/8/layout/vList2"/>
    <dgm:cxn modelId="{44683271-DDA6-4D5E-9E13-E2A30584642C}" type="presOf" srcId="{D0E49239-BF0D-462F-8022-24519DC9D616}" destId="{11713A24-A296-461B-BD1A-CE5187ABD592}" srcOrd="0" destOrd="0" presId="urn:microsoft.com/office/officeart/2005/8/layout/vList2"/>
    <dgm:cxn modelId="{95DC6172-AAB4-4F4D-9510-809E8C4BC410}" srcId="{FE680F0A-81F9-43FF-BAD4-BEC448F95A72}" destId="{5F10F58F-EB62-46EC-B0FA-4CE305C2C83D}" srcOrd="8" destOrd="0" parTransId="{707D31F1-4C58-4DDD-9CE8-13C9CE7E4A47}" sibTransId="{DAC390E5-C9A6-4548-8BDB-13547D1F621C}"/>
    <dgm:cxn modelId="{F9669179-54F4-4671-8BE0-AF0C1C60651B}" srcId="{FE680F0A-81F9-43FF-BAD4-BEC448F95A72}" destId="{48DA6988-8E71-465A-80DB-A19DDB98776D}" srcOrd="12" destOrd="0" parTransId="{5FB8A6BC-8094-4D8A-AF14-D33DE08486D0}" sibTransId="{BA2E7286-B2A5-422D-AA04-60214FB542AB}"/>
    <dgm:cxn modelId="{40A32C84-C3D4-4D55-8693-8DF69AF201CB}" srcId="{FE680F0A-81F9-43FF-BAD4-BEC448F95A72}" destId="{01A80FD2-2BF5-454E-8C19-099B213B3DD0}" srcOrd="1" destOrd="0" parTransId="{3A929886-C806-44D6-B573-336364DC6A58}" sibTransId="{7F43CDE7-EE1E-4DCF-9D6F-1B7CBBE47DF9}"/>
    <dgm:cxn modelId="{88A29F88-7CDC-4278-9EB7-C25D96F0CE91}" type="presOf" srcId="{B321F954-A8AF-424E-97E9-8045FEDE32C0}" destId="{F332B531-2331-4372-BDC9-C45D4509F8D0}" srcOrd="0" destOrd="0" presId="urn:microsoft.com/office/officeart/2005/8/layout/vList2"/>
    <dgm:cxn modelId="{79DF3696-33CE-45BE-B2BD-5FA40CE5FDAC}" srcId="{FE680F0A-81F9-43FF-BAD4-BEC448F95A72}" destId="{CEF68535-B914-4A5A-9D02-8DDF2BDCB577}" srcOrd="7" destOrd="0" parTransId="{44216A96-9942-4B24-8724-D0521A4C7018}" sibTransId="{46636E3A-3449-4D24-9E56-4D95EDD6B795}"/>
    <dgm:cxn modelId="{80755198-3A07-449D-969A-8B12EAA0E762}" srcId="{FE680F0A-81F9-43FF-BAD4-BEC448F95A72}" destId="{D0E49239-BF0D-462F-8022-24519DC9D616}" srcOrd="0" destOrd="0" parTransId="{66ED52B9-AE0D-4B5B-8164-899F768E42E2}" sibTransId="{A08743B7-68AD-446B-B96A-78D6E91E5515}"/>
    <dgm:cxn modelId="{52A127A2-CDD6-4386-8ED2-066076874FA8}" type="presOf" srcId="{CEF68535-B914-4A5A-9D02-8DDF2BDCB577}" destId="{3B3D3993-ECB9-42C0-AC25-52B1A09A1569}" srcOrd="0" destOrd="0" presId="urn:microsoft.com/office/officeart/2005/8/layout/vList2"/>
    <dgm:cxn modelId="{A32920A4-51A9-4BA3-8688-06CFFE6DB0A4}" srcId="{FE680F0A-81F9-43FF-BAD4-BEC448F95A72}" destId="{7DBDC87D-2135-4F82-9170-6F421362F03C}" srcOrd="6" destOrd="0" parTransId="{818C139F-A7A7-488D-8021-D49AF197F2D2}" sibTransId="{268D52D7-12D9-42A0-B9BF-C91083384E9F}"/>
    <dgm:cxn modelId="{D17961A4-1BEF-4023-9D16-6A59E64AC9EC}" type="presOf" srcId="{07F35C02-4100-4489-A91A-05AE215D13F6}" destId="{FE9335F4-6CCD-42BA-8739-4DE4F0302B15}" srcOrd="0" destOrd="0" presId="urn:microsoft.com/office/officeart/2005/8/layout/vList2"/>
    <dgm:cxn modelId="{DED0A4AA-33C0-4B7B-A635-CFEAF82B3B21}" type="presOf" srcId="{0538529B-49D9-407B-899F-7397C2391842}" destId="{28FBFA81-BD72-4B18-AE15-466C95E32F13}" srcOrd="0" destOrd="0" presId="urn:microsoft.com/office/officeart/2005/8/layout/vList2"/>
    <dgm:cxn modelId="{C277AFAA-E1E4-49DA-AD3D-B0CC8991674B}" type="presOf" srcId="{3C38A6D0-2E62-4627-B20D-21D8FB79FBDE}" destId="{26AF18DF-A991-4976-94E1-56FA0E20294B}" srcOrd="0" destOrd="0" presId="urn:microsoft.com/office/officeart/2005/8/layout/vList2"/>
    <dgm:cxn modelId="{B5AE58BA-04DB-4393-84BB-9AEF56197655}" type="presOf" srcId="{1DCDAC50-4D2C-4936-98BD-ACB032950385}" destId="{FD923330-4E51-466A-9BF8-7A19388E98AB}" srcOrd="0" destOrd="0" presId="urn:microsoft.com/office/officeart/2005/8/layout/vList2"/>
    <dgm:cxn modelId="{DFC1EBBA-5D4A-43FC-997E-A6806DCF8F78}" type="presOf" srcId="{38AEE635-B036-46C5-B2B3-EF3C5FA6736C}" destId="{3F1E959A-3D5F-462C-9E72-5D0C45F7A5AC}" srcOrd="0" destOrd="0" presId="urn:microsoft.com/office/officeart/2005/8/layout/vList2"/>
    <dgm:cxn modelId="{772D27C8-B39F-4F70-9A82-97F8127A77A7}" type="presOf" srcId="{7DBDC87D-2135-4F82-9170-6F421362F03C}" destId="{65F45258-744A-48F2-81A3-95025EF8F0B5}" srcOrd="0" destOrd="0" presId="urn:microsoft.com/office/officeart/2005/8/layout/vList2"/>
    <dgm:cxn modelId="{7BF9D5CE-967A-4A81-BD76-EFC23147EBAE}" type="presOf" srcId="{5F10F58F-EB62-46EC-B0FA-4CE305C2C83D}" destId="{EE7EB976-FF16-4DF5-AE8F-9325F1C86D40}" srcOrd="0" destOrd="0" presId="urn:microsoft.com/office/officeart/2005/8/layout/vList2"/>
    <dgm:cxn modelId="{CE688FDA-FCE4-44FA-97FC-26B0CE2E8F15}" type="presOf" srcId="{941B44B3-4F05-465A-B0EA-B95F1DFF096B}" destId="{B4DA96A3-E991-43A0-8444-04C51E326CD0}" srcOrd="0" destOrd="0" presId="urn:microsoft.com/office/officeart/2005/8/layout/vList2"/>
    <dgm:cxn modelId="{7AD994DB-42FC-4F77-B8C7-3E0CC629C79A}" type="presOf" srcId="{D145E635-C18A-40E5-8BA0-4583D88C6ECE}" destId="{8769743E-60E2-45A5-AD03-81DFA7DBA86F}" srcOrd="0" destOrd="0" presId="urn:microsoft.com/office/officeart/2005/8/layout/vList2"/>
    <dgm:cxn modelId="{2DB26FDC-FB21-449C-A5F3-4883F77D0356}" srcId="{FE680F0A-81F9-43FF-BAD4-BEC448F95A72}" destId="{3C38A6D0-2E62-4627-B20D-21D8FB79FBDE}" srcOrd="2" destOrd="0" parTransId="{D1DD27D6-3656-454A-B68B-DA4762A6C10C}" sibTransId="{82E98779-D990-4E9E-BDEE-A85AA189D521}"/>
    <dgm:cxn modelId="{E88475ED-55D0-4D43-BA9A-03D9D2CDF826}" srcId="{FE680F0A-81F9-43FF-BAD4-BEC448F95A72}" destId="{B321F954-A8AF-424E-97E9-8045FEDE32C0}" srcOrd="3" destOrd="0" parTransId="{D313CDBB-F9F1-476E-9556-882872865E20}" sibTransId="{7A963F4A-9E9C-447A-9EFF-3A3139E54E6F}"/>
    <dgm:cxn modelId="{C5CECDF0-49C9-40B2-9476-E30A11134029}" srcId="{FE680F0A-81F9-43FF-BAD4-BEC448F95A72}" destId="{07F35C02-4100-4489-A91A-05AE215D13F6}" srcOrd="14" destOrd="0" parTransId="{ECE1B141-4AE2-436B-8D4E-C0AE68382D89}" sibTransId="{E68F5731-F95A-442B-9225-ACD1B5A923DE}"/>
    <dgm:cxn modelId="{F472367B-FC1A-45FA-B4C6-900279D13B31}" type="presParOf" srcId="{BED0A469-96E4-40FD-8206-E59A0C966853}" destId="{11713A24-A296-461B-BD1A-CE5187ABD592}" srcOrd="0" destOrd="0" presId="urn:microsoft.com/office/officeart/2005/8/layout/vList2"/>
    <dgm:cxn modelId="{61629084-30AE-48DA-8FB4-E2D8587BF819}" type="presParOf" srcId="{BED0A469-96E4-40FD-8206-E59A0C966853}" destId="{B38BE224-6231-43FE-815D-9AAFEA29C3C1}" srcOrd="1" destOrd="0" presId="urn:microsoft.com/office/officeart/2005/8/layout/vList2"/>
    <dgm:cxn modelId="{54638384-A673-45B4-A584-6DF847090B24}" type="presParOf" srcId="{BED0A469-96E4-40FD-8206-E59A0C966853}" destId="{5B01FDD3-397C-4424-8563-FA10AE1F6562}" srcOrd="2" destOrd="0" presId="urn:microsoft.com/office/officeart/2005/8/layout/vList2"/>
    <dgm:cxn modelId="{4421EFBD-DF3C-43F0-8579-2E2877F2BF8B}" type="presParOf" srcId="{BED0A469-96E4-40FD-8206-E59A0C966853}" destId="{94948663-6312-4731-B1D5-AD7936B65B6A}" srcOrd="3" destOrd="0" presId="urn:microsoft.com/office/officeart/2005/8/layout/vList2"/>
    <dgm:cxn modelId="{67B33970-68BB-4FB1-887E-8285DCA55AC3}" type="presParOf" srcId="{BED0A469-96E4-40FD-8206-E59A0C966853}" destId="{26AF18DF-A991-4976-94E1-56FA0E20294B}" srcOrd="4" destOrd="0" presId="urn:microsoft.com/office/officeart/2005/8/layout/vList2"/>
    <dgm:cxn modelId="{3D0C5AB3-79DC-4D00-B860-D23A526671BE}" type="presParOf" srcId="{BED0A469-96E4-40FD-8206-E59A0C966853}" destId="{AAFF69DF-6A53-48FD-AD29-B4BF3033F799}" srcOrd="5" destOrd="0" presId="urn:microsoft.com/office/officeart/2005/8/layout/vList2"/>
    <dgm:cxn modelId="{DBAC51A1-2F95-4830-B454-B3622D243E39}" type="presParOf" srcId="{BED0A469-96E4-40FD-8206-E59A0C966853}" destId="{F332B531-2331-4372-BDC9-C45D4509F8D0}" srcOrd="6" destOrd="0" presId="urn:microsoft.com/office/officeart/2005/8/layout/vList2"/>
    <dgm:cxn modelId="{9C496548-97BB-4D0E-B64F-5E78AE94664D}" type="presParOf" srcId="{BED0A469-96E4-40FD-8206-E59A0C966853}" destId="{FDDF95E3-03BF-4284-88E9-32C349D73B32}" srcOrd="7" destOrd="0" presId="urn:microsoft.com/office/officeart/2005/8/layout/vList2"/>
    <dgm:cxn modelId="{E37A06C8-B745-4C89-BF7F-1F46CBF18651}" type="presParOf" srcId="{BED0A469-96E4-40FD-8206-E59A0C966853}" destId="{8769743E-60E2-45A5-AD03-81DFA7DBA86F}" srcOrd="8" destOrd="0" presId="urn:microsoft.com/office/officeart/2005/8/layout/vList2"/>
    <dgm:cxn modelId="{462369DC-6D0A-4828-9803-A2B29D51EEA6}" type="presParOf" srcId="{BED0A469-96E4-40FD-8206-E59A0C966853}" destId="{889D82A6-8F2D-4DD0-B764-27837E2B5DB2}" srcOrd="9" destOrd="0" presId="urn:microsoft.com/office/officeart/2005/8/layout/vList2"/>
    <dgm:cxn modelId="{87556380-6F37-4E29-984F-1884F08A2FC9}" type="presParOf" srcId="{BED0A469-96E4-40FD-8206-E59A0C966853}" destId="{3F1E959A-3D5F-462C-9E72-5D0C45F7A5AC}" srcOrd="10" destOrd="0" presId="urn:microsoft.com/office/officeart/2005/8/layout/vList2"/>
    <dgm:cxn modelId="{8F82DDDC-3F2A-4D83-BAE2-F969ADBE14D7}" type="presParOf" srcId="{BED0A469-96E4-40FD-8206-E59A0C966853}" destId="{17F001D2-4B28-4D0D-9C98-4181DD2E4B10}" srcOrd="11" destOrd="0" presId="urn:microsoft.com/office/officeart/2005/8/layout/vList2"/>
    <dgm:cxn modelId="{F3C565B2-EDE7-4BF6-A917-77EB154337FF}" type="presParOf" srcId="{BED0A469-96E4-40FD-8206-E59A0C966853}" destId="{65F45258-744A-48F2-81A3-95025EF8F0B5}" srcOrd="12" destOrd="0" presId="urn:microsoft.com/office/officeart/2005/8/layout/vList2"/>
    <dgm:cxn modelId="{B5C3EA03-9A07-4524-877B-1DDB9F9C19C6}" type="presParOf" srcId="{BED0A469-96E4-40FD-8206-E59A0C966853}" destId="{8CC496C7-352B-4D30-81E5-BE768B05D299}" srcOrd="13" destOrd="0" presId="urn:microsoft.com/office/officeart/2005/8/layout/vList2"/>
    <dgm:cxn modelId="{A407887B-5F60-4FCA-AF2D-F5D908BA9EE8}" type="presParOf" srcId="{BED0A469-96E4-40FD-8206-E59A0C966853}" destId="{3B3D3993-ECB9-42C0-AC25-52B1A09A1569}" srcOrd="14" destOrd="0" presId="urn:microsoft.com/office/officeart/2005/8/layout/vList2"/>
    <dgm:cxn modelId="{5B93BD21-D0AE-48B4-B02E-BC04DE51A289}" type="presParOf" srcId="{BED0A469-96E4-40FD-8206-E59A0C966853}" destId="{FA6204B0-4E26-41F3-8BA1-317607210823}" srcOrd="15" destOrd="0" presId="urn:microsoft.com/office/officeart/2005/8/layout/vList2"/>
    <dgm:cxn modelId="{139E5292-FCA0-4ADF-8362-10CCAF538A84}" type="presParOf" srcId="{BED0A469-96E4-40FD-8206-E59A0C966853}" destId="{EE7EB976-FF16-4DF5-AE8F-9325F1C86D40}" srcOrd="16" destOrd="0" presId="urn:microsoft.com/office/officeart/2005/8/layout/vList2"/>
    <dgm:cxn modelId="{F0D75DAD-9FE0-49D1-AA3A-140E48D5573C}" type="presParOf" srcId="{BED0A469-96E4-40FD-8206-E59A0C966853}" destId="{4440C960-4E87-4ABE-B205-00BB7C1C4ADB}" srcOrd="17" destOrd="0" presId="urn:microsoft.com/office/officeart/2005/8/layout/vList2"/>
    <dgm:cxn modelId="{CF43B2F1-CF80-4FFD-9075-DEED21A5774F}" type="presParOf" srcId="{BED0A469-96E4-40FD-8206-E59A0C966853}" destId="{28FBFA81-BD72-4B18-AE15-466C95E32F13}" srcOrd="18" destOrd="0" presId="urn:microsoft.com/office/officeart/2005/8/layout/vList2"/>
    <dgm:cxn modelId="{478DCA68-7357-4AA4-8FEF-23A9E2A6BB2D}" type="presParOf" srcId="{BED0A469-96E4-40FD-8206-E59A0C966853}" destId="{8D2E6A9B-4094-4713-B3D4-4D392A13E76F}" srcOrd="19" destOrd="0" presId="urn:microsoft.com/office/officeart/2005/8/layout/vList2"/>
    <dgm:cxn modelId="{5FAC4C37-1EF1-42CF-9FAF-7CDF7ED260D6}" type="presParOf" srcId="{BED0A469-96E4-40FD-8206-E59A0C966853}" destId="{FD923330-4E51-466A-9BF8-7A19388E98AB}" srcOrd="20" destOrd="0" presId="urn:microsoft.com/office/officeart/2005/8/layout/vList2"/>
    <dgm:cxn modelId="{314CAF41-A69D-4873-A1AD-48B690FCC0B3}" type="presParOf" srcId="{BED0A469-96E4-40FD-8206-E59A0C966853}" destId="{B1A2EC4D-C54A-4CF8-B6A2-08EF0E2AC4C8}" srcOrd="21" destOrd="0" presId="urn:microsoft.com/office/officeart/2005/8/layout/vList2"/>
    <dgm:cxn modelId="{18BDF567-5FA5-4EB5-9FD1-A512FEB64E78}" type="presParOf" srcId="{BED0A469-96E4-40FD-8206-E59A0C966853}" destId="{B4DA96A3-E991-43A0-8444-04C51E326CD0}" srcOrd="22" destOrd="0" presId="urn:microsoft.com/office/officeart/2005/8/layout/vList2"/>
    <dgm:cxn modelId="{E095CC44-BA9B-4613-B64C-061924B2C677}" type="presParOf" srcId="{BED0A469-96E4-40FD-8206-E59A0C966853}" destId="{9B7A41F0-1D6F-4CAF-997D-CC493DD66730}" srcOrd="23" destOrd="0" presId="urn:microsoft.com/office/officeart/2005/8/layout/vList2"/>
    <dgm:cxn modelId="{5004AB41-65B8-4081-AF25-08802880C456}" type="presParOf" srcId="{BED0A469-96E4-40FD-8206-E59A0C966853}" destId="{DDB7EA4E-2539-4332-A97D-4F343AE54CCF}" srcOrd="24" destOrd="0" presId="urn:microsoft.com/office/officeart/2005/8/layout/vList2"/>
    <dgm:cxn modelId="{9651DADB-7274-42F0-8560-650CC37907F3}" type="presParOf" srcId="{BED0A469-96E4-40FD-8206-E59A0C966853}" destId="{67C7A899-0FF1-4080-9045-7C586C30D4DA}" srcOrd="25" destOrd="0" presId="urn:microsoft.com/office/officeart/2005/8/layout/vList2"/>
    <dgm:cxn modelId="{DC71D576-C527-43E6-9B3E-6F4948FD220B}" type="presParOf" srcId="{BED0A469-96E4-40FD-8206-E59A0C966853}" destId="{8C5E3473-FEB2-468E-B87E-A057B7AE7E9D}" srcOrd="26" destOrd="0" presId="urn:microsoft.com/office/officeart/2005/8/layout/vList2"/>
    <dgm:cxn modelId="{81DF7B63-432D-4289-AFD0-6FC625C1190B}" type="presParOf" srcId="{BED0A469-96E4-40FD-8206-E59A0C966853}" destId="{37D83F78-CFD8-4739-9119-EFBE69055BD4}" srcOrd="27" destOrd="0" presId="urn:microsoft.com/office/officeart/2005/8/layout/vList2"/>
    <dgm:cxn modelId="{68416B93-4896-4407-924D-49C6FEC766B1}" type="presParOf" srcId="{BED0A469-96E4-40FD-8206-E59A0C966853}" destId="{FE9335F4-6CCD-42BA-8739-4DE4F0302B15}" srcOrd="28" destOrd="0" presId="urn:microsoft.com/office/officeart/2005/8/layout/vList2"/>
    <dgm:cxn modelId="{BB0FA40F-FB1C-414F-9E75-5C7991FA3C6C}" type="presParOf" srcId="{BED0A469-96E4-40FD-8206-E59A0C966853}" destId="{2A87ACF7-4DF3-4DA8-8CD3-A33E959D5D04}" srcOrd="29" destOrd="0" presId="urn:microsoft.com/office/officeart/2005/8/layout/vList2"/>
    <dgm:cxn modelId="{FCD5ED1F-DABD-41E1-B013-5E0F7374B559}" type="presParOf" srcId="{BED0A469-96E4-40FD-8206-E59A0C966853}" destId="{668269B7-E7F8-4D9F-AB11-480ED08D1D0C}" srcOrd="3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AB6284-C6A7-4086-B2A8-48312A6951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42C65-2CD2-4B99-809C-8F2902696894}">
      <dgm:prSet phldrT="[Text]"/>
      <dgm:spPr/>
      <dgm:t>
        <a:bodyPr/>
        <a:lstStyle/>
        <a:p>
          <a:r>
            <a:rPr lang="en-US" b="0" dirty="0"/>
            <a:t>Crate const ModalOverlay</a:t>
          </a:r>
          <a:endParaRPr lang="en-US" dirty="0"/>
        </a:p>
      </dgm:t>
    </dgm:pt>
    <dgm:pt modelId="{CDD2077B-02F9-4768-93F8-8985F91AB5FE}" type="parTrans" cxnId="{88ED6F52-506E-4F0C-8485-C0BBA84DB9B2}">
      <dgm:prSet/>
      <dgm:spPr/>
      <dgm:t>
        <a:bodyPr/>
        <a:lstStyle/>
        <a:p>
          <a:endParaRPr lang="en-US"/>
        </a:p>
      </dgm:t>
    </dgm:pt>
    <dgm:pt modelId="{0833481B-1B22-4DB9-89CB-AC2FAD38F073}" type="sibTrans" cxnId="{88ED6F52-506E-4F0C-8485-C0BBA84DB9B2}">
      <dgm:prSet/>
      <dgm:spPr/>
      <dgm:t>
        <a:bodyPr/>
        <a:lstStyle/>
        <a:p>
          <a:endParaRPr lang="en-US"/>
        </a:p>
      </dgm:t>
    </dgm:pt>
    <dgm:pt modelId="{9829A164-32C3-4E25-BA88-9B46050497D6}">
      <dgm:prSet phldrT="[Text]"/>
      <dgm:spPr/>
      <dgm:t>
        <a:bodyPr/>
        <a:lstStyle/>
        <a:p>
          <a:r>
            <a:rPr lang="en-US" b="0" dirty="0"/>
            <a:t>Crate const Backdrop</a:t>
          </a:r>
          <a:endParaRPr lang="en-US" dirty="0"/>
        </a:p>
      </dgm:t>
    </dgm:pt>
    <dgm:pt modelId="{15E9C8FF-3B94-447E-BA1B-425FF508B99D}" type="parTrans" cxnId="{05F380BC-141B-4990-A55F-C456F39D53DC}">
      <dgm:prSet/>
      <dgm:spPr/>
      <dgm:t>
        <a:bodyPr/>
        <a:lstStyle/>
        <a:p>
          <a:endParaRPr lang="en-US"/>
        </a:p>
      </dgm:t>
    </dgm:pt>
    <dgm:pt modelId="{A817FFC4-04F1-4A6F-ADCE-D2DFD6C74647}" type="sibTrans" cxnId="{05F380BC-141B-4990-A55F-C456F39D53DC}">
      <dgm:prSet/>
      <dgm:spPr/>
      <dgm:t>
        <a:bodyPr/>
        <a:lstStyle/>
        <a:p>
          <a:endParaRPr lang="en-US"/>
        </a:p>
      </dgm:t>
    </dgm:pt>
    <dgm:pt modelId="{B2EDD18F-2D29-4FF3-8533-9E361990A743}">
      <dgm:prSet phldrT="[Text]"/>
      <dgm:spPr/>
      <dgm:t>
        <a:bodyPr/>
        <a:lstStyle/>
        <a:p>
          <a:r>
            <a:rPr lang="en-US" b="0" dirty="0"/>
            <a:t>Create Modal Component</a:t>
          </a:r>
          <a:endParaRPr lang="en-US" dirty="0"/>
        </a:p>
      </dgm:t>
    </dgm:pt>
    <dgm:pt modelId="{85749A0E-9C0A-497D-8497-7492E337D316}" type="parTrans" cxnId="{033C09A0-DF4C-43B6-B408-DED9B50B97FF}">
      <dgm:prSet/>
      <dgm:spPr/>
      <dgm:t>
        <a:bodyPr/>
        <a:lstStyle/>
        <a:p>
          <a:endParaRPr lang="en-US"/>
        </a:p>
      </dgm:t>
    </dgm:pt>
    <dgm:pt modelId="{A8F90EB1-C1B9-4D8F-BA04-0AC92E37C84D}" type="sibTrans" cxnId="{033C09A0-DF4C-43B6-B408-DED9B50B97FF}">
      <dgm:prSet/>
      <dgm:spPr/>
      <dgm:t>
        <a:bodyPr/>
        <a:lstStyle/>
        <a:p>
          <a:endParaRPr lang="en-US"/>
        </a:p>
      </dgm:t>
    </dgm:pt>
    <dgm:pt modelId="{CD37A7BF-8899-40E6-B66E-122E3BD8345D}">
      <dgm:prSet phldrT="[Text]"/>
      <dgm:spPr/>
      <dgm:t>
        <a:bodyPr/>
        <a:lstStyle/>
        <a:p>
          <a:r>
            <a:rPr lang="en-US" b="0" dirty="0"/>
            <a:t>import </a:t>
          </a:r>
          <a:r>
            <a:rPr lang="en-US" b="0" dirty="0" err="1"/>
            <a:t>ReactDOM</a:t>
          </a:r>
          <a:r>
            <a:rPr lang="en-US" b="0" dirty="0"/>
            <a:t> from 'react-</a:t>
          </a:r>
          <a:r>
            <a:rPr lang="en-US" b="0" dirty="0" err="1"/>
            <a:t>dom</a:t>
          </a:r>
          <a:r>
            <a:rPr lang="en-US" b="0" dirty="0"/>
            <a:t>'</a:t>
          </a:r>
          <a:endParaRPr lang="en-US" dirty="0"/>
        </a:p>
      </dgm:t>
    </dgm:pt>
    <dgm:pt modelId="{38398D6A-1192-48B4-87DB-908551C4C8FD}" type="parTrans" cxnId="{13DAEC39-C99D-4114-8575-8A1C6D5F2A3D}">
      <dgm:prSet/>
      <dgm:spPr/>
      <dgm:t>
        <a:bodyPr/>
        <a:lstStyle/>
        <a:p>
          <a:endParaRPr lang="en-US"/>
        </a:p>
      </dgm:t>
    </dgm:pt>
    <dgm:pt modelId="{7AA5167D-3B8E-4C34-A5A2-3724153B07A4}" type="sibTrans" cxnId="{13DAEC39-C99D-4114-8575-8A1C6D5F2A3D}">
      <dgm:prSet/>
      <dgm:spPr/>
      <dgm:t>
        <a:bodyPr/>
        <a:lstStyle/>
        <a:p>
          <a:endParaRPr lang="en-US"/>
        </a:p>
      </dgm:t>
    </dgm:pt>
    <dgm:pt modelId="{FCB65E3B-DEEC-447C-A424-149CCD3EAA67}">
      <dgm:prSet phldrT="[Text]"/>
      <dgm:spPr/>
      <dgm:t>
        <a:bodyPr/>
        <a:lstStyle/>
        <a:p>
          <a:r>
            <a:rPr lang="en-US" dirty="0"/>
            <a:t>Wrapper cart or content by Modal</a:t>
          </a:r>
        </a:p>
      </dgm:t>
    </dgm:pt>
    <dgm:pt modelId="{3CC410AF-A1F4-48B7-AA49-A786B74AD9B8}" type="parTrans" cxnId="{8AA43238-F6E2-4D3D-8A33-3A1A1FDDBD0F}">
      <dgm:prSet/>
      <dgm:spPr/>
      <dgm:t>
        <a:bodyPr/>
        <a:lstStyle/>
        <a:p>
          <a:endParaRPr lang="en-US"/>
        </a:p>
      </dgm:t>
    </dgm:pt>
    <dgm:pt modelId="{0FD64985-F63B-4B94-B9AC-78A151B02566}" type="sibTrans" cxnId="{8AA43238-F6E2-4D3D-8A33-3A1A1FDDBD0F}">
      <dgm:prSet/>
      <dgm:spPr/>
      <dgm:t>
        <a:bodyPr/>
        <a:lstStyle/>
        <a:p>
          <a:endParaRPr lang="en-US"/>
        </a:p>
      </dgm:t>
    </dgm:pt>
    <dgm:pt modelId="{244BC3D1-B736-4635-A977-FE91C7B67DD6}">
      <dgm:prSet phldrT="[Text]"/>
      <dgm:spPr/>
      <dgm:t>
        <a:bodyPr/>
        <a:lstStyle/>
        <a:p>
          <a:r>
            <a:rPr lang="en-US" dirty="0"/>
            <a:t>Create element overlay in index html</a:t>
          </a:r>
        </a:p>
      </dgm:t>
    </dgm:pt>
    <dgm:pt modelId="{43DE141F-38E5-477B-8669-8059EF75C6AF}" type="parTrans" cxnId="{9211352D-0B5E-4ECD-8940-CFDBF4F1790B}">
      <dgm:prSet/>
      <dgm:spPr/>
      <dgm:t>
        <a:bodyPr/>
        <a:lstStyle/>
        <a:p>
          <a:endParaRPr lang="en-US"/>
        </a:p>
      </dgm:t>
    </dgm:pt>
    <dgm:pt modelId="{18FB18FB-4D49-4784-97EB-7695EE980891}" type="sibTrans" cxnId="{9211352D-0B5E-4ECD-8940-CFDBF4F1790B}">
      <dgm:prSet/>
      <dgm:spPr/>
      <dgm:t>
        <a:bodyPr/>
        <a:lstStyle/>
        <a:p>
          <a:endParaRPr lang="en-US"/>
        </a:p>
      </dgm:t>
    </dgm:pt>
    <dgm:pt modelId="{B5F0EA07-05EF-4686-9638-77B821EFE6DC}">
      <dgm:prSet phldrT="[Text]"/>
      <dgm:spPr/>
      <dgm:t>
        <a:bodyPr/>
        <a:lstStyle/>
        <a:p>
          <a:pPr rtl="0"/>
          <a:r>
            <a:rPr lang="en-US" dirty="0"/>
            <a:t>Create const portalElement for access element overlay in index html</a:t>
          </a:r>
        </a:p>
      </dgm:t>
    </dgm:pt>
    <dgm:pt modelId="{E24069B6-B556-4D77-AAFC-2916A31FFD3B}" type="parTrans" cxnId="{4350CC25-CD3C-4F46-ABAC-A2BCE5163150}">
      <dgm:prSet/>
      <dgm:spPr/>
      <dgm:t>
        <a:bodyPr/>
        <a:lstStyle/>
        <a:p>
          <a:endParaRPr lang="en-US"/>
        </a:p>
      </dgm:t>
    </dgm:pt>
    <dgm:pt modelId="{8C6F5C3A-C6A9-4465-9B91-B745838AE91E}" type="sibTrans" cxnId="{4350CC25-CD3C-4F46-ABAC-A2BCE5163150}">
      <dgm:prSet/>
      <dgm:spPr/>
      <dgm:t>
        <a:bodyPr/>
        <a:lstStyle/>
        <a:p>
          <a:endParaRPr lang="en-US"/>
        </a:p>
      </dgm:t>
    </dgm:pt>
    <dgm:pt modelId="{2D50D129-7CC7-4CFA-AF22-AFDD402D36D3}" type="pres">
      <dgm:prSet presAssocID="{8EAB6284-C6A7-4086-B2A8-48312A69512E}" presName="linear" presStyleCnt="0">
        <dgm:presLayoutVars>
          <dgm:animLvl val="lvl"/>
          <dgm:resizeHandles val="exact"/>
        </dgm:presLayoutVars>
      </dgm:prSet>
      <dgm:spPr/>
    </dgm:pt>
    <dgm:pt modelId="{E0964838-F46F-4CA5-9081-D3FF30843A3D}" type="pres">
      <dgm:prSet presAssocID="{244BC3D1-B736-4635-A977-FE91C7B67DD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CE244CE-A257-4122-AD4E-4069006BE47F}" type="pres">
      <dgm:prSet presAssocID="{18FB18FB-4D49-4784-97EB-7695EE980891}" presName="spacer" presStyleCnt="0"/>
      <dgm:spPr/>
    </dgm:pt>
    <dgm:pt modelId="{D4250625-B80A-4DB3-B585-7024BD8B7E7E}" type="pres">
      <dgm:prSet presAssocID="{B2EDD18F-2D29-4FF3-8533-9E361990A74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1519CA7-992D-4B2D-AC3A-2EFD99F70BF9}" type="pres">
      <dgm:prSet presAssocID="{A8F90EB1-C1B9-4D8F-BA04-0AC92E37C84D}" presName="spacer" presStyleCnt="0"/>
      <dgm:spPr/>
    </dgm:pt>
    <dgm:pt modelId="{F458629C-FDEC-4D1C-B5C7-4DC2BE5542BA}" type="pres">
      <dgm:prSet presAssocID="{9829A164-32C3-4E25-BA88-9B46050497D6}" presName="parentText" presStyleLbl="node1" presStyleIdx="2" presStyleCnt="7" custLinFactNeighborX="-19192" custLinFactNeighborY="52359">
        <dgm:presLayoutVars>
          <dgm:chMax val="0"/>
          <dgm:bulletEnabled val="1"/>
        </dgm:presLayoutVars>
      </dgm:prSet>
      <dgm:spPr/>
    </dgm:pt>
    <dgm:pt modelId="{470BD007-7F73-417E-BF81-668B232FBA59}" type="pres">
      <dgm:prSet presAssocID="{A817FFC4-04F1-4A6F-ADCE-D2DFD6C74647}" presName="spacer" presStyleCnt="0"/>
      <dgm:spPr/>
    </dgm:pt>
    <dgm:pt modelId="{0AEA0CBB-4878-41DE-B884-D3D8010EADB3}" type="pres">
      <dgm:prSet presAssocID="{08E42C65-2CD2-4B99-809C-8F290269689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B1F964B-2C95-4014-82F7-73892501973A}" type="pres">
      <dgm:prSet presAssocID="{0833481B-1B22-4DB9-89CB-AC2FAD38F073}" presName="spacer" presStyleCnt="0"/>
      <dgm:spPr/>
    </dgm:pt>
    <dgm:pt modelId="{B455559A-0C1E-4DA2-86D4-D48687D96F38}" type="pres">
      <dgm:prSet presAssocID="{CD37A7BF-8899-40E6-B66E-122E3BD8345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6EDDF24-F802-4F0F-BAA9-5903A83EB369}" type="pres">
      <dgm:prSet presAssocID="{7AA5167D-3B8E-4C34-A5A2-3724153B07A4}" presName="spacer" presStyleCnt="0"/>
      <dgm:spPr/>
    </dgm:pt>
    <dgm:pt modelId="{3EF11B26-D059-4CA2-BF76-603D72C1FE04}" type="pres">
      <dgm:prSet presAssocID="{B5F0EA07-05EF-4686-9638-77B821EFE6D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E2B5FF0-445E-436C-B8F3-33984152C115}" type="pres">
      <dgm:prSet presAssocID="{8C6F5C3A-C6A9-4465-9B91-B745838AE91E}" presName="spacer" presStyleCnt="0"/>
      <dgm:spPr/>
    </dgm:pt>
    <dgm:pt modelId="{8A3DBB8E-4853-4F05-B64F-0C7BEBC3DC99}" type="pres">
      <dgm:prSet presAssocID="{FCB65E3B-DEEC-447C-A424-149CCD3EAA6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350CC25-CD3C-4F46-ABAC-A2BCE5163150}" srcId="{8EAB6284-C6A7-4086-B2A8-48312A69512E}" destId="{B5F0EA07-05EF-4686-9638-77B821EFE6DC}" srcOrd="5" destOrd="0" parTransId="{E24069B6-B556-4D77-AAFC-2916A31FFD3B}" sibTransId="{8C6F5C3A-C6A9-4465-9B91-B745838AE91E}"/>
    <dgm:cxn modelId="{BFF06C27-2058-4271-88A7-9E0F9A31A033}" type="presOf" srcId="{9829A164-32C3-4E25-BA88-9B46050497D6}" destId="{F458629C-FDEC-4D1C-B5C7-4DC2BE5542BA}" srcOrd="0" destOrd="0" presId="urn:microsoft.com/office/officeart/2005/8/layout/vList2"/>
    <dgm:cxn modelId="{9211352D-0B5E-4ECD-8940-CFDBF4F1790B}" srcId="{8EAB6284-C6A7-4086-B2A8-48312A69512E}" destId="{244BC3D1-B736-4635-A977-FE91C7B67DD6}" srcOrd="0" destOrd="0" parTransId="{43DE141F-38E5-477B-8669-8059EF75C6AF}" sibTransId="{18FB18FB-4D49-4784-97EB-7695EE980891}"/>
    <dgm:cxn modelId="{8AA43238-F6E2-4D3D-8A33-3A1A1FDDBD0F}" srcId="{8EAB6284-C6A7-4086-B2A8-48312A69512E}" destId="{FCB65E3B-DEEC-447C-A424-149CCD3EAA67}" srcOrd="6" destOrd="0" parTransId="{3CC410AF-A1F4-48B7-AA49-A786B74AD9B8}" sibTransId="{0FD64985-F63B-4B94-B9AC-78A151B02566}"/>
    <dgm:cxn modelId="{13DAEC39-C99D-4114-8575-8A1C6D5F2A3D}" srcId="{8EAB6284-C6A7-4086-B2A8-48312A69512E}" destId="{CD37A7BF-8899-40E6-B66E-122E3BD8345D}" srcOrd="4" destOrd="0" parTransId="{38398D6A-1192-48B4-87DB-908551C4C8FD}" sibTransId="{7AA5167D-3B8E-4C34-A5A2-3724153B07A4}"/>
    <dgm:cxn modelId="{3E1EEE5D-3B3F-4B30-ACA5-858BF820A46D}" type="presOf" srcId="{8EAB6284-C6A7-4086-B2A8-48312A69512E}" destId="{2D50D129-7CC7-4CFA-AF22-AFDD402D36D3}" srcOrd="0" destOrd="0" presId="urn:microsoft.com/office/officeart/2005/8/layout/vList2"/>
    <dgm:cxn modelId="{1BD0005F-0B44-4657-BF3F-3992EA0785FF}" type="presOf" srcId="{08E42C65-2CD2-4B99-809C-8F2902696894}" destId="{0AEA0CBB-4878-41DE-B884-D3D8010EADB3}" srcOrd="0" destOrd="0" presId="urn:microsoft.com/office/officeart/2005/8/layout/vList2"/>
    <dgm:cxn modelId="{965DCC65-DFB2-4F9F-97EF-630B4E88FD55}" type="presOf" srcId="{B2EDD18F-2D29-4FF3-8533-9E361990A743}" destId="{D4250625-B80A-4DB3-B585-7024BD8B7E7E}" srcOrd="0" destOrd="0" presId="urn:microsoft.com/office/officeart/2005/8/layout/vList2"/>
    <dgm:cxn modelId="{88ED6F52-506E-4F0C-8485-C0BBA84DB9B2}" srcId="{8EAB6284-C6A7-4086-B2A8-48312A69512E}" destId="{08E42C65-2CD2-4B99-809C-8F2902696894}" srcOrd="3" destOrd="0" parTransId="{CDD2077B-02F9-4768-93F8-8985F91AB5FE}" sibTransId="{0833481B-1B22-4DB9-89CB-AC2FAD38F073}"/>
    <dgm:cxn modelId="{CBD7668E-E318-4F63-B99A-6AF19804D8E4}" type="presOf" srcId="{FCB65E3B-DEEC-447C-A424-149CCD3EAA67}" destId="{8A3DBB8E-4853-4F05-B64F-0C7BEBC3DC99}" srcOrd="0" destOrd="0" presId="urn:microsoft.com/office/officeart/2005/8/layout/vList2"/>
    <dgm:cxn modelId="{033C09A0-DF4C-43B6-B408-DED9B50B97FF}" srcId="{8EAB6284-C6A7-4086-B2A8-48312A69512E}" destId="{B2EDD18F-2D29-4FF3-8533-9E361990A743}" srcOrd="1" destOrd="0" parTransId="{85749A0E-9C0A-497D-8497-7492E337D316}" sibTransId="{A8F90EB1-C1B9-4D8F-BA04-0AC92E37C84D}"/>
    <dgm:cxn modelId="{36037CBC-F36C-47D7-AD3F-63FF4A1B844D}" type="presOf" srcId="{B5F0EA07-05EF-4686-9638-77B821EFE6DC}" destId="{3EF11B26-D059-4CA2-BF76-603D72C1FE04}" srcOrd="0" destOrd="0" presId="urn:microsoft.com/office/officeart/2005/8/layout/vList2"/>
    <dgm:cxn modelId="{05F380BC-141B-4990-A55F-C456F39D53DC}" srcId="{8EAB6284-C6A7-4086-B2A8-48312A69512E}" destId="{9829A164-32C3-4E25-BA88-9B46050497D6}" srcOrd="2" destOrd="0" parTransId="{15E9C8FF-3B94-447E-BA1B-425FF508B99D}" sibTransId="{A817FFC4-04F1-4A6F-ADCE-D2DFD6C74647}"/>
    <dgm:cxn modelId="{04CAB6CE-F9CB-467B-B9B6-F9446366A051}" type="presOf" srcId="{CD37A7BF-8899-40E6-B66E-122E3BD8345D}" destId="{B455559A-0C1E-4DA2-86D4-D48687D96F38}" srcOrd="0" destOrd="0" presId="urn:microsoft.com/office/officeart/2005/8/layout/vList2"/>
    <dgm:cxn modelId="{17533DF5-5ECC-4F37-BFF0-189275728C49}" type="presOf" srcId="{244BC3D1-B736-4635-A977-FE91C7B67DD6}" destId="{E0964838-F46F-4CA5-9081-D3FF30843A3D}" srcOrd="0" destOrd="0" presId="urn:microsoft.com/office/officeart/2005/8/layout/vList2"/>
    <dgm:cxn modelId="{B0685284-5412-4316-884C-A410BE930E03}" type="presParOf" srcId="{2D50D129-7CC7-4CFA-AF22-AFDD402D36D3}" destId="{E0964838-F46F-4CA5-9081-D3FF30843A3D}" srcOrd="0" destOrd="0" presId="urn:microsoft.com/office/officeart/2005/8/layout/vList2"/>
    <dgm:cxn modelId="{3AF5BE91-69E2-445C-ADD8-4463B3062D61}" type="presParOf" srcId="{2D50D129-7CC7-4CFA-AF22-AFDD402D36D3}" destId="{7CE244CE-A257-4122-AD4E-4069006BE47F}" srcOrd="1" destOrd="0" presId="urn:microsoft.com/office/officeart/2005/8/layout/vList2"/>
    <dgm:cxn modelId="{9A25EDBA-7EA2-43F8-A477-010E72900539}" type="presParOf" srcId="{2D50D129-7CC7-4CFA-AF22-AFDD402D36D3}" destId="{D4250625-B80A-4DB3-B585-7024BD8B7E7E}" srcOrd="2" destOrd="0" presId="urn:microsoft.com/office/officeart/2005/8/layout/vList2"/>
    <dgm:cxn modelId="{3A8B87B4-F3A4-4AF5-AB21-C68EAB8A16A7}" type="presParOf" srcId="{2D50D129-7CC7-4CFA-AF22-AFDD402D36D3}" destId="{31519CA7-992D-4B2D-AC3A-2EFD99F70BF9}" srcOrd="3" destOrd="0" presId="urn:microsoft.com/office/officeart/2005/8/layout/vList2"/>
    <dgm:cxn modelId="{CBB496D9-697E-461B-BC54-097000BF808A}" type="presParOf" srcId="{2D50D129-7CC7-4CFA-AF22-AFDD402D36D3}" destId="{F458629C-FDEC-4D1C-B5C7-4DC2BE5542BA}" srcOrd="4" destOrd="0" presId="urn:microsoft.com/office/officeart/2005/8/layout/vList2"/>
    <dgm:cxn modelId="{18DE0087-D46D-4B50-8EDE-038CC5F24C67}" type="presParOf" srcId="{2D50D129-7CC7-4CFA-AF22-AFDD402D36D3}" destId="{470BD007-7F73-417E-BF81-668B232FBA59}" srcOrd="5" destOrd="0" presId="urn:microsoft.com/office/officeart/2005/8/layout/vList2"/>
    <dgm:cxn modelId="{FADE33D0-58E2-4D6C-8455-5D2AB67229D7}" type="presParOf" srcId="{2D50D129-7CC7-4CFA-AF22-AFDD402D36D3}" destId="{0AEA0CBB-4878-41DE-B884-D3D8010EADB3}" srcOrd="6" destOrd="0" presId="urn:microsoft.com/office/officeart/2005/8/layout/vList2"/>
    <dgm:cxn modelId="{7795B5B1-29EF-4DDF-97F3-5308FB22B008}" type="presParOf" srcId="{2D50D129-7CC7-4CFA-AF22-AFDD402D36D3}" destId="{7B1F964B-2C95-4014-82F7-73892501973A}" srcOrd="7" destOrd="0" presId="urn:microsoft.com/office/officeart/2005/8/layout/vList2"/>
    <dgm:cxn modelId="{6B851AA8-2B36-4A79-A03C-74974DC11DC0}" type="presParOf" srcId="{2D50D129-7CC7-4CFA-AF22-AFDD402D36D3}" destId="{B455559A-0C1E-4DA2-86D4-D48687D96F38}" srcOrd="8" destOrd="0" presId="urn:microsoft.com/office/officeart/2005/8/layout/vList2"/>
    <dgm:cxn modelId="{D01A29ED-237B-45BE-AD05-4B1FA6F14B23}" type="presParOf" srcId="{2D50D129-7CC7-4CFA-AF22-AFDD402D36D3}" destId="{86EDDF24-F802-4F0F-BAA9-5903A83EB369}" srcOrd="9" destOrd="0" presId="urn:microsoft.com/office/officeart/2005/8/layout/vList2"/>
    <dgm:cxn modelId="{76BD6D00-5D7F-43FB-B198-D913D78A3287}" type="presParOf" srcId="{2D50D129-7CC7-4CFA-AF22-AFDD402D36D3}" destId="{3EF11B26-D059-4CA2-BF76-603D72C1FE04}" srcOrd="10" destOrd="0" presId="urn:microsoft.com/office/officeart/2005/8/layout/vList2"/>
    <dgm:cxn modelId="{46BF9D52-7AA4-4624-A2D5-31E252AC967E}" type="presParOf" srcId="{2D50D129-7CC7-4CFA-AF22-AFDD402D36D3}" destId="{0E2B5FF0-445E-436C-B8F3-33984152C115}" srcOrd="11" destOrd="0" presId="urn:microsoft.com/office/officeart/2005/8/layout/vList2"/>
    <dgm:cxn modelId="{06927710-FB9C-47EF-BB48-259A388B4F95}" type="presParOf" srcId="{2D50D129-7CC7-4CFA-AF22-AFDD402D36D3}" destId="{8A3DBB8E-4853-4F05-B64F-0C7BEBC3DC9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Import React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95E48E1F-CB2A-49F2-B2DC-AFBBECF2AD43}">
      <dgm:prSet phldrT="[Text]" custT="1"/>
      <dgm:spPr/>
      <dgm:t>
        <a:bodyPr/>
        <a:lstStyle/>
        <a:p>
          <a:r>
            <a:rPr lang="en-US" sz="800" dirty="0"/>
            <a:t>Init context by  </a:t>
          </a:r>
          <a:r>
            <a:rPr lang="en-US" sz="800" dirty="0" err="1"/>
            <a:t>React.creatContext</a:t>
          </a:r>
          <a:r>
            <a:rPr lang="en-US" sz="800" dirty="0"/>
            <a:t>(</a:t>
          </a:r>
          <a:r>
            <a:rPr lang="en-US" sz="800" dirty="0" err="1"/>
            <a:t>initState</a:t>
          </a:r>
          <a:r>
            <a:rPr lang="en-US" sz="800" dirty="0"/>
            <a:t>)</a:t>
          </a:r>
        </a:p>
      </dgm:t>
    </dgm:pt>
    <dgm:pt modelId="{9C086640-02A9-419E-A2A9-D2305C4B7101}" type="parTrans" cxnId="{6562FE07-4756-47A6-A218-99F7BBE39A6B}">
      <dgm:prSet/>
      <dgm:spPr/>
      <dgm:t>
        <a:bodyPr/>
        <a:lstStyle/>
        <a:p>
          <a:endParaRPr lang="en-US" sz="1600"/>
        </a:p>
      </dgm:t>
    </dgm:pt>
    <dgm:pt modelId="{F469E72C-D9DC-4D46-B6FE-9389FA4214F0}" type="sibTrans" cxnId="{6562FE07-4756-47A6-A218-99F7BBE39A6B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2" custScaleX="132624" custLinFactY="27653" custLinFactNeighborX="868" custLinFactNeighborY="100000">
        <dgm:presLayoutVars>
          <dgm:bulletEnabled val="1"/>
        </dgm:presLayoutVars>
      </dgm:prSet>
      <dgm:spPr/>
    </dgm:pt>
    <dgm:pt modelId="{20BF8A45-6107-41DA-A586-621E067734D7}" type="pres">
      <dgm:prSet presAssocID="{97FA31CD-6B29-42D1-859B-FBB5195AF36D}" presName="parSpace" presStyleCnt="0"/>
      <dgm:spPr/>
    </dgm:pt>
    <dgm:pt modelId="{22D12993-C305-40A3-ABFB-CECEA8EAD7F4}" type="pres">
      <dgm:prSet presAssocID="{95E48E1F-CB2A-49F2-B2DC-AFBBECF2AD43}" presName="parTxOnly" presStyleLbl="node1" presStyleIdx="1" presStyleCnt="2" custScaleX="394588" custLinFactY="100000" custLinFactNeighborX="27474" custLinFactNeighborY="112001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6562FE07-4756-47A6-A218-99F7BBE39A6B}" srcId="{F3918B41-CAF1-4E2A-92C6-8C73E27F1749}" destId="{95E48E1F-CB2A-49F2-B2DC-AFBBECF2AD43}" srcOrd="1" destOrd="0" parTransId="{9C086640-02A9-419E-A2A9-D2305C4B7101}" sibTransId="{F469E72C-D9DC-4D46-B6FE-9389FA4214F0}"/>
    <dgm:cxn modelId="{316CD60E-49F5-4721-99B9-94601FF12003}" type="presOf" srcId="{95E48E1F-CB2A-49F2-B2DC-AFBBECF2AD43}" destId="{22D12993-C305-40A3-ABFB-CECEA8EAD7F4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  <dgm:cxn modelId="{1047D4AB-5407-44D4-B99E-410C5E41B427}" type="presParOf" srcId="{54FAFCD4-2B67-464A-9859-62273262231D}" destId="{20BF8A45-6107-41DA-A586-621E067734D7}" srcOrd="1" destOrd="0" presId="urn:microsoft.com/office/officeart/2005/8/layout/hChevron3"/>
    <dgm:cxn modelId="{880E18C1-E11E-492A-A157-0768824FD24F}" type="presParOf" srcId="{54FAFCD4-2B67-464A-9859-62273262231D}" destId="{22D12993-C305-40A3-ABFB-CECEA8EAD7F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to root children's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and  all target components by SomeThingContext.Provider</a:t>
          </a:r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D136F3FB-910A-454B-A879-3D3861161A35}">
      <dgm:prSet phldrT="[Text]"/>
      <dgm:spPr/>
      <dgm:t>
        <a:bodyPr/>
        <a:lstStyle/>
        <a:p>
          <a:r>
            <a:rPr lang="en-US" dirty="0"/>
            <a:t>Add attribute ‘value’={{propInitState:dynamicValue}}</a:t>
          </a:r>
        </a:p>
      </dgm:t>
    </dgm:pt>
    <dgm:pt modelId="{1D1A9F52-0515-4B15-B9CC-CE28A1D6B571}" type="parTrans" cxnId="{77EF8ECF-B6B3-49D3-9398-BD8EF3A4EDA2}">
      <dgm:prSet/>
      <dgm:spPr/>
      <dgm:t>
        <a:bodyPr/>
        <a:lstStyle/>
        <a:p>
          <a:endParaRPr lang="en-US"/>
        </a:p>
      </dgm:t>
    </dgm:pt>
    <dgm:pt modelId="{864A119F-18D5-490B-B63B-64E4C0434B9A}" type="sibTrans" cxnId="{77EF8ECF-B6B3-49D3-9398-BD8EF3A4EDA2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861830E0-0246-47C6-94FB-74C3A997B950}" type="pres">
      <dgm:prSet presAssocID="{D136F3FB-910A-454B-A879-3D3861161A35}" presName="text_3" presStyleLbl="node1" presStyleIdx="2" presStyleCnt="3">
        <dgm:presLayoutVars>
          <dgm:bulletEnabled val="1"/>
        </dgm:presLayoutVars>
      </dgm:prSet>
      <dgm:spPr/>
    </dgm:pt>
    <dgm:pt modelId="{A823C7B2-C0F1-41DC-80D3-882354116A0F}" type="pres">
      <dgm:prSet presAssocID="{D136F3FB-910A-454B-A879-3D3861161A35}" presName="accent_3" presStyleCnt="0"/>
      <dgm:spPr/>
    </dgm:pt>
    <dgm:pt modelId="{7BCEEDCC-B684-4460-83DA-61CD6CB6BA03}" type="pres">
      <dgm:prSet presAssocID="{D136F3FB-910A-454B-A879-3D3861161A3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A6B9182E-7E6B-43DD-9B17-A4DC67CDB468}" type="presOf" srcId="{D136F3FB-910A-454B-A879-3D3861161A35}" destId="{861830E0-0246-47C6-94FB-74C3A997B950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77EF8ECF-B6B3-49D3-9398-BD8EF3A4EDA2}" srcId="{93D8E9D4-D8E9-415C-9476-AC6135433110}" destId="{D136F3FB-910A-454B-A879-3D3861161A35}" srcOrd="2" destOrd="0" parTransId="{1D1A9F52-0515-4B15-B9CC-CE28A1D6B571}" sibTransId="{864A119F-18D5-490B-B63B-64E4C0434B9A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E5F3D8AC-5BEF-4BB0-9E40-38027B5BF30F}" type="presParOf" srcId="{58DDA868-13D3-4556-B827-C4A1A928D91D}" destId="{861830E0-0246-47C6-94FB-74C3A997B950}" srcOrd="5" destOrd="0" presId="urn:microsoft.com/office/officeart/2008/layout/VerticalCurvedList"/>
    <dgm:cxn modelId="{357639A3-4105-405C-9164-DB0297DDD554}" type="presParOf" srcId="{58DDA868-13D3-4556-B827-C4A1A928D91D}" destId="{A823C7B2-C0F1-41DC-80D3-882354116A0F}" srcOrd="6" destOrd="0" presId="urn:microsoft.com/office/officeart/2008/layout/VerticalCurvedList"/>
    <dgm:cxn modelId="{FD56D8F4-F0C4-48E1-97C6-F5457F7E1CB8}" type="presParOf" srcId="{A823C7B2-C0F1-41DC-80D3-882354116A0F}" destId="{7BCEEDCC-B684-4460-83DA-61CD6CB6BA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component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all element by </a:t>
          </a:r>
          <a:r>
            <a:rPr lang="en-US" dirty="0" err="1"/>
            <a:t>SomeThingContext.Consumer</a:t>
          </a:r>
          <a:endParaRPr lang="en-US" dirty="0"/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4889613F-818F-48DF-B0E5-DB48F989A865}">
      <dgm:prSet phldrT="[Text]"/>
      <dgm:spPr/>
      <dgm:t>
        <a:bodyPr/>
        <a:lstStyle/>
        <a:p>
          <a:r>
            <a:rPr lang="en-US" dirty="0"/>
            <a:t>Get values from provider and set in ctx on consumer</a:t>
          </a:r>
        </a:p>
      </dgm:t>
    </dgm:pt>
    <dgm:pt modelId="{6ACEFB7B-C031-485A-A7F5-833ADFA525FD}" type="parTrans" cxnId="{F43B218A-88E2-4042-A1D4-396607038A1C}">
      <dgm:prSet/>
      <dgm:spPr/>
      <dgm:t>
        <a:bodyPr/>
        <a:lstStyle/>
        <a:p>
          <a:endParaRPr lang="en-US"/>
        </a:p>
      </dgm:t>
    </dgm:pt>
    <dgm:pt modelId="{7DA2A564-74D8-4737-95B4-57A28720C335}" type="sibTrans" cxnId="{F43B218A-88E2-4042-A1D4-396607038A1C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D71194C1-A450-4F30-A837-5319BE88CC9F}" type="pres">
      <dgm:prSet presAssocID="{4889613F-818F-48DF-B0E5-DB48F989A865}" presName="text_3" presStyleLbl="node1" presStyleIdx="2" presStyleCnt="3">
        <dgm:presLayoutVars>
          <dgm:bulletEnabled val="1"/>
        </dgm:presLayoutVars>
      </dgm:prSet>
      <dgm:spPr/>
    </dgm:pt>
    <dgm:pt modelId="{856C6291-EBE7-4BE9-88D0-DE5F2C658FAC}" type="pres">
      <dgm:prSet presAssocID="{4889613F-818F-48DF-B0E5-DB48F989A865}" presName="accent_3" presStyleCnt="0"/>
      <dgm:spPr/>
    </dgm:pt>
    <dgm:pt modelId="{0E716598-2898-49B9-9E0D-D26DBDA139E8}" type="pres">
      <dgm:prSet presAssocID="{4889613F-818F-48DF-B0E5-DB48F989A86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17C8467F-034D-4F26-90C8-A9C9071F92A2}" type="presOf" srcId="{4889613F-818F-48DF-B0E5-DB48F989A865}" destId="{D71194C1-A450-4F30-A837-5319BE88CC9F}" srcOrd="0" destOrd="0" presId="urn:microsoft.com/office/officeart/2008/layout/VerticalCurvedList"/>
    <dgm:cxn modelId="{F43B218A-88E2-4042-A1D4-396607038A1C}" srcId="{93D8E9D4-D8E9-415C-9476-AC6135433110}" destId="{4889613F-818F-48DF-B0E5-DB48F989A865}" srcOrd="2" destOrd="0" parTransId="{6ACEFB7B-C031-485A-A7F5-833ADFA525FD}" sibTransId="{7DA2A564-74D8-4737-95B4-57A28720C335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1F04974C-D95B-4E88-B10A-9368CB77DF23}" type="presParOf" srcId="{58DDA868-13D3-4556-B827-C4A1A928D91D}" destId="{D71194C1-A450-4F30-A837-5319BE88CC9F}" srcOrd="5" destOrd="0" presId="urn:microsoft.com/office/officeart/2008/layout/VerticalCurvedList"/>
    <dgm:cxn modelId="{7E17E130-822C-4FEA-BA3F-22FFCB9324EA}" type="presParOf" srcId="{58DDA868-13D3-4556-B827-C4A1A928D91D}" destId="{856C6291-EBE7-4BE9-88D0-DE5F2C658FAC}" srcOrd="6" destOrd="0" presId="urn:microsoft.com/office/officeart/2008/layout/VerticalCurvedList"/>
    <dgm:cxn modelId="{2B8BBFD2-B906-4990-96F6-464E53C33C99}" type="presParOf" srcId="{856C6291-EBE7-4BE9-88D0-DE5F2C658FAC}" destId="{0E716598-2898-49B9-9E0D-D26DBDA139E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ctx useContext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1" custScaleX="132624" custLinFactY="27653" custLinFactNeighborX="868" custLinFactNeighborY="100000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9E585C-FF24-404C-9799-02CCEFFBD5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96A292-2ACF-42E5-94A2-A85B36351ACC}">
      <dgm:prSet phldrT="[Text]"/>
      <dgm:spPr/>
      <dgm:t>
        <a:bodyPr/>
        <a:lstStyle/>
        <a:p>
          <a:r>
            <a:rPr lang="en-US" dirty="0"/>
            <a:t>Init context hook in store folder</a:t>
          </a:r>
        </a:p>
      </dgm:t>
    </dgm:pt>
    <dgm:pt modelId="{B64C21A6-05DD-4951-8727-EEF5743DA655}" type="parTrans" cxnId="{DBE8A3E5-AD11-41B2-999F-DCF0D4B29695}">
      <dgm:prSet/>
      <dgm:spPr/>
      <dgm:t>
        <a:bodyPr/>
        <a:lstStyle/>
        <a:p>
          <a:endParaRPr lang="en-US"/>
        </a:p>
      </dgm:t>
    </dgm:pt>
    <dgm:pt modelId="{C77B948F-D137-4AB8-8ADB-FE1B91E08A58}" type="sibTrans" cxnId="{DBE8A3E5-AD11-41B2-999F-DCF0D4B29695}">
      <dgm:prSet/>
      <dgm:spPr/>
      <dgm:t>
        <a:bodyPr/>
        <a:lstStyle/>
        <a:p>
          <a:endParaRPr lang="en-US"/>
        </a:p>
      </dgm:t>
    </dgm:pt>
    <dgm:pt modelId="{B29AE73A-3B1B-447E-898E-6E1F944ACA87}">
      <dgm:prSet phldrT="[Text]"/>
      <dgm:spPr/>
      <dgm:t>
        <a:bodyPr/>
        <a:lstStyle/>
        <a:p>
          <a:r>
            <a:rPr lang="en-US" dirty="0"/>
            <a:t>Index.js/ wrapped App by custom provider</a:t>
          </a:r>
        </a:p>
      </dgm:t>
    </dgm:pt>
    <dgm:pt modelId="{606FFD0A-5551-4573-9A8B-224F44FA58D0}" type="parTrans" cxnId="{BCDE6FDE-7CEA-47BA-834B-4388F4B6DB67}">
      <dgm:prSet/>
      <dgm:spPr/>
      <dgm:t>
        <a:bodyPr/>
        <a:lstStyle/>
        <a:p>
          <a:endParaRPr lang="en-US"/>
        </a:p>
      </dgm:t>
    </dgm:pt>
    <dgm:pt modelId="{4D783585-6EF0-475B-9A88-55B269ECA560}" type="sibTrans" cxnId="{BCDE6FDE-7CEA-47BA-834B-4388F4B6DB67}">
      <dgm:prSet/>
      <dgm:spPr/>
      <dgm:t>
        <a:bodyPr/>
        <a:lstStyle/>
        <a:p>
          <a:endParaRPr lang="en-US"/>
        </a:p>
      </dgm:t>
    </dgm:pt>
    <dgm:pt modelId="{346BE08D-EC2D-416D-8DB1-49E9391A3A53}">
      <dgm:prSet phldrT="[Text]"/>
      <dgm:spPr/>
      <dgm:t>
        <a:bodyPr/>
        <a:lstStyle/>
        <a:p>
          <a:r>
            <a:rPr lang="en-US" dirty="0"/>
            <a:t>Get context  from initial context of store</a:t>
          </a:r>
        </a:p>
      </dgm:t>
    </dgm:pt>
    <dgm:pt modelId="{00A1BD2B-1370-4C30-B290-9F32BB4017C1}" type="parTrans" cxnId="{64758202-D46D-44B3-BD8A-8E6BDF7CB34B}">
      <dgm:prSet/>
      <dgm:spPr/>
      <dgm:t>
        <a:bodyPr/>
        <a:lstStyle/>
        <a:p>
          <a:endParaRPr lang="en-US"/>
        </a:p>
      </dgm:t>
    </dgm:pt>
    <dgm:pt modelId="{1FED10C6-1F35-4BA0-991A-DAF3F414D922}" type="sibTrans" cxnId="{64758202-D46D-44B3-BD8A-8E6BDF7CB34B}">
      <dgm:prSet/>
      <dgm:spPr/>
      <dgm:t>
        <a:bodyPr/>
        <a:lstStyle/>
        <a:p>
          <a:endParaRPr lang="en-US"/>
        </a:p>
      </dgm:t>
    </dgm:pt>
    <dgm:pt modelId="{FAE8DB40-DFA9-4BEE-BC6E-D5D9CB5D8831}">
      <dgm:prSet phldrT="[Text]"/>
      <dgm:spPr/>
      <dgm:t>
        <a:bodyPr/>
        <a:lstStyle/>
        <a:p>
          <a:r>
            <a:rPr lang="en-US" dirty="0"/>
            <a:t>Get context and update by method it</a:t>
          </a:r>
        </a:p>
      </dgm:t>
    </dgm:pt>
    <dgm:pt modelId="{D6A06ADB-409D-4E98-90D1-F6345736FD7D}" type="parTrans" cxnId="{698D19D1-4C42-43E4-811E-8AB855D4B3AA}">
      <dgm:prSet/>
      <dgm:spPr/>
      <dgm:t>
        <a:bodyPr/>
        <a:lstStyle/>
        <a:p>
          <a:endParaRPr lang="en-US"/>
        </a:p>
      </dgm:t>
    </dgm:pt>
    <dgm:pt modelId="{5E99A1EE-4AEA-417E-AC94-AFAE460FC031}" type="sibTrans" cxnId="{698D19D1-4C42-43E4-811E-8AB855D4B3AA}">
      <dgm:prSet/>
      <dgm:spPr/>
      <dgm:t>
        <a:bodyPr/>
        <a:lstStyle/>
        <a:p>
          <a:endParaRPr lang="en-US"/>
        </a:p>
      </dgm:t>
    </dgm:pt>
    <dgm:pt modelId="{BF80DDC3-B7D5-4505-8781-F467D43F0027}" type="pres">
      <dgm:prSet presAssocID="{589E585C-FF24-404C-9799-02CCEFFBD554}" presName="linear" presStyleCnt="0">
        <dgm:presLayoutVars>
          <dgm:animLvl val="lvl"/>
          <dgm:resizeHandles val="exact"/>
        </dgm:presLayoutVars>
      </dgm:prSet>
      <dgm:spPr/>
    </dgm:pt>
    <dgm:pt modelId="{621E256D-0B13-4722-B7D2-A9D61F9CAD47}" type="pres">
      <dgm:prSet presAssocID="{0796A292-2ACF-42E5-94A2-A85B36351AC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3B8336-993B-4B7F-A01D-2D36C0B60F9F}" type="pres">
      <dgm:prSet presAssocID="{C77B948F-D137-4AB8-8ADB-FE1B91E08A58}" presName="spacer" presStyleCnt="0"/>
      <dgm:spPr/>
    </dgm:pt>
    <dgm:pt modelId="{950E98EE-3989-4D7C-A769-0511EF03462E}" type="pres">
      <dgm:prSet presAssocID="{B29AE73A-3B1B-447E-898E-6E1F944ACA8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8AFD36-A595-4B71-A32F-EFD8DC694337}" type="pres">
      <dgm:prSet presAssocID="{4D783585-6EF0-475B-9A88-55B269ECA560}" presName="spacer" presStyleCnt="0"/>
      <dgm:spPr/>
    </dgm:pt>
    <dgm:pt modelId="{F54400AD-E0D1-45F5-ACC2-FC8F6D64B86B}" type="pres">
      <dgm:prSet presAssocID="{346BE08D-EC2D-416D-8DB1-49E9391A3A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68B86F6-9FE4-4FCD-B9EF-DA1DF9B440CA}" type="pres">
      <dgm:prSet presAssocID="{1FED10C6-1F35-4BA0-991A-DAF3F414D922}" presName="spacer" presStyleCnt="0"/>
      <dgm:spPr/>
    </dgm:pt>
    <dgm:pt modelId="{2F5CC4F0-6656-47E5-9974-7E7FEC7621C8}" type="pres">
      <dgm:prSet presAssocID="{FAE8DB40-DFA9-4BEE-BC6E-D5D9CB5D88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4758202-D46D-44B3-BD8A-8E6BDF7CB34B}" srcId="{589E585C-FF24-404C-9799-02CCEFFBD554}" destId="{346BE08D-EC2D-416D-8DB1-49E9391A3A53}" srcOrd="2" destOrd="0" parTransId="{00A1BD2B-1370-4C30-B290-9F32BB4017C1}" sibTransId="{1FED10C6-1F35-4BA0-991A-DAF3F414D922}"/>
    <dgm:cxn modelId="{F1902D10-6994-4B2C-A139-F90EDCE10B96}" type="presOf" srcId="{346BE08D-EC2D-416D-8DB1-49E9391A3A53}" destId="{F54400AD-E0D1-45F5-ACC2-FC8F6D64B86B}" srcOrd="0" destOrd="0" presId="urn:microsoft.com/office/officeart/2005/8/layout/vList2"/>
    <dgm:cxn modelId="{C39A721D-F7AD-4170-B0D3-10B57915FB4A}" type="presOf" srcId="{0796A292-2ACF-42E5-94A2-A85B36351ACC}" destId="{621E256D-0B13-4722-B7D2-A9D61F9CAD47}" srcOrd="0" destOrd="0" presId="urn:microsoft.com/office/officeart/2005/8/layout/vList2"/>
    <dgm:cxn modelId="{ED1786A9-EE90-4226-9A9C-A92BEC8B2E5D}" type="presOf" srcId="{FAE8DB40-DFA9-4BEE-BC6E-D5D9CB5D8831}" destId="{2F5CC4F0-6656-47E5-9974-7E7FEC7621C8}" srcOrd="0" destOrd="0" presId="urn:microsoft.com/office/officeart/2005/8/layout/vList2"/>
    <dgm:cxn modelId="{A64F63BF-44A9-4C58-8B2A-31E753C3930C}" type="presOf" srcId="{589E585C-FF24-404C-9799-02CCEFFBD554}" destId="{BF80DDC3-B7D5-4505-8781-F467D43F0027}" srcOrd="0" destOrd="0" presId="urn:microsoft.com/office/officeart/2005/8/layout/vList2"/>
    <dgm:cxn modelId="{698D19D1-4C42-43E4-811E-8AB855D4B3AA}" srcId="{589E585C-FF24-404C-9799-02CCEFFBD554}" destId="{FAE8DB40-DFA9-4BEE-BC6E-D5D9CB5D8831}" srcOrd="3" destOrd="0" parTransId="{D6A06ADB-409D-4E98-90D1-F6345736FD7D}" sibTransId="{5E99A1EE-4AEA-417E-AC94-AFAE460FC031}"/>
    <dgm:cxn modelId="{BCDE6FDE-7CEA-47BA-834B-4388F4B6DB67}" srcId="{589E585C-FF24-404C-9799-02CCEFFBD554}" destId="{B29AE73A-3B1B-447E-898E-6E1F944ACA87}" srcOrd="1" destOrd="0" parTransId="{606FFD0A-5551-4573-9A8B-224F44FA58D0}" sibTransId="{4D783585-6EF0-475B-9A88-55B269ECA560}"/>
    <dgm:cxn modelId="{DBE8A3E5-AD11-41B2-999F-DCF0D4B29695}" srcId="{589E585C-FF24-404C-9799-02CCEFFBD554}" destId="{0796A292-2ACF-42E5-94A2-A85B36351ACC}" srcOrd="0" destOrd="0" parTransId="{B64C21A6-05DD-4951-8727-EEF5743DA655}" sibTransId="{C77B948F-D137-4AB8-8ADB-FE1B91E08A58}"/>
    <dgm:cxn modelId="{63E180EA-03C3-42E2-A8C0-2CCA6B2C3AE2}" type="presOf" srcId="{B29AE73A-3B1B-447E-898E-6E1F944ACA87}" destId="{950E98EE-3989-4D7C-A769-0511EF03462E}" srcOrd="0" destOrd="0" presId="urn:microsoft.com/office/officeart/2005/8/layout/vList2"/>
    <dgm:cxn modelId="{E911E63C-103D-4709-A875-A78A53BCA7F8}" type="presParOf" srcId="{BF80DDC3-B7D5-4505-8781-F467D43F0027}" destId="{621E256D-0B13-4722-B7D2-A9D61F9CAD47}" srcOrd="0" destOrd="0" presId="urn:microsoft.com/office/officeart/2005/8/layout/vList2"/>
    <dgm:cxn modelId="{0414E393-1A56-4565-9E67-86915E8C24EB}" type="presParOf" srcId="{BF80DDC3-B7D5-4505-8781-F467D43F0027}" destId="{943B8336-993B-4B7F-A01D-2D36C0B60F9F}" srcOrd="1" destOrd="0" presId="urn:microsoft.com/office/officeart/2005/8/layout/vList2"/>
    <dgm:cxn modelId="{DADE580C-429E-4096-9AF3-A7544719C17D}" type="presParOf" srcId="{BF80DDC3-B7D5-4505-8781-F467D43F0027}" destId="{950E98EE-3989-4D7C-A769-0511EF03462E}" srcOrd="2" destOrd="0" presId="urn:microsoft.com/office/officeart/2005/8/layout/vList2"/>
    <dgm:cxn modelId="{A9A91D7F-9AF0-4F11-BEB5-2F1832EE8F4D}" type="presParOf" srcId="{BF80DDC3-B7D5-4505-8781-F467D43F0027}" destId="{188AFD36-A595-4B71-A32F-EFD8DC694337}" srcOrd="3" destOrd="0" presId="urn:microsoft.com/office/officeart/2005/8/layout/vList2"/>
    <dgm:cxn modelId="{9C017888-CDA6-4753-946B-56D29382F251}" type="presParOf" srcId="{BF80DDC3-B7D5-4505-8781-F467D43F0027}" destId="{F54400AD-E0D1-45F5-ACC2-FC8F6D64B86B}" srcOrd="4" destOrd="0" presId="urn:microsoft.com/office/officeart/2005/8/layout/vList2"/>
    <dgm:cxn modelId="{3FA8CC2C-5A2F-4D14-9765-C282468105FC}" type="presParOf" srcId="{BF80DDC3-B7D5-4505-8781-F467D43F0027}" destId="{968B86F6-9FE4-4FCD-B9EF-DA1DF9B440CA}" srcOrd="5" destOrd="0" presId="urn:microsoft.com/office/officeart/2005/8/layout/vList2"/>
    <dgm:cxn modelId="{38CA1B41-3478-4B56-85EB-2486FAB57BFE}" type="presParOf" srcId="{BF80DDC3-B7D5-4505-8781-F467D43F0027}" destId="{2F5CC4F0-6656-47E5-9974-7E7FEC7621C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ABBEAF-27A7-4C31-87AF-EE6A2864F0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57A41A-530A-4E47-998E-70D716295DDF}">
      <dgm:prSet phldrT="[Text]" custT="1"/>
      <dgm:spPr/>
      <dgm:t>
        <a:bodyPr/>
        <a:lstStyle/>
        <a:p>
          <a:r>
            <a:rPr lang="en-US" sz="1000" dirty="0"/>
            <a:t>Init UI Component / Input</a:t>
          </a:r>
        </a:p>
      </dgm:t>
    </dgm:pt>
    <dgm:pt modelId="{95F19029-F0CC-4F37-8C9E-28B05A84A496}" type="parTrans" cxnId="{DC234A3A-79A5-46C0-9A93-DFCA68851952}">
      <dgm:prSet/>
      <dgm:spPr/>
      <dgm:t>
        <a:bodyPr/>
        <a:lstStyle/>
        <a:p>
          <a:endParaRPr lang="en-US" sz="1400"/>
        </a:p>
      </dgm:t>
    </dgm:pt>
    <dgm:pt modelId="{426358ED-67BE-42C5-93F9-1C8108ADB050}" type="sibTrans" cxnId="{DC234A3A-79A5-46C0-9A93-DFCA68851952}">
      <dgm:prSet/>
      <dgm:spPr/>
      <dgm:t>
        <a:bodyPr/>
        <a:lstStyle/>
        <a:p>
          <a:endParaRPr lang="en-US" sz="1400"/>
        </a:p>
      </dgm:t>
    </dgm:pt>
    <dgm:pt modelId="{C28CBB0E-C0C6-4AE2-99D9-82602248237E}">
      <dgm:prSet phldrT="[Text]" custT="1"/>
      <dgm:spPr/>
      <dgm:t>
        <a:bodyPr/>
        <a:lstStyle/>
        <a:p>
          <a:r>
            <a:rPr lang="en-US" sz="1000" dirty="0"/>
            <a:t>Use component UI Input in component Login</a:t>
          </a:r>
        </a:p>
      </dgm:t>
    </dgm:pt>
    <dgm:pt modelId="{C9E3773C-5881-4937-BAC9-FE266F4AABE5}" type="parTrans" cxnId="{2BE3EC43-AF79-4965-B003-86A4A7554E19}">
      <dgm:prSet/>
      <dgm:spPr/>
      <dgm:t>
        <a:bodyPr/>
        <a:lstStyle/>
        <a:p>
          <a:endParaRPr lang="en-US" sz="1400"/>
        </a:p>
      </dgm:t>
    </dgm:pt>
    <dgm:pt modelId="{EE04DD5A-05C3-4AB2-8870-71EE86C7D84C}" type="sibTrans" cxnId="{2BE3EC43-AF79-4965-B003-86A4A7554E19}">
      <dgm:prSet/>
      <dgm:spPr/>
      <dgm:t>
        <a:bodyPr/>
        <a:lstStyle/>
        <a:p>
          <a:endParaRPr lang="en-US" sz="1400"/>
        </a:p>
      </dgm:t>
    </dgm:pt>
    <dgm:pt modelId="{EB550D57-8B63-46C4-8C5E-51A04A6527A1}" type="pres">
      <dgm:prSet presAssocID="{9FABBEAF-27A7-4C31-87AF-EE6A2864F02B}" presName="linear" presStyleCnt="0">
        <dgm:presLayoutVars>
          <dgm:animLvl val="lvl"/>
          <dgm:resizeHandles val="exact"/>
        </dgm:presLayoutVars>
      </dgm:prSet>
      <dgm:spPr/>
    </dgm:pt>
    <dgm:pt modelId="{7C7A5163-B8C5-4C38-82A2-485472666181}" type="pres">
      <dgm:prSet presAssocID="{A257A41A-530A-4E47-998E-70D716295D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781FE6-8A77-483F-9D90-B9DA6DD266B5}" type="pres">
      <dgm:prSet presAssocID="{426358ED-67BE-42C5-93F9-1C8108ADB050}" presName="spacer" presStyleCnt="0"/>
      <dgm:spPr/>
    </dgm:pt>
    <dgm:pt modelId="{5FE2CE36-2383-453D-A1A0-870B2C9EAB68}" type="pres">
      <dgm:prSet presAssocID="{C28CBB0E-C0C6-4AE2-99D9-82602248237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6AFBD25-D451-4633-AB57-51EFCF557651}" type="presOf" srcId="{9FABBEAF-27A7-4C31-87AF-EE6A2864F02B}" destId="{EB550D57-8B63-46C4-8C5E-51A04A6527A1}" srcOrd="0" destOrd="0" presId="urn:microsoft.com/office/officeart/2005/8/layout/vList2"/>
    <dgm:cxn modelId="{DC234A3A-79A5-46C0-9A93-DFCA68851952}" srcId="{9FABBEAF-27A7-4C31-87AF-EE6A2864F02B}" destId="{A257A41A-530A-4E47-998E-70D716295DDF}" srcOrd="0" destOrd="0" parTransId="{95F19029-F0CC-4F37-8C9E-28B05A84A496}" sibTransId="{426358ED-67BE-42C5-93F9-1C8108ADB050}"/>
    <dgm:cxn modelId="{2BE3EC43-AF79-4965-B003-86A4A7554E19}" srcId="{9FABBEAF-27A7-4C31-87AF-EE6A2864F02B}" destId="{C28CBB0E-C0C6-4AE2-99D9-82602248237E}" srcOrd="1" destOrd="0" parTransId="{C9E3773C-5881-4937-BAC9-FE266F4AABE5}" sibTransId="{EE04DD5A-05C3-4AB2-8870-71EE86C7D84C}"/>
    <dgm:cxn modelId="{F2AAAA4B-92D6-4ED9-A2A6-F3BDF864AAE5}" type="presOf" srcId="{C28CBB0E-C0C6-4AE2-99D9-82602248237E}" destId="{5FE2CE36-2383-453D-A1A0-870B2C9EAB68}" srcOrd="0" destOrd="0" presId="urn:microsoft.com/office/officeart/2005/8/layout/vList2"/>
    <dgm:cxn modelId="{D6067D4C-6F1D-4167-99AD-BB4F7974249F}" type="presOf" srcId="{A257A41A-530A-4E47-998E-70D716295DDF}" destId="{7C7A5163-B8C5-4C38-82A2-485472666181}" srcOrd="0" destOrd="0" presId="urn:microsoft.com/office/officeart/2005/8/layout/vList2"/>
    <dgm:cxn modelId="{BE753FCE-1E1D-4918-96B4-C721EDD0C279}" type="presParOf" srcId="{EB550D57-8B63-46C4-8C5E-51A04A6527A1}" destId="{7C7A5163-B8C5-4C38-82A2-485472666181}" srcOrd="0" destOrd="0" presId="urn:microsoft.com/office/officeart/2005/8/layout/vList2"/>
    <dgm:cxn modelId="{64160C30-70B6-4263-A4B5-CF64FFFD7317}" type="presParOf" srcId="{EB550D57-8B63-46C4-8C5E-51A04A6527A1}" destId="{4F781FE6-8A77-483F-9D90-B9DA6DD266B5}" srcOrd="1" destOrd="0" presId="urn:microsoft.com/office/officeart/2005/8/layout/vList2"/>
    <dgm:cxn modelId="{84A337E9-B8B9-4E49-B65C-B14E9D9C2956}" type="presParOf" srcId="{EB550D57-8B63-46C4-8C5E-51A04A6527A1}" destId="{5FE2CE36-2383-453D-A1A0-870B2C9EAB6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DE85C9-2C5D-4FD0-9F1B-54548C25123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5007D6-1607-422F-9E0E-B9079E28157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800" dirty="0"/>
            <a:t>Components</a:t>
          </a:r>
        </a:p>
      </dgm:t>
    </dgm:pt>
    <dgm:pt modelId="{18F77F0C-702C-4EE6-80CF-2188D8595AF4}" type="parTrans" cxnId="{B7FE7EDC-E356-4020-8578-1DC4EF990B00}">
      <dgm:prSet/>
      <dgm:spPr/>
      <dgm:t>
        <a:bodyPr/>
        <a:lstStyle/>
        <a:p>
          <a:endParaRPr lang="en-US"/>
        </a:p>
      </dgm:t>
    </dgm:pt>
    <dgm:pt modelId="{E2BC5E94-D1A0-4E0F-B9EE-A6F6AD1DFBF7}" type="sibTrans" cxnId="{B7FE7EDC-E356-4020-8578-1DC4EF990B00}">
      <dgm:prSet/>
      <dgm:spPr/>
      <dgm:t>
        <a:bodyPr/>
        <a:lstStyle/>
        <a:p>
          <a:endParaRPr lang="en-US"/>
        </a:p>
      </dgm:t>
    </dgm:pt>
    <dgm:pt modelId="{E959FF03-1A15-4A9D-AEA1-BCC0C5F6EBDB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9548EFE4-3CE7-49DD-BB6A-879D28BD578E}" type="parTrans" cxnId="{4D95B1B5-9FD8-45BF-84D6-F6CD5C3F40FE}">
      <dgm:prSet/>
      <dgm:spPr/>
      <dgm:t>
        <a:bodyPr/>
        <a:lstStyle/>
        <a:p>
          <a:endParaRPr lang="en-US"/>
        </a:p>
      </dgm:t>
    </dgm:pt>
    <dgm:pt modelId="{097AF5F7-20A5-4899-A8AF-9ACA5AF40CE2}" type="sibTrans" cxnId="{4D95B1B5-9FD8-45BF-84D6-F6CD5C3F40FE}">
      <dgm:prSet/>
      <dgm:spPr/>
      <dgm:t>
        <a:bodyPr/>
        <a:lstStyle/>
        <a:p>
          <a:endParaRPr lang="en-US"/>
        </a:p>
      </dgm:t>
    </dgm:pt>
    <dgm:pt modelId="{58E3849C-1086-4D9A-9D69-6E1A22ACE312}">
      <dgm:prSet phldrT="[Text]"/>
      <dgm:spPr/>
      <dgm:t>
        <a:bodyPr/>
        <a:lstStyle/>
        <a:p>
          <a:r>
            <a:rPr lang="en-US" dirty="0"/>
            <a:t>Props</a:t>
          </a:r>
        </a:p>
      </dgm:t>
    </dgm:pt>
    <dgm:pt modelId="{96C6F56A-EEF0-40B3-AF4C-51C56CFAB4A1}" type="parTrans" cxnId="{D78054CC-CC0B-4748-BA6A-95BCC2208E67}">
      <dgm:prSet/>
      <dgm:spPr/>
      <dgm:t>
        <a:bodyPr/>
        <a:lstStyle/>
        <a:p>
          <a:endParaRPr lang="en-US"/>
        </a:p>
      </dgm:t>
    </dgm:pt>
    <dgm:pt modelId="{02726D0E-0046-4652-9C03-5194F5A7D0C6}" type="sibTrans" cxnId="{D78054CC-CC0B-4748-BA6A-95BCC2208E67}">
      <dgm:prSet/>
      <dgm:spPr/>
      <dgm:t>
        <a:bodyPr/>
        <a:lstStyle/>
        <a:p>
          <a:endParaRPr lang="en-US"/>
        </a:p>
      </dgm:t>
    </dgm:pt>
    <dgm:pt modelId="{7829381A-1A0F-47EB-B94A-3F0ACC9943C9}">
      <dgm:prSet phldrT="[Text]"/>
      <dgm:spPr/>
      <dgm:t>
        <a:bodyPr/>
        <a:lstStyle/>
        <a:p>
          <a:r>
            <a:rPr lang="en-US" dirty="0"/>
            <a:t>State</a:t>
          </a:r>
        </a:p>
      </dgm:t>
    </dgm:pt>
    <dgm:pt modelId="{68907DBC-533E-481E-8363-C1088C74467B}" type="parTrans" cxnId="{27EC7CE6-F1B2-4238-90C2-E8ED324CDA68}">
      <dgm:prSet/>
      <dgm:spPr/>
      <dgm:t>
        <a:bodyPr/>
        <a:lstStyle/>
        <a:p>
          <a:endParaRPr lang="en-US"/>
        </a:p>
      </dgm:t>
    </dgm:pt>
    <dgm:pt modelId="{21A94C9C-59F8-488D-994D-EB7ED32BD0EE}" type="sibTrans" cxnId="{27EC7CE6-F1B2-4238-90C2-E8ED324CDA68}">
      <dgm:prSet/>
      <dgm:spPr/>
      <dgm:t>
        <a:bodyPr/>
        <a:lstStyle/>
        <a:p>
          <a:endParaRPr lang="en-US"/>
        </a:p>
      </dgm:t>
    </dgm:pt>
    <dgm:pt modelId="{F4B21F13-E403-4E4A-BE7A-C96884A62561}" type="pres">
      <dgm:prSet presAssocID="{E1DE85C9-2C5D-4FD0-9F1B-54548C25123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3B6AD6B-EF42-450A-825D-DB1FEDCD7405}" type="pres">
      <dgm:prSet presAssocID="{D45007D6-1607-422F-9E0E-B9079E281576}" presName="centerShape" presStyleLbl="node0" presStyleIdx="0" presStyleCnt="1" custScaleX="171329" custScaleY="68708" custLinFactNeighborX="1056" custLinFactNeighborY="29085"/>
      <dgm:spPr/>
    </dgm:pt>
    <dgm:pt modelId="{C56B58BE-E1EF-46FD-9F85-9FEED13DD7A1}" type="pres">
      <dgm:prSet presAssocID="{9548EFE4-3CE7-49DD-BB6A-879D28BD578E}" presName="parTrans" presStyleLbl="bgSibTrans2D1" presStyleIdx="0" presStyleCnt="3"/>
      <dgm:spPr/>
    </dgm:pt>
    <dgm:pt modelId="{7B0AE598-E3C1-440E-BDF7-1676CF9727E7}" type="pres">
      <dgm:prSet presAssocID="{E959FF03-1A15-4A9D-AEA1-BCC0C5F6EBDB}" presName="node" presStyleLbl="node1" presStyleIdx="0" presStyleCnt="3" custScaleY="50753">
        <dgm:presLayoutVars>
          <dgm:bulletEnabled val="1"/>
        </dgm:presLayoutVars>
      </dgm:prSet>
      <dgm:spPr/>
    </dgm:pt>
    <dgm:pt modelId="{8DE8BAC6-535A-475D-A5B3-3B2940F57D3B}" type="pres">
      <dgm:prSet presAssocID="{96C6F56A-EEF0-40B3-AF4C-51C56CFAB4A1}" presName="parTrans" presStyleLbl="bgSibTrans2D1" presStyleIdx="1" presStyleCnt="3"/>
      <dgm:spPr/>
    </dgm:pt>
    <dgm:pt modelId="{78FE6302-E4AA-45EE-9873-DC37A3D8223B}" type="pres">
      <dgm:prSet presAssocID="{58E3849C-1086-4D9A-9D69-6E1A22ACE312}" presName="node" presStyleLbl="node1" presStyleIdx="1" presStyleCnt="3" custScaleY="52591">
        <dgm:presLayoutVars>
          <dgm:bulletEnabled val="1"/>
        </dgm:presLayoutVars>
      </dgm:prSet>
      <dgm:spPr/>
    </dgm:pt>
    <dgm:pt modelId="{0781852F-B987-48D5-8875-C0495057B4C4}" type="pres">
      <dgm:prSet presAssocID="{68907DBC-533E-481E-8363-C1088C74467B}" presName="parTrans" presStyleLbl="bgSibTrans2D1" presStyleIdx="2" presStyleCnt="3"/>
      <dgm:spPr/>
    </dgm:pt>
    <dgm:pt modelId="{1340A886-7768-4103-B3E6-F4CA9117A8EE}" type="pres">
      <dgm:prSet presAssocID="{7829381A-1A0F-47EB-B94A-3F0ACC9943C9}" presName="node" presStyleLbl="node1" presStyleIdx="2" presStyleCnt="3" custScaleY="58679">
        <dgm:presLayoutVars>
          <dgm:bulletEnabled val="1"/>
        </dgm:presLayoutVars>
      </dgm:prSet>
      <dgm:spPr/>
    </dgm:pt>
  </dgm:ptLst>
  <dgm:cxnLst>
    <dgm:cxn modelId="{FFC69726-4EA3-4995-AA76-BB19A6630599}" type="presOf" srcId="{7829381A-1A0F-47EB-B94A-3F0ACC9943C9}" destId="{1340A886-7768-4103-B3E6-F4CA9117A8EE}" srcOrd="0" destOrd="0" presId="urn:microsoft.com/office/officeart/2005/8/layout/radial4"/>
    <dgm:cxn modelId="{5BB4C35E-AD36-410D-9223-E8D4782BCDE3}" type="presOf" srcId="{58E3849C-1086-4D9A-9D69-6E1A22ACE312}" destId="{78FE6302-E4AA-45EE-9873-DC37A3D8223B}" srcOrd="0" destOrd="0" presId="urn:microsoft.com/office/officeart/2005/8/layout/radial4"/>
    <dgm:cxn modelId="{C31C0165-242A-429E-A6EB-F1CF8B463B31}" type="presOf" srcId="{68907DBC-533E-481E-8363-C1088C74467B}" destId="{0781852F-B987-48D5-8875-C0495057B4C4}" srcOrd="0" destOrd="0" presId="urn:microsoft.com/office/officeart/2005/8/layout/radial4"/>
    <dgm:cxn modelId="{ADC22B7E-495A-4773-8C4C-6DCF09F1137F}" type="presOf" srcId="{D45007D6-1607-422F-9E0E-B9079E281576}" destId="{43B6AD6B-EF42-450A-825D-DB1FEDCD7405}" srcOrd="0" destOrd="0" presId="urn:microsoft.com/office/officeart/2005/8/layout/radial4"/>
    <dgm:cxn modelId="{4D95B1B5-9FD8-45BF-84D6-F6CD5C3F40FE}" srcId="{D45007D6-1607-422F-9E0E-B9079E281576}" destId="{E959FF03-1A15-4A9D-AEA1-BCC0C5F6EBDB}" srcOrd="0" destOrd="0" parTransId="{9548EFE4-3CE7-49DD-BB6A-879D28BD578E}" sibTransId="{097AF5F7-20A5-4899-A8AF-9ACA5AF40CE2}"/>
    <dgm:cxn modelId="{D78054CC-CC0B-4748-BA6A-95BCC2208E67}" srcId="{D45007D6-1607-422F-9E0E-B9079E281576}" destId="{58E3849C-1086-4D9A-9D69-6E1A22ACE312}" srcOrd="1" destOrd="0" parTransId="{96C6F56A-EEF0-40B3-AF4C-51C56CFAB4A1}" sibTransId="{02726D0E-0046-4652-9C03-5194F5A7D0C6}"/>
    <dgm:cxn modelId="{91BBBFCC-0073-4273-A31D-F3EC1A088EFA}" type="presOf" srcId="{9548EFE4-3CE7-49DD-BB6A-879D28BD578E}" destId="{C56B58BE-E1EF-46FD-9F85-9FEED13DD7A1}" srcOrd="0" destOrd="0" presId="urn:microsoft.com/office/officeart/2005/8/layout/radial4"/>
    <dgm:cxn modelId="{BA7F60CD-4DEB-4BBB-A776-6FE5353DD618}" type="presOf" srcId="{E1DE85C9-2C5D-4FD0-9F1B-54548C251232}" destId="{F4B21F13-E403-4E4A-BE7A-C96884A62561}" srcOrd="0" destOrd="0" presId="urn:microsoft.com/office/officeart/2005/8/layout/radial4"/>
    <dgm:cxn modelId="{B7FE7EDC-E356-4020-8578-1DC4EF990B00}" srcId="{E1DE85C9-2C5D-4FD0-9F1B-54548C251232}" destId="{D45007D6-1607-422F-9E0E-B9079E281576}" srcOrd="0" destOrd="0" parTransId="{18F77F0C-702C-4EE6-80CF-2188D8595AF4}" sibTransId="{E2BC5E94-D1A0-4E0F-B9EE-A6F6AD1DFBF7}"/>
    <dgm:cxn modelId="{0DE327E4-A19D-4018-A547-91B8D422F6BA}" type="presOf" srcId="{96C6F56A-EEF0-40B3-AF4C-51C56CFAB4A1}" destId="{8DE8BAC6-535A-475D-A5B3-3B2940F57D3B}" srcOrd="0" destOrd="0" presId="urn:microsoft.com/office/officeart/2005/8/layout/radial4"/>
    <dgm:cxn modelId="{27EC7CE6-F1B2-4238-90C2-E8ED324CDA68}" srcId="{D45007D6-1607-422F-9E0E-B9079E281576}" destId="{7829381A-1A0F-47EB-B94A-3F0ACC9943C9}" srcOrd="2" destOrd="0" parTransId="{68907DBC-533E-481E-8363-C1088C74467B}" sibTransId="{21A94C9C-59F8-488D-994D-EB7ED32BD0EE}"/>
    <dgm:cxn modelId="{9FC3AEE6-F6D1-4429-AA01-938CEAB98B38}" type="presOf" srcId="{E959FF03-1A15-4A9D-AEA1-BCC0C5F6EBDB}" destId="{7B0AE598-E3C1-440E-BDF7-1676CF9727E7}" srcOrd="0" destOrd="0" presId="urn:microsoft.com/office/officeart/2005/8/layout/radial4"/>
    <dgm:cxn modelId="{0EFA2F8A-2932-46BF-A905-EE2EC3A2E911}" type="presParOf" srcId="{F4B21F13-E403-4E4A-BE7A-C96884A62561}" destId="{43B6AD6B-EF42-450A-825D-DB1FEDCD7405}" srcOrd="0" destOrd="0" presId="urn:microsoft.com/office/officeart/2005/8/layout/radial4"/>
    <dgm:cxn modelId="{AD1BFC78-05E3-4AEA-A323-CEA3E593E48D}" type="presParOf" srcId="{F4B21F13-E403-4E4A-BE7A-C96884A62561}" destId="{C56B58BE-E1EF-46FD-9F85-9FEED13DD7A1}" srcOrd="1" destOrd="0" presId="urn:microsoft.com/office/officeart/2005/8/layout/radial4"/>
    <dgm:cxn modelId="{D81901B8-A96D-4728-820C-604E161C5585}" type="presParOf" srcId="{F4B21F13-E403-4E4A-BE7A-C96884A62561}" destId="{7B0AE598-E3C1-440E-BDF7-1676CF9727E7}" srcOrd="2" destOrd="0" presId="urn:microsoft.com/office/officeart/2005/8/layout/radial4"/>
    <dgm:cxn modelId="{81B8D5D1-9B52-43C3-94A7-2F25399BB575}" type="presParOf" srcId="{F4B21F13-E403-4E4A-BE7A-C96884A62561}" destId="{8DE8BAC6-535A-475D-A5B3-3B2940F57D3B}" srcOrd="3" destOrd="0" presId="urn:microsoft.com/office/officeart/2005/8/layout/radial4"/>
    <dgm:cxn modelId="{A118A2DB-50EA-4618-8CB6-4EDF8E41DF83}" type="presParOf" srcId="{F4B21F13-E403-4E4A-BE7A-C96884A62561}" destId="{78FE6302-E4AA-45EE-9873-DC37A3D8223B}" srcOrd="4" destOrd="0" presId="urn:microsoft.com/office/officeart/2005/8/layout/radial4"/>
    <dgm:cxn modelId="{0661CF40-8D76-45C0-8DB7-CF5373CCD44D}" type="presParOf" srcId="{F4B21F13-E403-4E4A-BE7A-C96884A62561}" destId="{0781852F-B987-48D5-8875-C0495057B4C4}" srcOrd="5" destOrd="0" presId="urn:microsoft.com/office/officeart/2005/8/layout/radial4"/>
    <dgm:cxn modelId="{25F4D6B9-5A3D-4C45-AB82-E0C41EF04C62}" type="presParOf" srcId="{F4B21F13-E403-4E4A-BE7A-C96884A62561}" destId="{1340A886-7768-4103-B3E6-F4CA9117A8E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3866B-7384-4613-BBBF-CF9AD4D3A978}">
      <dsp:nvSpPr>
        <dsp:cNvPr id="0" name=""/>
        <dsp:cNvSpPr/>
      </dsp:nvSpPr>
      <dsp:spPr>
        <a:xfrm>
          <a:off x="0" y="34997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init useRef</a:t>
          </a:r>
          <a:endParaRPr lang="en-US" sz="800" kern="1200" dirty="0"/>
        </a:p>
      </dsp:txBody>
      <dsp:txXfrm>
        <a:off x="15514" y="50511"/>
        <a:ext cx="1764585" cy="286773"/>
      </dsp:txXfrm>
    </dsp:sp>
    <dsp:sp modelId="{DBE559C3-7E9D-4B2D-AF68-41B1F1CD1C71}">
      <dsp:nvSpPr>
        <dsp:cNvPr id="0" name=""/>
        <dsp:cNvSpPr/>
      </dsp:nvSpPr>
      <dsp:spPr>
        <a:xfrm>
          <a:off x="0" y="375839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connect useRef with input</a:t>
          </a:r>
          <a:endParaRPr lang="en-US" sz="800" kern="1200" dirty="0"/>
        </a:p>
      </dsp:txBody>
      <dsp:txXfrm>
        <a:off x="15514" y="391353"/>
        <a:ext cx="1764585" cy="286773"/>
      </dsp:txXfrm>
    </dsp:sp>
    <dsp:sp modelId="{6E4F1961-30A9-476A-8C4E-DCF795564E9E}">
      <dsp:nvSpPr>
        <dsp:cNvPr id="0" name=""/>
        <dsp:cNvSpPr/>
      </dsp:nvSpPr>
      <dsp:spPr>
        <a:xfrm>
          <a:off x="0" y="716680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Reset input</a:t>
          </a:r>
        </a:p>
      </dsp:txBody>
      <dsp:txXfrm>
        <a:off x="15514" y="732194"/>
        <a:ext cx="1764585" cy="286773"/>
      </dsp:txXfrm>
    </dsp:sp>
    <dsp:sp modelId="{B41C27D5-643C-4E3B-8807-744BC66EB657}">
      <dsp:nvSpPr>
        <dsp:cNvPr id="0" name=""/>
        <dsp:cNvSpPr/>
      </dsp:nvSpPr>
      <dsp:spPr>
        <a:xfrm>
          <a:off x="0" y="1057521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Wrapper input component by </a:t>
          </a:r>
          <a:r>
            <a:rPr lang="en-US" sz="800" kern="1200" dirty="0" err="1"/>
            <a:t>React.forWwordRef</a:t>
          </a:r>
          <a:endParaRPr lang="en-US" sz="800" kern="1200" dirty="0"/>
        </a:p>
      </dsp:txBody>
      <dsp:txXfrm>
        <a:off x="15514" y="1073035"/>
        <a:ext cx="1764585" cy="286773"/>
      </dsp:txXfrm>
    </dsp:sp>
    <dsp:sp modelId="{99121980-57B9-4274-B1C1-44B2B143B009}">
      <dsp:nvSpPr>
        <dsp:cNvPr id="0" name=""/>
        <dsp:cNvSpPr/>
      </dsp:nvSpPr>
      <dsp:spPr>
        <a:xfrm>
          <a:off x="0" y="1398362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reAdd</a:t>
          </a:r>
          <a:r>
            <a:rPr lang="en-US" sz="800" kern="1200" dirty="0"/>
            <a:t> ref={ref} to attribute component</a:t>
          </a:r>
        </a:p>
      </dsp:txBody>
      <dsp:txXfrm>
        <a:off x="15514" y="1413876"/>
        <a:ext cx="1764585" cy="2867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94517-031F-44B0-B56A-84654698B8F9}">
      <dsp:nvSpPr>
        <dsp:cNvPr id="0" name=""/>
        <dsp:cNvSpPr/>
      </dsp:nvSpPr>
      <dsp:spPr>
        <a:xfrm>
          <a:off x="617916" y="602473"/>
          <a:ext cx="736355" cy="73635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Show output paragraph</a:t>
          </a:r>
        </a:p>
      </dsp:txBody>
      <dsp:txXfrm>
        <a:off x="765956" y="774961"/>
        <a:ext cx="440275" cy="378501"/>
      </dsp:txXfrm>
    </dsp:sp>
    <dsp:sp modelId="{6AE235F4-B8EA-4403-9F12-FBE498F5B36A}">
      <dsp:nvSpPr>
        <dsp:cNvPr id="0" name=""/>
        <dsp:cNvSpPr/>
      </dsp:nvSpPr>
      <dsp:spPr>
        <a:xfrm>
          <a:off x="189490" y="428425"/>
          <a:ext cx="535531" cy="53553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Click button</a:t>
          </a:r>
        </a:p>
      </dsp:txBody>
      <dsp:txXfrm>
        <a:off x="324312" y="564061"/>
        <a:ext cx="265887" cy="264259"/>
      </dsp:txXfrm>
    </dsp:sp>
    <dsp:sp modelId="{01AFA156-03C2-428D-9319-FB5BDD15C86A}">
      <dsp:nvSpPr>
        <dsp:cNvPr id="0" name=""/>
        <dsp:cNvSpPr/>
      </dsp:nvSpPr>
      <dsp:spPr>
        <a:xfrm rot="20700000">
          <a:off x="489443" y="58963"/>
          <a:ext cx="524711" cy="52471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Change state in app</a:t>
          </a:r>
        </a:p>
      </dsp:txBody>
      <dsp:txXfrm rot="-20700000">
        <a:off x="604527" y="174047"/>
        <a:ext cx="294542" cy="294542"/>
      </dsp:txXfrm>
    </dsp:sp>
    <dsp:sp modelId="{4261744A-E2FA-4691-B43F-520F937F3E4A}">
      <dsp:nvSpPr>
        <dsp:cNvPr id="0" name=""/>
        <dsp:cNvSpPr/>
      </dsp:nvSpPr>
      <dsp:spPr>
        <a:xfrm>
          <a:off x="534564" y="505560"/>
          <a:ext cx="942535" cy="942535"/>
        </a:xfrm>
        <a:prstGeom prst="circularArrow">
          <a:avLst>
            <a:gd name="adj1" fmla="val 4687"/>
            <a:gd name="adj2" fmla="val 299029"/>
            <a:gd name="adj3" fmla="val 2351572"/>
            <a:gd name="adj4" fmla="val 1627769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5560B-879F-443E-A5DE-A29BA1A5DB19}">
      <dsp:nvSpPr>
        <dsp:cNvPr id="0" name=""/>
        <dsp:cNvSpPr/>
      </dsp:nvSpPr>
      <dsp:spPr>
        <a:xfrm>
          <a:off x="94649" y="322186"/>
          <a:ext cx="684811" cy="68481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F367D-CA97-4372-AF37-A1A20918247C}">
      <dsp:nvSpPr>
        <dsp:cNvPr id="0" name=""/>
        <dsp:cNvSpPr/>
      </dsp:nvSpPr>
      <dsp:spPr>
        <a:xfrm>
          <a:off x="368071" y="-43714"/>
          <a:ext cx="738364" cy="73836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13A24-A296-461B-BD1A-CE5187ABD592}">
      <dsp:nvSpPr>
        <dsp:cNvPr id="0" name=""/>
        <dsp:cNvSpPr/>
      </dsp:nvSpPr>
      <dsp:spPr>
        <a:xfrm>
          <a:off x="0" y="1106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1 - npm init  –y</a:t>
          </a:r>
        </a:p>
      </dsp:txBody>
      <dsp:txXfrm>
        <a:off x="12794" y="123396"/>
        <a:ext cx="4108261" cy="236492"/>
      </dsp:txXfrm>
    </dsp:sp>
    <dsp:sp modelId="{5B01FDD3-397C-4424-8563-FA10AE1F6562}">
      <dsp:nvSpPr>
        <dsp:cNvPr id="0" name=""/>
        <dsp:cNvSpPr/>
      </dsp:nvSpPr>
      <dsp:spPr>
        <a:xfrm>
          <a:off x="0" y="4130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 – npm install redux</a:t>
          </a:r>
        </a:p>
      </dsp:txBody>
      <dsp:txXfrm>
        <a:off x="12794" y="425796"/>
        <a:ext cx="4108261" cy="236492"/>
      </dsp:txXfrm>
    </dsp:sp>
    <dsp:sp modelId="{26AF18DF-A991-4976-94E1-56FA0E20294B}">
      <dsp:nvSpPr>
        <dsp:cNvPr id="0" name=""/>
        <dsp:cNvSpPr/>
      </dsp:nvSpPr>
      <dsp:spPr>
        <a:xfrm>
          <a:off x="0" y="717279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3 - npm  install redux react-redux</a:t>
          </a:r>
        </a:p>
      </dsp:txBody>
      <dsp:txXfrm>
        <a:off x="12794" y="730073"/>
        <a:ext cx="4108261" cy="236492"/>
      </dsp:txXfrm>
    </dsp:sp>
    <dsp:sp modelId="{F332B531-2331-4372-BDC9-C45D4509F8D0}">
      <dsp:nvSpPr>
        <dsp:cNvPr id="0" name=""/>
        <dsp:cNvSpPr/>
      </dsp:nvSpPr>
      <dsp:spPr>
        <a:xfrm>
          <a:off x="0" y="10178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4 – create folder store</a:t>
          </a:r>
        </a:p>
      </dsp:txBody>
      <dsp:txXfrm>
        <a:off x="12794" y="1030596"/>
        <a:ext cx="4108261" cy="236492"/>
      </dsp:txXfrm>
    </dsp:sp>
    <dsp:sp modelId="{8769743E-60E2-45A5-AD03-81DFA7DBA86F}">
      <dsp:nvSpPr>
        <dsp:cNvPr id="0" name=""/>
        <dsp:cNvSpPr/>
      </dsp:nvSpPr>
      <dsp:spPr>
        <a:xfrm>
          <a:off x="0" y="13202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5 - create file index.js inside store folder</a:t>
          </a:r>
        </a:p>
      </dsp:txBody>
      <dsp:txXfrm>
        <a:off x="12794" y="1332996"/>
        <a:ext cx="4108261" cy="236492"/>
      </dsp:txXfrm>
    </dsp:sp>
    <dsp:sp modelId="{3F1E959A-3D5F-462C-9E72-5D0C45F7A5AC}">
      <dsp:nvSpPr>
        <dsp:cNvPr id="0" name=""/>
        <dsp:cNvSpPr/>
      </dsp:nvSpPr>
      <dsp:spPr>
        <a:xfrm>
          <a:off x="0" y="16226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6 - create reducer function</a:t>
          </a:r>
        </a:p>
      </dsp:txBody>
      <dsp:txXfrm>
        <a:off x="12794" y="1635396"/>
        <a:ext cx="4108261" cy="236492"/>
      </dsp:txXfrm>
    </dsp:sp>
    <dsp:sp modelId="{65F45258-744A-48F2-81A3-95025EF8F0B5}">
      <dsp:nvSpPr>
        <dsp:cNvPr id="0" name=""/>
        <dsp:cNvSpPr/>
      </dsp:nvSpPr>
      <dsp:spPr>
        <a:xfrm>
          <a:off x="0" y="19250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7 – const store =  createStore(functionReducer)</a:t>
          </a:r>
        </a:p>
      </dsp:txBody>
      <dsp:txXfrm>
        <a:off x="12794" y="1937796"/>
        <a:ext cx="4108261" cy="236492"/>
      </dsp:txXfrm>
    </dsp:sp>
    <dsp:sp modelId="{3B3D3993-ECB9-42C0-AC25-52B1A09A1569}">
      <dsp:nvSpPr>
        <dsp:cNvPr id="0" name=""/>
        <dsp:cNvSpPr/>
      </dsp:nvSpPr>
      <dsp:spPr>
        <a:xfrm>
          <a:off x="0" y="22274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8 – export default store</a:t>
          </a:r>
        </a:p>
      </dsp:txBody>
      <dsp:txXfrm>
        <a:off x="12794" y="2240196"/>
        <a:ext cx="4108261" cy="236492"/>
      </dsp:txXfrm>
    </dsp:sp>
    <dsp:sp modelId="{EE7EB976-FF16-4DF5-AE8F-9325F1C86D40}">
      <dsp:nvSpPr>
        <dsp:cNvPr id="0" name=""/>
        <dsp:cNvSpPr/>
      </dsp:nvSpPr>
      <dsp:spPr>
        <a:xfrm>
          <a:off x="0" y="25298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 – in index.js (Root) import {Provider} from ‘react-redux’</a:t>
          </a:r>
        </a:p>
      </dsp:txBody>
      <dsp:txXfrm>
        <a:off x="12794" y="2542596"/>
        <a:ext cx="4108261" cy="236492"/>
      </dsp:txXfrm>
    </dsp:sp>
    <dsp:sp modelId="{28FBFA81-BD72-4B18-AE15-466C95E32F13}">
      <dsp:nvSpPr>
        <dsp:cNvPr id="0" name=""/>
        <dsp:cNvSpPr/>
      </dsp:nvSpPr>
      <dsp:spPr>
        <a:xfrm>
          <a:off x="0" y="28322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10 – in index.js (Root) import store from ‘store/index’</a:t>
          </a:r>
        </a:p>
      </dsp:txBody>
      <dsp:txXfrm>
        <a:off x="12794" y="2844997"/>
        <a:ext cx="4108261" cy="236492"/>
      </dsp:txXfrm>
    </dsp:sp>
    <dsp:sp modelId="{FD923330-4E51-466A-9BF8-7A19388E98AB}">
      <dsp:nvSpPr>
        <dsp:cNvPr id="0" name=""/>
        <dsp:cNvSpPr/>
      </dsp:nvSpPr>
      <dsp:spPr>
        <a:xfrm>
          <a:off x="0" y="31346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11 – </a:t>
          </a:r>
          <a:r>
            <a:rPr lang="en-US" sz="900" kern="1200" dirty="0" err="1"/>
            <a:t>wrappe</a:t>
          </a:r>
          <a:r>
            <a:rPr lang="en-US" sz="900" kern="1200" dirty="0"/>
            <a:t> &lt;App&gt; by provider and add store to attribute store</a:t>
          </a:r>
        </a:p>
      </dsp:txBody>
      <dsp:txXfrm>
        <a:off x="12794" y="3147397"/>
        <a:ext cx="4108261" cy="236492"/>
      </dsp:txXfrm>
    </dsp:sp>
    <dsp:sp modelId="{B4DA96A3-E991-43A0-8444-04C51E326CD0}">
      <dsp:nvSpPr>
        <dsp:cNvPr id="0" name=""/>
        <dsp:cNvSpPr/>
      </dsp:nvSpPr>
      <dsp:spPr>
        <a:xfrm>
          <a:off x="0" y="34370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12 – in component target import {useSelector} from ‘react-redux’</a:t>
          </a:r>
        </a:p>
      </dsp:txBody>
      <dsp:txXfrm>
        <a:off x="12794" y="3449797"/>
        <a:ext cx="4108261" cy="236492"/>
      </dsp:txXfrm>
    </dsp:sp>
    <dsp:sp modelId="{DDB7EA4E-2539-4332-A97D-4F343AE54CCF}">
      <dsp:nvSpPr>
        <dsp:cNvPr id="0" name=""/>
        <dsp:cNvSpPr/>
      </dsp:nvSpPr>
      <dsp:spPr>
        <a:xfrm>
          <a:off x="0" y="37394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13 – get value by const counter= </a:t>
          </a:r>
          <a:r>
            <a:rPr lang="en-US" sz="900" kern="1200" dirty="0" err="1"/>
            <a:t>useselector</a:t>
          </a:r>
          <a:r>
            <a:rPr lang="en-US" sz="900" kern="1200" dirty="0"/>
            <a:t>(state=&gt;</a:t>
          </a:r>
          <a:r>
            <a:rPr lang="en-US" sz="900" kern="1200" dirty="0" err="1"/>
            <a:t>state.counter</a:t>
          </a:r>
          <a:endParaRPr lang="en-US" sz="900" kern="1200" dirty="0"/>
        </a:p>
      </dsp:txBody>
      <dsp:txXfrm>
        <a:off x="12794" y="3752197"/>
        <a:ext cx="4108261" cy="236492"/>
      </dsp:txXfrm>
    </dsp:sp>
    <dsp:sp modelId="{8C5E3473-FEB2-468E-B87E-A057B7AE7E9D}">
      <dsp:nvSpPr>
        <dsp:cNvPr id="0" name=""/>
        <dsp:cNvSpPr/>
      </dsp:nvSpPr>
      <dsp:spPr>
        <a:xfrm>
          <a:off x="0" y="40418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14 – for dispatch import useDispatch and const dispatch=useDispatch</a:t>
          </a:r>
        </a:p>
      </dsp:txBody>
      <dsp:txXfrm>
        <a:off x="12794" y="4054597"/>
        <a:ext cx="4108261" cy="236492"/>
      </dsp:txXfrm>
    </dsp:sp>
    <dsp:sp modelId="{FE9335F4-6CCD-42BA-8739-4DE4F0302B15}">
      <dsp:nvSpPr>
        <dsp:cNvPr id="0" name=""/>
        <dsp:cNvSpPr/>
      </dsp:nvSpPr>
      <dsp:spPr>
        <a:xfrm>
          <a:off x="0" y="43442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15 – on handler </a:t>
          </a:r>
          <a:r>
            <a:rPr lang="en-US" sz="900" kern="1200" dirty="0" err="1"/>
            <a:t>func</a:t>
          </a:r>
          <a:r>
            <a:rPr lang="en-US" sz="900" kern="1200" dirty="0"/>
            <a:t> dispatch({</a:t>
          </a:r>
          <a:r>
            <a:rPr lang="en-US" sz="900" kern="1200" dirty="0" err="1"/>
            <a:t>type:’SOME</a:t>
          </a:r>
          <a:r>
            <a:rPr lang="en-US" sz="900" kern="1200" dirty="0"/>
            <a:t>’})</a:t>
          </a:r>
        </a:p>
      </dsp:txBody>
      <dsp:txXfrm>
        <a:off x="12794" y="4356997"/>
        <a:ext cx="4108261" cy="236492"/>
      </dsp:txXfrm>
    </dsp:sp>
    <dsp:sp modelId="{668269B7-E7F8-4D9F-AB11-480ED08D1D0C}">
      <dsp:nvSpPr>
        <dsp:cNvPr id="0" name=""/>
        <dsp:cNvSpPr/>
      </dsp:nvSpPr>
      <dsp:spPr>
        <a:xfrm>
          <a:off x="0" y="46466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16 - </a:t>
          </a:r>
          <a:r>
            <a:rPr lang="en-US" sz="900" b="0" i="0" kern="1200" dirty="0"/>
            <a:t>Attaching Payloads to Actions </a:t>
          </a:r>
          <a:r>
            <a:rPr lang="en-US" sz="900" kern="1200" dirty="0"/>
            <a:t>dispatch({</a:t>
          </a:r>
          <a:r>
            <a:rPr lang="en-US" sz="900" kern="1200" dirty="0" err="1"/>
            <a:t>type:’SOME</a:t>
          </a:r>
          <a:r>
            <a:rPr lang="en-US" sz="900" kern="1200" dirty="0"/>
            <a:t>’}, amount:5)</a:t>
          </a:r>
        </a:p>
      </dsp:txBody>
      <dsp:txXfrm>
        <a:off x="12794" y="4659397"/>
        <a:ext cx="4108261" cy="236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64838-F46F-4CA5-9081-D3FF30843A3D}">
      <dsp:nvSpPr>
        <dsp:cNvPr id="0" name=""/>
        <dsp:cNvSpPr/>
      </dsp:nvSpPr>
      <dsp:spPr>
        <a:xfrm>
          <a:off x="0" y="93668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element overlay in index html</a:t>
          </a:r>
        </a:p>
      </dsp:txBody>
      <dsp:txXfrm>
        <a:off x="15514" y="109182"/>
        <a:ext cx="3240102" cy="286773"/>
      </dsp:txXfrm>
    </dsp:sp>
    <dsp:sp modelId="{D4250625-B80A-4DB3-B585-7024BD8B7E7E}">
      <dsp:nvSpPr>
        <dsp:cNvPr id="0" name=""/>
        <dsp:cNvSpPr/>
      </dsp:nvSpPr>
      <dsp:spPr>
        <a:xfrm>
          <a:off x="0" y="434509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Create Modal Component</a:t>
          </a:r>
          <a:endParaRPr lang="en-US" sz="800" kern="1200" dirty="0"/>
        </a:p>
      </dsp:txBody>
      <dsp:txXfrm>
        <a:off x="15514" y="450023"/>
        <a:ext cx="3240102" cy="286773"/>
      </dsp:txXfrm>
    </dsp:sp>
    <dsp:sp modelId="{F458629C-FDEC-4D1C-B5C7-4DC2BE5542BA}">
      <dsp:nvSpPr>
        <dsp:cNvPr id="0" name=""/>
        <dsp:cNvSpPr/>
      </dsp:nvSpPr>
      <dsp:spPr>
        <a:xfrm>
          <a:off x="0" y="787414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Crate const Backdrop</a:t>
          </a:r>
          <a:endParaRPr lang="en-US" sz="800" kern="1200" dirty="0"/>
        </a:p>
      </dsp:txBody>
      <dsp:txXfrm>
        <a:off x="15514" y="802928"/>
        <a:ext cx="3240102" cy="286773"/>
      </dsp:txXfrm>
    </dsp:sp>
    <dsp:sp modelId="{0AEA0CBB-4878-41DE-B884-D3D8010EADB3}">
      <dsp:nvSpPr>
        <dsp:cNvPr id="0" name=""/>
        <dsp:cNvSpPr/>
      </dsp:nvSpPr>
      <dsp:spPr>
        <a:xfrm>
          <a:off x="0" y="1116191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Crate const ModalOverlay</a:t>
          </a:r>
          <a:endParaRPr lang="en-US" sz="800" kern="1200" dirty="0"/>
        </a:p>
      </dsp:txBody>
      <dsp:txXfrm>
        <a:off x="15514" y="1131705"/>
        <a:ext cx="3240102" cy="286773"/>
      </dsp:txXfrm>
    </dsp:sp>
    <dsp:sp modelId="{B455559A-0C1E-4DA2-86D4-D48687D96F38}">
      <dsp:nvSpPr>
        <dsp:cNvPr id="0" name=""/>
        <dsp:cNvSpPr/>
      </dsp:nvSpPr>
      <dsp:spPr>
        <a:xfrm>
          <a:off x="0" y="1457033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import </a:t>
          </a:r>
          <a:r>
            <a:rPr lang="en-US" sz="800" b="0" kern="1200" dirty="0" err="1"/>
            <a:t>ReactDOM</a:t>
          </a:r>
          <a:r>
            <a:rPr lang="en-US" sz="800" b="0" kern="1200" dirty="0"/>
            <a:t> from 'react-</a:t>
          </a:r>
          <a:r>
            <a:rPr lang="en-US" sz="800" b="0" kern="1200" dirty="0" err="1"/>
            <a:t>dom</a:t>
          </a:r>
          <a:r>
            <a:rPr lang="en-US" sz="800" b="0" kern="1200" dirty="0"/>
            <a:t>'</a:t>
          </a:r>
          <a:endParaRPr lang="en-US" sz="800" kern="1200" dirty="0"/>
        </a:p>
      </dsp:txBody>
      <dsp:txXfrm>
        <a:off x="15514" y="1472547"/>
        <a:ext cx="3240102" cy="286773"/>
      </dsp:txXfrm>
    </dsp:sp>
    <dsp:sp modelId="{3EF11B26-D059-4CA2-BF76-603D72C1FE04}">
      <dsp:nvSpPr>
        <dsp:cNvPr id="0" name=""/>
        <dsp:cNvSpPr/>
      </dsp:nvSpPr>
      <dsp:spPr>
        <a:xfrm>
          <a:off x="0" y="1797874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const portalElement for access element overlay in index html</a:t>
          </a:r>
        </a:p>
      </dsp:txBody>
      <dsp:txXfrm>
        <a:off x="15514" y="1813388"/>
        <a:ext cx="3240102" cy="286773"/>
      </dsp:txXfrm>
    </dsp:sp>
    <dsp:sp modelId="{8A3DBB8E-4853-4F05-B64F-0C7BEBC3DC99}">
      <dsp:nvSpPr>
        <dsp:cNvPr id="0" name=""/>
        <dsp:cNvSpPr/>
      </dsp:nvSpPr>
      <dsp:spPr>
        <a:xfrm>
          <a:off x="0" y="2138715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Wrapper cart or content by Modal</a:t>
          </a:r>
        </a:p>
      </dsp:txBody>
      <dsp:txXfrm>
        <a:off x="15514" y="2154229"/>
        <a:ext cx="3240102" cy="286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2646646" y="0"/>
          <a:ext cx="936186" cy="26105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Import React</a:t>
          </a:r>
        </a:p>
      </dsp:txBody>
      <dsp:txXfrm rot="10800000">
        <a:off x="2711910" y="0"/>
        <a:ext cx="870922" cy="261058"/>
      </dsp:txXfrm>
    </dsp:sp>
    <dsp:sp modelId="{22D12993-C305-40A3-ABFB-CECEA8EAD7F4}">
      <dsp:nvSpPr>
        <dsp:cNvPr id="0" name=""/>
        <dsp:cNvSpPr/>
      </dsp:nvSpPr>
      <dsp:spPr>
        <a:xfrm rot="10800000">
          <a:off x="40011" y="0"/>
          <a:ext cx="2785377" cy="2610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32004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Init context by  </a:t>
          </a:r>
          <a:r>
            <a:rPr lang="en-US" sz="800" kern="1200" dirty="0" err="1"/>
            <a:t>React.creatContext</a:t>
          </a:r>
          <a:r>
            <a:rPr lang="en-US" sz="800" kern="1200" dirty="0"/>
            <a:t>(</a:t>
          </a:r>
          <a:r>
            <a:rPr lang="en-US" sz="800" kern="1200" dirty="0" err="1"/>
            <a:t>initState</a:t>
          </a:r>
          <a:r>
            <a:rPr lang="en-US" sz="800" kern="1200" dirty="0"/>
            <a:t>)</a:t>
          </a:r>
        </a:p>
      </dsp:txBody>
      <dsp:txXfrm rot="10800000">
        <a:off x="170540" y="0"/>
        <a:ext cx="2524319" cy="2610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to root children's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and  all target components by SomeThingContext.Provider</a:t>
          </a:r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1830E0-0246-47C6-94FB-74C3A997B950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Add attribute ‘value’={{propInitState:dynamicValue}}</a:t>
          </a:r>
        </a:p>
      </dsp:txBody>
      <dsp:txXfrm>
        <a:off x="219466" y="1076900"/>
        <a:ext cx="2758602" cy="307685"/>
      </dsp:txXfrm>
    </dsp:sp>
    <dsp:sp modelId="{7BCEEDCC-B684-4460-83DA-61CD6CB6BA03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component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all element by </a:t>
          </a:r>
          <a:r>
            <a:rPr lang="en-US" sz="900" kern="1200" dirty="0" err="1"/>
            <a:t>SomeThingContext.Consumer</a:t>
          </a:r>
          <a:endParaRPr lang="en-US" sz="900" kern="1200" dirty="0"/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1194C1-A450-4F30-A837-5319BE88CC9F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Get values from provider and set in ctx on consumer</a:t>
          </a:r>
        </a:p>
      </dsp:txBody>
      <dsp:txXfrm>
        <a:off x="219466" y="1076900"/>
        <a:ext cx="2758602" cy="307685"/>
      </dsp:txXfrm>
    </dsp:sp>
    <dsp:sp modelId="{0E716598-2898-49B9-9E0D-D26DBDA139E8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128" y="0"/>
          <a:ext cx="922115" cy="2742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ctx useContext</a:t>
          </a:r>
        </a:p>
      </dsp:txBody>
      <dsp:txXfrm rot="10800000">
        <a:off x="68684" y="0"/>
        <a:ext cx="853559" cy="2742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E256D-0B13-4722-B7D2-A9D61F9CAD47}">
      <dsp:nvSpPr>
        <dsp:cNvPr id="0" name=""/>
        <dsp:cNvSpPr/>
      </dsp:nvSpPr>
      <dsp:spPr>
        <a:xfrm>
          <a:off x="0" y="3372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context hook in store folder</a:t>
          </a:r>
        </a:p>
      </dsp:txBody>
      <dsp:txXfrm>
        <a:off x="19392" y="22764"/>
        <a:ext cx="2187558" cy="358467"/>
      </dsp:txXfrm>
    </dsp:sp>
    <dsp:sp modelId="{950E98EE-3989-4D7C-A769-0511EF03462E}">
      <dsp:nvSpPr>
        <dsp:cNvPr id="0" name=""/>
        <dsp:cNvSpPr/>
      </dsp:nvSpPr>
      <dsp:spPr>
        <a:xfrm>
          <a:off x="0" y="429423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Index.js/ wrapped App by custom provider</a:t>
          </a:r>
        </a:p>
      </dsp:txBody>
      <dsp:txXfrm>
        <a:off x="19392" y="448815"/>
        <a:ext cx="2187558" cy="358467"/>
      </dsp:txXfrm>
    </dsp:sp>
    <dsp:sp modelId="{F54400AD-E0D1-45F5-ACC2-FC8F6D64B86B}">
      <dsp:nvSpPr>
        <dsp:cNvPr id="0" name=""/>
        <dsp:cNvSpPr/>
      </dsp:nvSpPr>
      <dsp:spPr>
        <a:xfrm>
          <a:off x="0" y="855475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 from initial context of store</a:t>
          </a:r>
        </a:p>
      </dsp:txBody>
      <dsp:txXfrm>
        <a:off x="19392" y="874867"/>
        <a:ext cx="2187558" cy="358467"/>
      </dsp:txXfrm>
    </dsp:sp>
    <dsp:sp modelId="{2F5CC4F0-6656-47E5-9974-7E7FEC7621C8}">
      <dsp:nvSpPr>
        <dsp:cNvPr id="0" name=""/>
        <dsp:cNvSpPr/>
      </dsp:nvSpPr>
      <dsp:spPr>
        <a:xfrm>
          <a:off x="0" y="1281527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and update by method it</a:t>
          </a:r>
        </a:p>
      </dsp:txBody>
      <dsp:txXfrm>
        <a:off x="19392" y="1300919"/>
        <a:ext cx="2187558" cy="3584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A5163-B8C5-4C38-82A2-485472666181}">
      <dsp:nvSpPr>
        <dsp:cNvPr id="0" name=""/>
        <dsp:cNvSpPr/>
      </dsp:nvSpPr>
      <dsp:spPr>
        <a:xfrm>
          <a:off x="0" y="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UI Component / Input</a:t>
          </a:r>
        </a:p>
      </dsp:txBody>
      <dsp:txXfrm>
        <a:off x="27415" y="27452"/>
        <a:ext cx="2326420" cy="506770"/>
      </dsp:txXfrm>
    </dsp:sp>
    <dsp:sp modelId="{5FE2CE36-2383-453D-A1A0-870B2C9EAB68}">
      <dsp:nvSpPr>
        <dsp:cNvPr id="0" name=""/>
        <dsp:cNvSpPr/>
      </dsp:nvSpPr>
      <dsp:spPr>
        <a:xfrm>
          <a:off x="0" y="6480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 component UI Input in component Login</a:t>
          </a:r>
        </a:p>
      </dsp:txBody>
      <dsp:txXfrm>
        <a:off x="27415" y="675452"/>
        <a:ext cx="2326420" cy="5067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6AD6B-EF42-450A-825D-DB1FEDCD7405}">
      <dsp:nvSpPr>
        <dsp:cNvPr id="0" name=""/>
        <dsp:cNvSpPr/>
      </dsp:nvSpPr>
      <dsp:spPr>
        <a:xfrm>
          <a:off x="615372" y="879760"/>
          <a:ext cx="1001918" cy="40179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Components</a:t>
          </a:r>
        </a:p>
      </dsp:txBody>
      <dsp:txXfrm>
        <a:off x="762099" y="938602"/>
        <a:ext cx="708464" cy="284114"/>
      </dsp:txXfrm>
    </dsp:sp>
    <dsp:sp modelId="{C56B58BE-E1EF-46FD-9F85-9FEED13DD7A1}">
      <dsp:nvSpPr>
        <dsp:cNvPr id="0" name=""/>
        <dsp:cNvSpPr/>
      </dsp:nvSpPr>
      <dsp:spPr>
        <a:xfrm rot="13192732">
          <a:off x="410807" y="627789"/>
          <a:ext cx="526462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AE598-E3C1-440E-BDF7-1676CF9727E7}">
      <dsp:nvSpPr>
        <dsp:cNvPr id="0" name=""/>
        <dsp:cNvSpPr/>
      </dsp:nvSpPr>
      <dsp:spPr>
        <a:xfrm>
          <a:off x="194258" y="429563"/>
          <a:ext cx="555552" cy="225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Context</a:t>
          </a:r>
        </a:p>
      </dsp:txBody>
      <dsp:txXfrm>
        <a:off x="200865" y="436170"/>
        <a:ext cx="542338" cy="212353"/>
      </dsp:txXfrm>
    </dsp:sp>
    <dsp:sp modelId="{8DE8BAC6-535A-475D-A5B3-3B2940F57D3B}">
      <dsp:nvSpPr>
        <dsp:cNvPr id="0" name=""/>
        <dsp:cNvSpPr/>
      </dsp:nvSpPr>
      <dsp:spPr>
        <a:xfrm rot="16135668">
          <a:off x="792034" y="445968"/>
          <a:ext cx="627956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E6302-E4AA-45EE-9873-DC37A3D8223B}">
      <dsp:nvSpPr>
        <dsp:cNvPr id="0" name=""/>
        <dsp:cNvSpPr/>
      </dsp:nvSpPr>
      <dsp:spPr>
        <a:xfrm>
          <a:off x="822361" y="98509"/>
          <a:ext cx="555552" cy="23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Props</a:t>
          </a:r>
        </a:p>
      </dsp:txBody>
      <dsp:txXfrm>
        <a:off x="829207" y="105355"/>
        <a:ext cx="541860" cy="220044"/>
      </dsp:txXfrm>
    </dsp:sp>
    <dsp:sp modelId="{0781852F-B987-48D5-8875-C0495057B4C4}">
      <dsp:nvSpPr>
        <dsp:cNvPr id="0" name=""/>
        <dsp:cNvSpPr/>
      </dsp:nvSpPr>
      <dsp:spPr>
        <a:xfrm rot="19119663">
          <a:off x="1282980" y="626993"/>
          <a:ext cx="508631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0A886-7768-4103-B3E6-F4CA9117A8EE}">
      <dsp:nvSpPr>
        <dsp:cNvPr id="0" name=""/>
        <dsp:cNvSpPr/>
      </dsp:nvSpPr>
      <dsp:spPr>
        <a:xfrm>
          <a:off x="1450464" y="411950"/>
          <a:ext cx="555552" cy="260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State</a:t>
          </a:r>
        </a:p>
      </dsp:txBody>
      <dsp:txXfrm>
        <a:off x="1458102" y="419588"/>
        <a:ext cx="540276" cy="245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6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78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2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6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91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4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8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1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4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BF43-F6C2-FDD7-C34B-FBD99977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React&amp;react-Hooks</a:t>
            </a:r>
            <a:endParaRPr lang="en-US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0F44F-6E04-246B-9136-7C7E32A7A2D8}"/>
              </a:ext>
            </a:extLst>
          </p:cNvPr>
          <p:cNvSpPr txBox="1"/>
          <p:nvPr/>
        </p:nvSpPr>
        <p:spPr>
          <a:xfrm>
            <a:off x="838200" y="2648309"/>
            <a:ext cx="10669438" cy="30469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useRef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Portals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ar-EG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useReducer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React.forwordRef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useContext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glow rad="38100">
                    <a:srgbClr val="B311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useImperativeHandle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and sed with redux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b="1" u="sng" dirty="0">
              <a:solidFill>
                <a:srgbClr val="FF0000"/>
              </a:solidFill>
              <a:effectLst>
                <a:glow rad="38100">
                  <a:srgbClr val="B31166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600" b="1" u="sng" dirty="0">
              <a:solidFill>
                <a:srgbClr val="FF0000"/>
              </a:solidFill>
              <a:effectLst>
                <a:glow rad="38100">
                  <a:srgbClr val="B31166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264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2D96AF-4AFA-143E-CB72-B89720614FE0}"/>
              </a:ext>
            </a:extLst>
          </p:cNvPr>
          <p:cNvSpPr txBox="1"/>
          <p:nvPr/>
        </p:nvSpPr>
        <p:spPr>
          <a:xfrm>
            <a:off x="6457951" y="558284"/>
            <a:ext cx="39052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useImperativeHandle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UI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4FC97-F669-C467-5776-9BBE0EC237E8}"/>
              </a:ext>
            </a:extLst>
          </p:cNvPr>
          <p:cNvSpPr txBox="1"/>
          <p:nvPr/>
        </p:nvSpPr>
        <p:spPr>
          <a:xfrm>
            <a:off x="714375" y="749693"/>
            <a:ext cx="2543176" cy="293926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useRef, useImperativeHandle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inputRef.current.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useImperativeHandle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229DC9F-E203-E5DC-3939-4B6DB1160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382839"/>
              </p:ext>
            </p:extLst>
          </p:nvPr>
        </p:nvGraphicFramePr>
        <p:xfrm>
          <a:off x="9001124" y="2686051"/>
          <a:ext cx="2381250" cy="1209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4B8E45C-9E88-B697-EA0D-FD01F88E6593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6419850" y="-1085849"/>
            <a:ext cx="609601" cy="69341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3C87E3-52DD-6747-BDC0-24E9B789F4A4}"/>
              </a:ext>
            </a:extLst>
          </p:cNvPr>
          <p:cNvSpPr txBox="1"/>
          <p:nvPr/>
        </p:nvSpPr>
        <p:spPr>
          <a:xfrm>
            <a:off x="781050" y="3768849"/>
            <a:ext cx="2476501" cy="2554545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"E-Mail"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AF33071-F2ED-CC75-0D3B-65675822E929}"/>
              </a:ext>
            </a:extLst>
          </p:cNvPr>
          <p:cNvCxnSpPr>
            <a:cxnSpLocks/>
            <a:stCxn id="10" idx="2"/>
            <a:endCxn id="17" idx="3"/>
          </p:cNvCxnSpPr>
          <p:nvPr/>
        </p:nvCxnSpPr>
        <p:spPr>
          <a:xfrm rot="5400000">
            <a:off x="6149452" y="1003824"/>
            <a:ext cx="1150397" cy="693419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8CFE490B-6BF6-2CFA-E65B-0AFA228D35FE}"/>
              </a:ext>
            </a:extLst>
          </p:cNvPr>
          <p:cNvSpPr/>
          <p:nvPr/>
        </p:nvSpPr>
        <p:spPr>
          <a:xfrm>
            <a:off x="900114" y="2819400"/>
            <a:ext cx="138112" cy="319088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1D168879-BFDF-BD29-628A-4FC3DD839D27}"/>
              </a:ext>
            </a:extLst>
          </p:cNvPr>
          <p:cNvSpPr/>
          <p:nvPr/>
        </p:nvSpPr>
        <p:spPr>
          <a:xfrm>
            <a:off x="1014414" y="4342708"/>
            <a:ext cx="171450" cy="43884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692ACB92-3990-9C8A-F269-D5A9E5DBA98F}"/>
              </a:ext>
            </a:extLst>
          </p:cNvPr>
          <p:cNvSpPr/>
          <p:nvPr/>
        </p:nvSpPr>
        <p:spPr>
          <a:xfrm>
            <a:off x="1004888" y="5081589"/>
            <a:ext cx="171450" cy="43884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D459D66-13C7-5FB5-7484-2FFAE9F34AFF}"/>
              </a:ext>
            </a:extLst>
          </p:cNvPr>
          <p:cNvCxnSpPr>
            <a:cxnSpLocks/>
            <a:stCxn id="27" idx="1"/>
            <a:endCxn id="25" idx="1"/>
          </p:cNvCxnSpPr>
          <p:nvPr/>
        </p:nvCxnSpPr>
        <p:spPr>
          <a:xfrm rot="10800000">
            <a:off x="900114" y="2978944"/>
            <a:ext cx="104774" cy="2322066"/>
          </a:xfrm>
          <a:prstGeom prst="bentConnector3">
            <a:avLst>
              <a:gd name="adj1" fmla="val 318184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9A5475E-113B-7BF1-1802-03629B0C268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60400" y="4562129"/>
            <a:ext cx="35401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56D96D-2279-EA5F-B685-2AE7EE3F99FE}"/>
              </a:ext>
            </a:extLst>
          </p:cNvPr>
          <p:cNvCxnSpPr/>
          <p:nvPr/>
        </p:nvCxnSpPr>
        <p:spPr>
          <a:xfrm flipH="1">
            <a:off x="650875" y="2752725"/>
            <a:ext cx="43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BB6AD1E-8188-9C3A-E9F3-44CE7A5470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700" y="1898651"/>
            <a:ext cx="1530351" cy="184150"/>
          </a:xfrm>
          <a:prstGeom prst="bentConnector3">
            <a:avLst>
              <a:gd name="adj1" fmla="val 100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1F6B8F3-9F16-6987-90F0-D75AE7A06483}"/>
              </a:ext>
            </a:extLst>
          </p:cNvPr>
          <p:cNvCxnSpPr>
            <a:cxnSpLocks/>
          </p:cNvCxnSpPr>
          <p:nvPr/>
        </p:nvCxnSpPr>
        <p:spPr>
          <a:xfrm rot="10800000">
            <a:off x="1774827" y="1444627"/>
            <a:ext cx="56514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6F0CF1A-ED6B-8B46-D66B-40F2A63A4158}"/>
              </a:ext>
            </a:extLst>
          </p:cNvPr>
          <p:cNvCxnSpPr/>
          <p:nvPr/>
        </p:nvCxnSpPr>
        <p:spPr>
          <a:xfrm>
            <a:off x="1828799" y="1225550"/>
            <a:ext cx="482601" cy="219077"/>
          </a:xfrm>
          <a:prstGeom prst="bentConnector3">
            <a:avLst>
              <a:gd name="adj1" fmla="val 1046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8A718C0-568D-3ADA-1D60-7BF7497124E8}"/>
              </a:ext>
            </a:extLst>
          </p:cNvPr>
          <p:cNvSpPr/>
          <p:nvPr/>
        </p:nvSpPr>
        <p:spPr>
          <a:xfrm>
            <a:off x="809626" y="1616075"/>
            <a:ext cx="1530349" cy="3269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BF72F13-3D1C-74E5-7F1A-2E49FCDFFF87}"/>
              </a:ext>
            </a:extLst>
          </p:cNvPr>
          <p:cNvCxnSpPr>
            <a:stCxn id="72" idx="0"/>
          </p:cNvCxnSpPr>
          <p:nvPr/>
        </p:nvCxnSpPr>
        <p:spPr>
          <a:xfrm flipH="1" flipV="1">
            <a:off x="1571625" y="1482725"/>
            <a:ext cx="3176" cy="1333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42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71CB49-1167-342F-33D2-CE5038702D4C}"/>
              </a:ext>
            </a:extLst>
          </p:cNvPr>
          <p:cNvSpPr txBox="1"/>
          <p:nvPr/>
        </p:nvSpPr>
        <p:spPr>
          <a:xfrm>
            <a:off x="7844566" y="486205"/>
            <a:ext cx="26862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What React And How Does Work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E3CD5D-7EE9-7A08-93DD-A2793DC43016}"/>
              </a:ext>
            </a:extLst>
          </p:cNvPr>
          <p:cNvSpPr txBox="1"/>
          <p:nvPr/>
        </p:nvSpPr>
        <p:spPr>
          <a:xfrm>
            <a:off x="655317" y="2948396"/>
            <a:ext cx="2270760" cy="200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“A JavaScript library for building user interfaces”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C6755-329B-97DD-4591-8DA20561A230}"/>
              </a:ext>
            </a:extLst>
          </p:cNvPr>
          <p:cNvSpPr txBox="1"/>
          <p:nvPr/>
        </p:nvSpPr>
        <p:spPr>
          <a:xfrm>
            <a:off x="1405886" y="2582874"/>
            <a:ext cx="87249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React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16000331-F474-B2A6-531D-566E1E48A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6333888"/>
              </p:ext>
            </p:extLst>
          </p:nvPr>
        </p:nvGraphicFramePr>
        <p:xfrm>
          <a:off x="710561" y="682328"/>
          <a:ext cx="2200275" cy="128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95E4633-29A8-C07D-4283-87B1EE287877}"/>
              </a:ext>
            </a:extLst>
          </p:cNvPr>
          <p:cNvSpPr txBox="1"/>
          <p:nvPr/>
        </p:nvSpPr>
        <p:spPr>
          <a:xfrm>
            <a:off x="5023142" y="2933007"/>
            <a:ext cx="1455420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Interface to the web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25AD38-0E28-0371-A81E-1716334FEE3A}"/>
              </a:ext>
            </a:extLst>
          </p:cNvPr>
          <p:cNvSpPr txBox="1"/>
          <p:nvPr/>
        </p:nvSpPr>
        <p:spPr>
          <a:xfrm>
            <a:off x="5023142" y="2567485"/>
            <a:ext cx="145542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ReactDom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49C1D2-137E-C8A9-31B5-6653FE8BDC06}"/>
              </a:ext>
            </a:extLst>
          </p:cNvPr>
          <p:cNvSpPr txBox="1"/>
          <p:nvPr/>
        </p:nvSpPr>
        <p:spPr>
          <a:xfrm>
            <a:off x="893375" y="855637"/>
            <a:ext cx="594360" cy="2462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Component-wide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F97194-0EA6-9ED7-75FE-166C83249AF4}"/>
              </a:ext>
            </a:extLst>
          </p:cNvPr>
          <p:cNvSpPr txBox="1"/>
          <p:nvPr/>
        </p:nvSpPr>
        <p:spPr>
          <a:xfrm>
            <a:off x="1238356" y="596667"/>
            <a:ext cx="1177067" cy="1692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Data from parent component</a:t>
            </a:r>
            <a:endParaRPr lang="en-US" sz="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BD512A-3BBC-56D6-092A-E4AEAD8D933B}"/>
              </a:ext>
            </a:extLst>
          </p:cNvPr>
          <p:cNvSpPr txBox="1"/>
          <p:nvPr/>
        </p:nvSpPr>
        <p:spPr>
          <a:xfrm>
            <a:off x="2177298" y="921608"/>
            <a:ext cx="594360" cy="1692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Internal data </a:t>
            </a:r>
            <a:endParaRPr lang="en-US" sz="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8E3F73-C21E-9606-D93C-430A07AD0656}"/>
              </a:ext>
            </a:extLst>
          </p:cNvPr>
          <p:cNvGrpSpPr/>
          <p:nvPr/>
        </p:nvGrpSpPr>
        <p:grpSpPr>
          <a:xfrm>
            <a:off x="5141198" y="1529273"/>
            <a:ext cx="1173583" cy="470641"/>
            <a:chOff x="582878" y="923326"/>
            <a:chExt cx="1173583" cy="47064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5B4065-DDEC-57A9-8623-2D5E5364E45F}"/>
                </a:ext>
              </a:extLst>
            </p:cNvPr>
            <p:cNvSpPr/>
            <p:nvPr/>
          </p:nvSpPr>
          <p:spPr>
            <a:xfrm>
              <a:off x="582878" y="923326"/>
              <a:ext cx="1173583" cy="47064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7" name="Oval 4">
              <a:extLst>
                <a:ext uri="{FF2B5EF4-FFF2-40B4-BE49-F238E27FC236}">
                  <a16:creationId xmlns:a16="http://schemas.microsoft.com/office/drawing/2014/main" id="{D9C8037B-A3E1-CA97-98C7-ECF5A83FE03E}"/>
                </a:ext>
              </a:extLst>
            </p:cNvPr>
            <p:cNvSpPr txBox="1"/>
            <p:nvPr/>
          </p:nvSpPr>
          <p:spPr>
            <a:xfrm>
              <a:off x="754745" y="992250"/>
              <a:ext cx="829849" cy="3327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dirty="0"/>
                <a:t>Real DOM What the user sees</a:t>
              </a:r>
              <a:endParaRPr lang="en-US" sz="900" kern="1200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6A53D5-1C2F-A2F2-521C-4225E618D920}"/>
              </a:ext>
            </a:extLst>
          </p:cNvPr>
          <p:cNvCxnSpPr/>
          <p:nvPr/>
        </p:nvCxnSpPr>
        <p:spPr>
          <a:xfrm>
            <a:off x="1285328" y="1763832"/>
            <a:ext cx="57697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Arrow: Left 27">
            <a:extLst>
              <a:ext uri="{FF2B5EF4-FFF2-40B4-BE49-F238E27FC236}">
                <a16:creationId xmlns:a16="http://schemas.microsoft.com/office/drawing/2014/main" id="{A17538FF-E1C3-B46F-DE6F-CA0F28530F3A}"/>
              </a:ext>
            </a:extLst>
          </p:cNvPr>
          <p:cNvSpPr/>
          <p:nvPr/>
        </p:nvSpPr>
        <p:spPr>
          <a:xfrm rot="16200000">
            <a:off x="1517401" y="2175768"/>
            <a:ext cx="618985" cy="19522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515C3AA6-DFA2-823E-E785-904039809E8E}"/>
              </a:ext>
            </a:extLst>
          </p:cNvPr>
          <p:cNvSpPr/>
          <p:nvPr/>
        </p:nvSpPr>
        <p:spPr>
          <a:xfrm rot="10800000">
            <a:off x="2424866" y="2702185"/>
            <a:ext cx="2510837" cy="16924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712804DE-FF21-9227-D711-CF23E40EB02F}"/>
              </a:ext>
            </a:extLst>
          </p:cNvPr>
          <p:cNvSpPr/>
          <p:nvPr/>
        </p:nvSpPr>
        <p:spPr>
          <a:xfrm rot="5400000">
            <a:off x="5444205" y="2186089"/>
            <a:ext cx="567569" cy="19522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0FAE19-9EA4-F41D-FB71-6FEB808DB3D4}"/>
              </a:ext>
            </a:extLst>
          </p:cNvPr>
          <p:cNvSpPr txBox="1"/>
          <p:nvPr/>
        </p:nvSpPr>
        <p:spPr>
          <a:xfrm>
            <a:off x="690968" y="1563777"/>
            <a:ext cx="594360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Re-evaluated whenever props,</a:t>
            </a:r>
          </a:p>
          <a:p>
            <a:pPr algn="ctr"/>
            <a:r>
              <a:rPr lang="en-US" sz="400" dirty="0"/>
              <a:t>state or context changes</a:t>
            </a:r>
            <a:endParaRPr lang="en-US" sz="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3DD59E-2798-AA1E-8C1C-7D24E04D081D}"/>
              </a:ext>
            </a:extLst>
          </p:cNvPr>
          <p:cNvSpPr txBox="1"/>
          <p:nvPr/>
        </p:nvSpPr>
        <p:spPr>
          <a:xfrm>
            <a:off x="574639" y="2532897"/>
            <a:ext cx="768385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/>
              <a:t>React determines how the</a:t>
            </a:r>
          </a:p>
          <a:p>
            <a:r>
              <a:rPr lang="en-US" sz="500" dirty="0"/>
              <a:t>component tree currently looks like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B97837-1B15-9DFA-F06F-1FE6C7747518}"/>
              </a:ext>
            </a:extLst>
          </p:cNvPr>
          <p:cNvCxnSpPr>
            <a:stCxn id="35" idx="3"/>
            <a:endCxn id="9" idx="1"/>
          </p:cNvCxnSpPr>
          <p:nvPr/>
        </p:nvCxnSpPr>
        <p:spPr>
          <a:xfrm>
            <a:off x="1343024" y="2732952"/>
            <a:ext cx="62862" cy="34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DD4873-D659-30AD-7CFE-A6C89DE3E7B2}"/>
              </a:ext>
            </a:extLst>
          </p:cNvPr>
          <p:cNvSpPr txBox="1"/>
          <p:nvPr/>
        </p:nvSpPr>
        <p:spPr>
          <a:xfrm>
            <a:off x="4473018" y="2042370"/>
            <a:ext cx="976079" cy="47705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 err="1"/>
              <a:t>ReactDOM</a:t>
            </a:r>
            <a:r>
              <a:rPr lang="en-US" sz="500" dirty="0"/>
              <a:t> receives the differences (i.e. required changes) and then manipulates the real DOM</a:t>
            </a:r>
            <a:endParaRPr lang="en-US" sz="200" dirty="0"/>
          </a:p>
        </p:txBody>
      </p:sp>
      <p:sp>
        <p:nvSpPr>
          <p:cNvPr id="53" name="Arrow: Left 52">
            <a:extLst>
              <a:ext uri="{FF2B5EF4-FFF2-40B4-BE49-F238E27FC236}">
                <a16:creationId xmlns:a16="http://schemas.microsoft.com/office/drawing/2014/main" id="{642D090D-64DC-61D7-BB5C-C536FAB39593}"/>
              </a:ext>
            </a:extLst>
          </p:cNvPr>
          <p:cNvSpPr/>
          <p:nvPr/>
        </p:nvSpPr>
        <p:spPr>
          <a:xfrm rot="10800000">
            <a:off x="2475805" y="1656936"/>
            <a:ext cx="2607718" cy="16925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A8C07B54-C505-DB7C-40ED-D0BDA969A035}"/>
              </a:ext>
            </a:extLst>
          </p:cNvPr>
          <p:cNvSpPr/>
          <p:nvPr/>
        </p:nvSpPr>
        <p:spPr>
          <a:xfrm>
            <a:off x="2327986" y="1658414"/>
            <a:ext cx="2607718" cy="16925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33EFA0-7CDF-0ECA-8133-B38E49953D0F}"/>
              </a:ext>
            </a:extLst>
          </p:cNvPr>
          <p:cNvSpPr txBox="1"/>
          <p:nvPr/>
        </p:nvSpPr>
        <p:spPr>
          <a:xfrm>
            <a:off x="7009976" y="1529273"/>
            <a:ext cx="1024935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Previous Evaluation Result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FD0DDC-2A9E-1EC4-4282-4D82358E964F}"/>
              </a:ext>
            </a:extLst>
          </p:cNvPr>
          <p:cNvSpPr txBox="1"/>
          <p:nvPr/>
        </p:nvSpPr>
        <p:spPr>
          <a:xfrm>
            <a:off x="7042154" y="3043953"/>
            <a:ext cx="1052421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Current Evaluation Result</a:t>
            </a:r>
          </a:p>
        </p:txBody>
      </p:sp>
      <p:sp>
        <p:nvSpPr>
          <p:cNvPr id="63" name="Arrow: Left-Right 62">
            <a:extLst>
              <a:ext uri="{FF2B5EF4-FFF2-40B4-BE49-F238E27FC236}">
                <a16:creationId xmlns:a16="http://schemas.microsoft.com/office/drawing/2014/main" id="{E70125C9-9C32-C472-FF2C-26CD6610163F}"/>
              </a:ext>
            </a:extLst>
          </p:cNvPr>
          <p:cNvSpPr/>
          <p:nvPr/>
        </p:nvSpPr>
        <p:spPr>
          <a:xfrm rot="5400000">
            <a:off x="6884990" y="2387555"/>
            <a:ext cx="1176126" cy="136673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322494A-CA52-7FA6-3A42-5ABD49353A56}"/>
              </a:ext>
            </a:extLst>
          </p:cNvPr>
          <p:cNvCxnSpPr>
            <a:cxnSpLocks/>
            <a:stCxn id="61" idx="1"/>
            <a:endCxn id="17" idx="3"/>
          </p:cNvCxnSpPr>
          <p:nvPr/>
        </p:nvCxnSpPr>
        <p:spPr>
          <a:xfrm rot="10800000" flipV="1">
            <a:off x="6478562" y="1698549"/>
            <a:ext cx="531414" cy="10536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45C6C20-B5BA-C17D-F6BC-B2DFE59C61D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478562" y="2752151"/>
            <a:ext cx="531414" cy="4610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D9E9DBB-EC22-B2E6-FF79-98A3BA8028B3}"/>
              </a:ext>
            </a:extLst>
          </p:cNvPr>
          <p:cNvSpPr txBox="1"/>
          <p:nvPr/>
        </p:nvSpPr>
        <p:spPr>
          <a:xfrm>
            <a:off x="8030409" y="1498495"/>
            <a:ext cx="12433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70F398-BD4A-26E5-1927-F6B5C703A3FB}"/>
              </a:ext>
            </a:extLst>
          </p:cNvPr>
          <p:cNvSpPr txBox="1"/>
          <p:nvPr/>
        </p:nvSpPr>
        <p:spPr>
          <a:xfrm>
            <a:off x="8094574" y="2714349"/>
            <a:ext cx="117917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new!&lt;/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0534C75-942D-A66A-3356-A925689FC148}"/>
              </a:ext>
            </a:extLst>
          </p:cNvPr>
          <p:cNvSpPr txBox="1"/>
          <p:nvPr/>
        </p:nvSpPr>
        <p:spPr>
          <a:xfrm>
            <a:off x="8094575" y="3270981"/>
            <a:ext cx="1179171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Changes are required should be inserted in DOM (the rest should stay unchanged)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D8D1900-0B3E-E1A5-D0A1-53F816B2ED78}"/>
              </a:ext>
            </a:extLst>
          </p:cNvPr>
          <p:cNvSpPr/>
          <p:nvPr/>
        </p:nvSpPr>
        <p:spPr>
          <a:xfrm>
            <a:off x="8257881" y="2945181"/>
            <a:ext cx="857250" cy="93625"/>
          </a:xfrm>
          <a:prstGeom prst="rect">
            <a:avLst/>
          </a:prstGeom>
          <a:noFill/>
          <a:ln>
            <a:solidFill>
              <a:srgbClr val="AE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2D91046-DCC6-EE27-92DC-6A8B34D7CAC4}"/>
              </a:ext>
            </a:extLst>
          </p:cNvPr>
          <p:cNvCxnSpPr>
            <a:stCxn id="72" idx="2"/>
            <a:endCxn id="71" idx="0"/>
          </p:cNvCxnSpPr>
          <p:nvPr/>
        </p:nvCxnSpPr>
        <p:spPr>
          <a:xfrm rot="5400000">
            <a:off x="8569247" y="3153721"/>
            <a:ext cx="232175" cy="2345"/>
          </a:xfrm>
          <a:prstGeom prst="bentConnector3">
            <a:avLst/>
          </a:prstGeom>
          <a:ln w="19050">
            <a:solidFill>
              <a:srgbClr val="AE63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DA7B78-6894-67EB-75E0-1230C8FA8572}"/>
              </a:ext>
            </a:extLst>
          </p:cNvPr>
          <p:cNvSpPr txBox="1"/>
          <p:nvPr/>
        </p:nvSpPr>
        <p:spPr>
          <a:xfrm>
            <a:off x="9285110" y="2750246"/>
            <a:ext cx="1889494" cy="8463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700" b="0" i="0" dirty="0" err="1">
                <a:solidFill>
                  <a:srgbClr val="1C1D1F"/>
                </a:solidFill>
                <a:effectLst/>
                <a:latin typeface="udemy sans"/>
              </a:rPr>
              <a:t>ReactDOM</a:t>
            </a:r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 would not </a:t>
            </a:r>
            <a:r>
              <a:rPr lang="en-US" sz="700" b="0" i="0" dirty="0" err="1">
                <a:solidFill>
                  <a:srgbClr val="1C1D1F"/>
                </a:solidFill>
                <a:effectLst/>
                <a:latin typeface="udemy sans"/>
              </a:rPr>
              <a:t>rerender</a:t>
            </a:r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 the entire DOM.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It would not touch this existing h1 or div element.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It would only insert the paragraph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after the h1 element inside of the div.</a:t>
            </a:r>
          </a:p>
          <a:p>
            <a:endParaRPr lang="en-US" sz="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28D14D-9A96-B828-4898-4CBDD6535EB8}"/>
              </a:ext>
            </a:extLst>
          </p:cNvPr>
          <p:cNvSpPr txBox="1"/>
          <p:nvPr/>
        </p:nvSpPr>
        <p:spPr>
          <a:xfrm>
            <a:off x="3922286" y="3621087"/>
            <a:ext cx="1766505" cy="1338828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'---APP--- RUNNING'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Paragraph!&lt;/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2A923-EDCC-C054-D2E0-D012BEA72ED5}"/>
              </a:ext>
            </a:extLst>
          </p:cNvPr>
          <p:cNvSpPr txBox="1"/>
          <p:nvPr/>
        </p:nvSpPr>
        <p:spPr>
          <a:xfrm>
            <a:off x="3900864" y="5045099"/>
            <a:ext cx="1766505" cy="1323439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'./Button.module.css'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'---Button---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.className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.onClick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.disabled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 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8B3E45-745D-D889-5203-D50873600EA7}"/>
              </a:ext>
            </a:extLst>
          </p:cNvPr>
          <p:cNvSpPr txBox="1"/>
          <p:nvPr/>
        </p:nvSpPr>
        <p:spPr>
          <a:xfrm>
            <a:off x="545317" y="4025526"/>
            <a:ext cx="1766505" cy="769441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'This is new!'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B1158E-DDC8-25FB-7D1A-993A6A38AED0}"/>
              </a:ext>
            </a:extLst>
          </p:cNvPr>
          <p:cNvSpPr txBox="1"/>
          <p:nvPr/>
        </p:nvSpPr>
        <p:spPr>
          <a:xfrm>
            <a:off x="5160718" y="4741451"/>
            <a:ext cx="491479" cy="200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App.js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693B06-C7B5-5705-18A5-1E2EA43885B1}"/>
              </a:ext>
            </a:extLst>
          </p:cNvPr>
          <p:cNvSpPr txBox="1"/>
          <p:nvPr/>
        </p:nvSpPr>
        <p:spPr>
          <a:xfrm>
            <a:off x="5052818" y="6125195"/>
            <a:ext cx="584874" cy="200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Button.js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F7FF60-8821-A742-AC72-B99F40CF9FD1}"/>
              </a:ext>
            </a:extLst>
          </p:cNvPr>
          <p:cNvSpPr txBox="1"/>
          <p:nvPr/>
        </p:nvSpPr>
        <p:spPr>
          <a:xfrm>
            <a:off x="1679691" y="4881316"/>
            <a:ext cx="584874" cy="1846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OutPut.js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EF6014-5438-FF2A-09B3-57469839E7BD}"/>
              </a:ext>
            </a:extLst>
          </p:cNvPr>
          <p:cNvSpPr/>
          <p:nvPr/>
        </p:nvSpPr>
        <p:spPr>
          <a:xfrm>
            <a:off x="2415423" y="4171478"/>
            <a:ext cx="1369715" cy="141967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583C6412-0E47-7EA4-6B7B-C01FA9E4E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230208"/>
              </p:ext>
            </p:extLst>
          </p:nvPr>
        </p:nvGraphicFramePr>
        <p:xfrm>
          <a:off x="2292804" y="4171478"/>
          <a:ext cx="1369715" cy="1338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DCC900A2-547C-BA9E-B18E-13C5000E3575}"/>
              </a:ext>
            </a:extLst>
          </p:cNvPr>
          <p:cNvSpPr txBox="1"/>
          <p:nvPr/>
        </p:nvSpPr>
        <p:spPr>
          <a:xfrm>
            <a:off x="2424867" y="3648012"/>
            <a:ext cx="575508" cy="3231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tx1"/>
                </a:solidFill>
                <a:effectLst/>
                <a:latin typeface="udemy sans"/>
              </a:rPr>
              <a:t>if a component is re-executed</a:t>
            </a:r>
          </a:p>
          <a:p>
            <a:pPr algn="ctr"/>
            <a:r>
              <a:rPr lang="en-US" sz="300" b="0" i="0" u="sng" dirty="0">
                <a:solidFill>
                  <a:schemeClr val="tx1"/>
                </a:solidFill>
                <a:effectLst/>
                <a:latin typeface="udemy sans"/>
              </a:rPr>
              <a:t>all its child components</a:t>
            </a:r>
          </a:p>
          <a:p>
            <a:pPr algn="ctr"/>
            <a:r>
              <a:rPr lang="en-US" sz="300" b="0" i="0" dirty="0">
                <a:solidFill>
                  <a:schemeClr val="tx1"/>
                </a:solidFill>
                <a:effectLst/>
                <a:latin typeface="udemy sans"/>
              </a:rPr>
              <a:t>will also be re-executed and re-evaluated.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F862A5-8D71-57E8-CE0F-59E317AC06F4}"/>
              </a:ext>
            </a:extLst>
          </p:cNvPr>
          <p:cNvSpPr txBox="1"/>
          <p:nvPr/>
        </p:nvSpPr>
        <p:spPr>
          <a:xfrm>
            <a:off x="5430809" y="886769"/>
            <a:ext cx="594360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Changes to the real DOM are</a:t>
            </a:r>
          </a:p>
          <a:p>
            <a:pPr algn="ctr"/>
            <a:r>
              <a:rPr lang="en-US" sz="400" dirty="0"/>
              <a:t>only made for differences</a:t>
            </a:r>
          </a:p>
          <a:p>
            <a:pPr algn="ctr"/>
            <a:r>
              <a:rPr lang="en-US" sz="400" dirty="0"/>
              <a:t>between evaluations</a:t>
            </a:r>
          </a:p>
          <a:p>
            <a:pPr algn="ctr"/>
            <a:r>
              <a:rPr lang="en-US" sz="400" dirty="0"/>
              <a:t> 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D5D8FA-711E-8F04-E832-6F94DF415ECC}"/>
              </a:ext>
            </a:extLst>
          </p:cNvPr>
          <p:cNvCxnSpPr>
            <a:stCxn id="86" idx="2"/>
            <a:endCxn id="26" idx="0"/>
          </p:cNvCxnSpPr>
          <p:nvPr/>
        </p:nvCxnSpPr>
        <p:spPr>
          <a:xfrm>
            <a:off x="5727989" y="1409989"/>
            <a:ext cx="1" cy="1192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7A657F-B687-71CF-D191-535236BC898F}"/>
              </a:ext>
            </a:extLst>
          </p:cNvPr>
          <p:cNvCxnSpPr>
            <a:stCxn id="39" idx="2"/>
            <a:endCxn id="17" idx="1"/>
          </p:cNvCxnSpPr>
          <p:nvPr/>
        </p:nvCxnSpPr>
        <p:spPr>
          <a:xfrm>
            <a:off x="4961058" y="2519424"/>
            <a:ext cx="62084" cy="2327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FF3CAB3-B90A-6527-0692-C2796F8B3C3D}"/>
              </a:ext>
            </a:extLst>
          </p:cNvPr>
          <p:cNvSpPr txBox="1"/>
          <p:nvPr/>
        </p:nvSpPr>
        <p:spPr>
          <a:xfrm>
            <a:off x="3213326" y="3648012"/>
            <a:ext cx="575508" cy="3231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dirty="0">
                <a:solidFill>
                  <a:schemeClr val="tx1"/>
                </a:solidFill>
              </a:rPr>
              <a:t>Changes are required should be inserted in DOM (the rest should stay unchanged)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4C276E-FB45-44BF-E35B-C00D08E6C577}"/>
              </a:ext>
            </a:extLst>
          </p:cNvPr>
          <p:cNvCxnSpPr>
            <a:stCxn id="83" idx="0"/>
          </p:cNvCxnSpPr>
          <p:nvPr/>
        </p:nvCxnSpPr>
        <p:spPr>
          <a:xfrm flipH="1" flipV="1">
            <a:off x="3100280" y="4079875"/>
            <a:ext cx="1" cy="91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0C82DDE4-CFD0-88D8-D41D-07AC5AFC1707}"/>
              </a:ext>
            </a:extLst>
          </p:cNvPr>
          <p:cNvCxnSpPr>
            <a:endCxn id="93" idx="2"/>
          </p:cNvCxnSpPr>
          <p:nvPr/>
        </p:nvCxnSpPr>
        <p:spPr>
          <a:xfrm flipV="1">
            <a:off x="3100280" y="3971177"/>
            <a:ext cx="400800" cy="108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682481D7-7D4C-EC62-5E8B-08EB3BEFBD9A}"/>
              </a:ext>
            </a:extLst>
          </p:cNvPr>
          <p:cNvCxnSpPr>
            <a:endCxn id="85" idx="2"/>
          </p:cNvCxnSpPr>
          <p:nvPr/>
        </p:nvCxnSpPr>
        <p:spPr>
          <a:xfrm rot="10800000">
            <a:off x="2712622" y="3971177"/>
            <a:ext cx="387659" cy="108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0246DCD-D1C9-A9F7-F0D0-B1EAC50A8B1A}"/>
              </a:ext>
            </a:extLst>
          </p:cNvPr>
          <p:cNvCxnSpPr>
            <a:stCxn id="85" idx="0"/>
            <a:endCxn id="8" idx="2"/>
          </p:cNvCxnSpPr>
          <p:nvPr/>
        </p:nvCxnSpPr>
        <p:spPr>
          <a:xfrm rot="16200000" flipV="1">
            <a:off x="2001879" y="2937270"/>
            <a:ext cx="499561" cy="921924"/>
          </a:xfrm>
          <a:prstGeom prst="bentConnector3">
            <a:avLst>
              <a:gd name="adj1" fmla="val 32840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477CBB06-1F33-92C7-C2DF-B15A684D061F}"/>
              </a:ext>
            </a:extLst>
          </p:cNvPr>
          <p:cNvCxnSpPr>
            <a:stCxn id="93" idx="0"/>
            <a:endCxn id="16" idx="2"/>
          </p:cNvCxnSpPr>
          <p:nvPr/>
        </p:nvCxnSpPr>
        <p:spPr>
          <a:xfrm rot="5400000" flipH="1" flipV="1">
            <a:off x="4376186" y="2273346"/>
            <a:ext cx="499561" cy="2249772"/>
          </a:xfrm>
          <a:prstGeom prst="bentConnector3">
            <a:avLst>
              <a:gd name="adj1" fmla="val 34746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9A278506-CB33-BAED-6D82-7166BBCFD85F}"/>
              </a:ext>
            </a:extLst>
          </p:cNvPr>
          <p:cNvSpPr/>
          <p:nvPr/>
        </p:nvSpPr>
        <p:spPr>
          <a:xfrm>
            <a:off x="4354825" y="6222361"/>
            <a:ext cx="668317" cy="1000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7994249-4AA0-8B00-72B3-DD3F3E9448C5}"/>
              </a:ext>
            </a:extLst>
          </p:cNvPr>
          <p:cNvSpPr txBox="1"/>
          <p:nvPr/>
        </p:nvSpPr>
        <p:spPr>
          <a:xfrm>
            <a:off x="2474478" y="5637027"/>
            <a:ext cx="773547" cy="738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The memo method here tells React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that whenever the App component changed,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it should go to this component here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compare the new prop values to the previous prop values,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so therefore React needs to do two things.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It needs to store the previous prop values,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it needs to make that comparison.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that, of course, also has its own performance cost.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81D2EF3-732B-B2DF-7F14-A16ADFE14370}"/>
              </a:ext>
            </a:extLst>
          </p:cNvPr>
          <p:cNvCxnSpPr>
            <a:cxnSpLocks/>
            <a:stCxn id="112" idx="2"/>
            <a:endCxn id="123" idx="1"/>
          </p:cNvCxnSpPr>
          <p:nvPr/>
        </p:nvCxnSpPr>
        <p:spPr>
          <a:xfrm rot="10800000">
            <a:off x="4018413" y="5000329"/>
            <a:ext cx="336413" cy="1272046"/>
          </a:xfrm>
          <a:prstGeom prst="bentConnector3">
            <a:avLst>
              <a:gd name="adj1" fmla="val 167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2B8A711-6ED4-1D59-69D3-C18F37D3EBD0}"/>
              </a:ext>
            </a:extLst>
          </p:cNvPr>
          <p:cNvSpPr txBox="1"/>
          <p:nvPr/>
        </p:nvSpPr>
        <p:spPr>
          <a:xfrm>
            <a:off x="4018412" y="4907996"/>
            <a:ext cx="978388" cy="184666"/>
          </a:xfrm>
          <a:prstGeom prst="rect">
            <a:avLst/>
          </a:prstGeom>
          <a:ln>
            <a:solidFill>
              <a:srgbClr val="EEA19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previos.toggleParagraphHandler</a:t>
            </a:r>
            <a:endParaRPr lang="en-US" sz="3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7F6754F-72EC-BE28-D73A-4BFB1820A29F}"/>
              </a:ext>
            </a:extLst>
          </p:cNvPr>
          <p:cNvCxnSpPr>
            <a:cxnSpLocks/>
            <a:stCxn id="123" idx="0"/>
          </p:cNvCxnSpPr>
          <p:nvPr/>
        </p:nvCxnSpPr>
        <p:spPr>
          <a:xfrm flipV="1">
            <a:off x="4507606" y="4597110"/>
            <a:ext cx="181377" cy="3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Multiplication Sign 121">
            <a:extLst>
              <a:ext uri="{FF2B5EF4-FFF2-40B4-BE49-F238E27FC236}">
                <a16:creationId xmlns:a16="http://schemas.microsoft.com/office/drawing/2014/main" id="{76A52E11-595F-A33A-A02B-46AE8780144E}"/>
              </a:ext>
            </a:extLst>
          </p:cNvPr>
          <p:cNvSpPr/>
          <p:nvPr/>
        </p:nvSpPr>
        <p:spPr>
          <a:xfrm>
            <a:off x="3701410" y="5706818"/>
            <a:ext cx="165634" cy="152664"/>
          </a:xfrm>
          <a:prstGeom prst="mathMultiply">
            <a:avLst/>
          </a:prstGeom>
          <a:solidFill>
            <a:srgbClr val="B311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060B624-549E-55A6-E812-CA4E2FCB4752}"/>
              </a:ext>
            </a:extLst>
          </p:cNvPr>
          <p:cNvCxnSpPr>
            <a:cxnSpLocks/>
            <a:endCxn id="113" idx="3"/>
          </p:cNvCxnSpPr>
          <p:nvPr/>
        </p:nvCxnSpPr>
        <p:spPr>
          <a:xfrm flipH="1">
            <a:off x="3248025" y="6006359"/>
            <a:ext cx="53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B84092B4-3ABF-B900-3372-7056EB9B688B}"/>
              </a:ext>
            </a:extLst>
          </p:cNvPr>
          <p:cNvSpPr txBox="1"/>
          <p:nvPr/>
        </p:nvSpPr>
        <p:spPr>
          <a:xfrm>
            <a:off x="6534360" y="4663921"/>
            <a:ext cx="2401914" cy="1692771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'---APP---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Paragraph!&lt;/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4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236F57F-C5B9-8C99-3FFB-79CFD798D376}"/>
              </a:ext>
            </a:extLst>
          </p:cNvPr>
          <p:cNvSpPr txBox="1"/>
          <p:nvPr/>
        </p:nvSpPr>
        <p:spPr>
          <a:xfrm>
            <a:off x="8113475" y="6024712"/>
            <a:ext cx="79520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App.js</a:t>
            </a:r>
          </a:p>
          <a:p>
            <a:pPr algn="ctr"/>
            <a:r>
              <a:rPr lang="en-US" sz="700" dirty="0" err="1"/>
              <a:t>useCallback</a:t>
            </a:r>
            <a:endParaRPr lang="en-US" sz="700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7CCACD9-4E3B-C8F1-A22F-CBAF73134F9D}"/>
              </a:ext>
            </a:extLst>
          </p:cNvPr>
          <p:cNvSpPr/>
          <p:nvPr/>
        </p:nvSpPr>
        <p:spPr>
          <a:xfrm>
            <a:off x="6636484" y="5358320"/>
            <a:ext cx="2032000" cy="254698"/>
          </a:xfrm>
          <a:prstGeom prst="rect">
            <a:avLst/>
          </a:prstGeom>
          <a:solidFill>
            <a:srgbClr val="B31166">
              <a:alpha val="30196"/>
            </a:srgbClr>
          </a:solidFill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1088B3C-04FF-1CED-BE88-F8EAAD6F2CF8}"/>
              </a:ext>
            </a:extLst>
          </p:cNvPr>
          <p:cNvCxnSpPr>
            <a:stCxn id="112" idx="0"/>
            <a:endCxn id="161" idx="2"/>
          </p:cNvCxnSpPr>
          <p:nvPr/>
        </p:nvCxnSpPr>
        <p:spPr>
          <a:xfrm rot="5400000" flipH="1" flipV="1">
            <a:off x="5866063" y="4435940"/>
            <a:ext cx="609343" cy="2963500"/>
          </a:xfrm>
          <a:prstGeom prst="bentConnector3">
            <a:avLst>
              <a:gd name="adj1" fmla="val 2749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F21C6E1D-DF7B-760E-528F-B933BD2B1393}"/>
              </a:ext>
            </a:extLst>
          </p:cNvPr>
          <p:cNvCxnSpPr>
            <a:cxnSpLocks/>
            <a:stCxn id="159" idx="0"/>
            <a:endCxn id="16" idx="2"/>
          </p:cNvCxnSpPr>
          <p:nvPr/>
        </p:nvCxnSpPr>
        <p:spPr>
          <a:xfrm rot="16200000" flipV="1">
            <a:off x="5985350" y="2913953"/>
            <a:ext cx="1515470" cy="1984465"/>
          </a:xfrm>
          <a:prstGeom prst="bentConnector3">
            <a:avLst>
              <a:gd name="adj1" fmla="val 78158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C69681C8-859A-4D4F-71D3-3BEA4DCBAF1A}"/>
              </a:ext>
            </a:extLst>
          </p:cNvPr>
          <p:cNvSpPr txBox="1"/>
          <p:nvPr/>
        </p:nvSpPr>
        <p:spPr>
          <a:xfrm>
            <a:off x="7292189" y="3859729"/>
            <a:ext cx="886260" cy="738664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tells React that this callback function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this function here which we </a:t>
            </a:r>
            <a:r>
              <a:rPr lang="en-US" sz="3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wanna</a:t>
            </a:r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 store it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in toggle paragraph handler ultimately will never change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that it has no dependencies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and the data for always the same function object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should be reused when the app component </a:t>
            </a:r>
            <a:r>
              <a:rPr lang="en-US" sz="3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rerenders</a:t>
            </a:r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09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B9A625-E80D-3FF7-EC48-2146875499AF}"/>
              </a:ext>
            </a:extLst>
          </p:cNvPr>
          <p:cNvSpPr txBox="1"/>
          <p:nvPr/>
        </p:nvSpPr>
        <p:spPr>
          <a:xfrm>
            <a:off x="8248426" y="519748"/>
            <a:ext cx="2244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useMemo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69AA2-BC42-CF5D-8C81-F2C1CF5A229C}"/>
              </a:ext>
            </a:extLst>
          </p:cNvPr>
          <p:cNvSpPr txBox="1"/>
          <p:nvPr/>
        </p:nvSpPr>
        <p:spPr>
          <a:xfrm>
            <a:off x="655320" y="519748"/>
            <a:ext cx="3558540" cy="193899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'My List'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changeTitleHandler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'New Title'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], []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changeTitleHandler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&gt;Change List Title&lt;/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5EC7E-CD33-E90E-32CB-A2A4E16B8740}"/>
              </a:ext>
            </a:extLst>
          </p:cNvPr>
          <p:cNvSpPr txBox="1"/>
          <p:nvPr/>
        </p:nvSpPr>
        <p:spPr>
          <a:xfrm>
            <a:off x="655320" y="2539216"/>
            <a:ext cx="3558540" cy="2092881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'./DemoList.module.css'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items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'Items sorted'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items ]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RUNNING'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sortedList.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D0CF8-5F31-71CF-EC30-3EC1370D2D3E}"/>
              </a:ext>
            </a:extLst>
          </p:cNvPr>
          <p:cNvSpPr txBox="1"/>
          <p:nvPr/>
        </p:nvSpPr>
        <p:spPr>
          <a:xfrm>
            <a:off x="655320" y="4712573"/>
            <a:ext cx="3558540" cy="155427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'./Button.module.css'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 RUNNING'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.className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.onClick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.disabled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8FB9B-CD15-5710-F0C7-3711F579D413}"/>
              </a:ext>
            </a:extLst>
          </p:cNvPr>
          <p:cNvSpPr txBox="1"/>
          <p:nvPr/>
        </p:nvSpPr>
        <p:spPr>
          <a:xfrm>
            <a:off x="3299460" y="2137807"/>
            <a:ext cx="89916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E6446-8A6E-BD3A-6843-2E59D4759EC9}"/>
              </a:ext>
            </a:extLst>
          </p:cNvPr>
          <p:cNvSpPr txBox="1"/>
          <p:nvPr/>
        </p:nvSpPr>
        <p:spPr>
          <a:xfrm>
            <a:off x="3299460" y="4339560"/>
            <a:ext cx="8991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DemoList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A262FB-0616-50A5-CAEB-6244ADF46F61}"/>
              </a:ext>
            </a:extLst>
          </p:cNvPr>
          <p:cNvSpPr txBox="1"/>
          <p:nvPr/>
        </p:nvSpPr>
        <p:spPr>
          <a:xfrm>
            <a:off x="3307080" y="5974606"/>
            <a:ext cx="8991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AEF000-55D6-024C-D329-C3D41FE736B6}"/>
              </a:ext>
            </a:extLst>
          </p:cNvPr>
          <p:cNvSpPr/>
          <p:nvPr/>
        </p:nvSpPr>
        <p:spPr>
          <a:xfrm>
            <a:off x="800100" y="1529482"/>
            <a:ext cx="2114550" cy="1373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7EC7A-A4E9-BA98-8F72-55E9712C01B5}"/>
              </a:ext>
            </a:extLst>
          </p:cNvPr>
          <p:cNvSpPr/>
          <p:nvPr/>
        </p:nvSpPr>
        <p:spPr>
          <a:xfrm>
            <a:off x="800100" y="3097932"/>
            <a:ext cx="2114550" cy="4548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A208F9-FFF2-87B4-4FFF-0CB4913BE133}"/>
              </a:ext>
            </a:extLst>
          </p:cNvPr>
          <p:cNvSpPr/>
          <p:nvPr/>
        </p:nvSpPr>
        <p:spPr>
          <a:xfrm>
            <a:off x="698500" y="4478059"/>
            <a:ext cx="2114550" cy="11434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8C79BD-C1C1-D918-620C-6D32E0227DDC}"/>
              </a:ext>
            </a:extLst>
          </p:cNvPr>
          <p:cNvSpPr/>
          <p:nvPr/>
        </p:nvSpPr>
        <p:spPr>
          <a:xfrm>
            <a:off x="720725" y="6113105"/>
            <a:ext cx="2114550" cy="11434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1C8F80-96D6-6DF0-1F9A-CE4A9EFE1C5D}"/>
              </a:ext>
            </a:extLst>
          </p:cNvPr>
          <p:cNvSpPr/>
          <p:nvPr/>
        </p:nvSpPr>
        <p:spPr>
          <a:xfrm>
            <a:off x="800099" y="1243593"/>
            <a:ext cx="2114550" cy="2461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D1D9E6-44F0-A5D3-D549-87ED2A636F2A}"/>
              </a:ext>
            </a:extLst>
          </p:cNvPr>
          <p:cNvSpPr/>
          <p:nvPr/>
        </p:nvSpPr>
        <p:spPr>
          <a:xfrm>
            <a:off x="1558924" y="1933575"/>
            <a:ext cx="676275" cy="1118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7170162-B157-47A2-1773-0702B1D17644}"/>
              </a:ext>
            </a:extLst>
          </p:cNvPr>
          <p:cNvCxnSpPr>
            <a:cxnSpLocks/>
            <a:stCxn id="19" idx="0"/>
            <a:endCxn id="46" idx="0"/>
          </p:cNvCxnSpPr>
          <p:nvPr/>
        </p:nvCxnSpPr>
        <p:spPr>
          <a:xfrm rot="16200000" flipH="1">
            <a:off x="4568467" y="-1467500"/>
            <a:ext cx="769824" cy="6192011"/>
          </a:xfrm>
          <a:prstGeom prst="bentConnector3">
            <a:avLst>
              <a:gd name="adj1" fmla="val -29695"/>
            </a:avLst>
          </a:prstGeom>
          <a:ln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88D7047-E949-9A8E-4B96-F2851481EFE7}"/>
              </a:ext>
            </a:extLst>
          </p:cNvPr>
          <p:cNvCxnSpPr>
            <a:cxnSpLocks/>
            <a:stCxn id="46" idx="1"/>
            <a:endCxn id="24" idx="2"/>
          </p:cNvCxnSpPr>
          <p:nvPr/>
        </p:nvCxnSpPr>
        <p:spPr>
          <a:xfrm rot="10800000">
            <a:off x="1897063" y="2045394"/>
            <a:ext cx="4832481" cy="283494"/>
          </a:xfrm>
          <a:prstGeom prst="bentConnector2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27B820A-D4A2-952F-F5A1-13C5EF668C96}"/>
              </a:ext>
            </a:extLst>
          </p:cNvPr>
          <p:cNvCxnSpPr>
            <a:cxnSpLocks/>
            <a:stCxn id="17" idx="0"/>
            <a:endCxn id="42" idx="2"/>
          </p:cNvCxnSpPr>
          <p:nvPr/>
        </p:nvCxnSpPr>
        <p:spPr>
          <a:xfrm rot="5400000" flipH="1" flipV="1">
            <a:off x="4508562" y="2459065"/>
            <a:ext cx="923479" cy="638460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C2B084C-DCF5-9719-A4ED-F2C97EE9AF48}"/>
              </a:ext>
            </a:extLst>
          </p:cNvPr>
          <p:cNvSpPr txBox="1"/>
          <p:nvPr/>
        </p:nvSpPr>
        <p:spPr>
          <a:xfrm>
            <a:off x="6842760" y="4235519"/>
            <a:ext cx="2639683" cy="9541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The memo method here tells React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that whenever the App component changed,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it should go to this component here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compare the new prop values to the previous prop values,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so therefore React needs to do two things.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It needs to store the previous prop values,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it needs to make that comparison.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that, of course, also has its own performance cost.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F56BB0-2D0A-C0D1-05CD-3430D42CD17C}"/>
              </a:ext>
            </a:extLst>
          </p:cNvPr>
          <p:cNvSpPr txBox="1"/>
          <p:nvPr/>
        </p:nvSpPr>
        <p:spPr>
          <a:xfrm>
            <a:off x="6729543" y="2013417"/>
            <a:ext cx="2639683" cy="630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tells React that this callback function</a:t>
            </a:r>
          </a:p>
          <a:p>
            <a:pPr algn="ctr"/>
            <a:endParaRPr lang="en-US" sz="7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this function here which we </a:t>
            </a:r>
            <a:r>
              <a:rPr lang="en-US" sz="7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wanna</a:t>
            </a:r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 store it</a:t>
            </a:r>
          </a:p>
          <a:p>
            <a:pPr algn="ctr"/>
            <a:endParaRPr lang="en-US" sz="7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in toggle button title handler ultimately will never change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67AD9E1-F255-FA78-136B-C546EC37C40E}"/>
              </a:ext>
            </a:extLst>
          </p:cNvPr>
          <p:cNvCxnSpPr>
            <a:stCxn id="46" idx="1"/>
            <a:endCxn id="42" idx="1"/>
          </p:cNvCxnSpPr>
          <p:nvPr/>
        </p:nvCxnSpPr>
        <p:spPr>
          <a:xfrm rot="10800000" flipH="1" flipV="1">
            <a:off x="6729542" y="2328887"/>
            <a:ext cx="113217" cy="2383685"/>
          </a:xfrm>
          <a:prstGeom prst="bentConnector3">
            <a:avLst>
              <a:gd name="adj1" fmla="val -201913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47A6AE6-9664-E86E-1CB0-4866734F5287}"/>
              </a:ext>
            </a:extLst>
          </p:cNvPr>
          <p:cNvCxnSpPr>
            <a:cxnSpLocks/>
            <a:stCxn id="16" idx="2"/>
            <a:endCxn id="42" idx="2"/>
          </p:cNvCxnSpPr>
          <p:nvPr/>
        </p:nvCxnSpPr>
        <p:spPr>
          <a:xfrm rot="16200000" flipH="1">
            <a:off x="4660578" y="1687602"/>
            <a:ext cx="597220" cy="6406827"/>
          </a:xfrm>
          <a:prstGeom prst="bentConnector3">
            <a:avLst>
              <a:gd name="adj1" fmla="val 138277"/>
            </a:avLst>
          </a:prstGeom>
          <a:ln w="1905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C24AD5B-772C-E8C8-0B34-1085F3D3CB64}"/>
              </a:ext>
            </a:extLst>
          </p:cNvPr>
          <p:cNvSpPr txBox="1"/>
          <p:nvPr/>
        </p:nvSpPr>
        <p:spPr>
          <a:xfrm>
            <a:off x="4389372" y="3005807"/>
            <a:ext cx="1635592" cy="7078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keep expensive, resource intensive functions from needlessly running</a:t>
            </a:r>
            <a:endParaRPr lang="en-US" sz="9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AA8005F-F665-F281-7FF1-38CDEC49F8F4}"/>
              </a:ext>
            </a:extLst>
          </p:cNvPr>
          <p:cNvCxnSpPr>
            <a:stCxn id="15" idx="3"/>
            <a:endCxn id="81" idx="1"/>
          </p:cNvCxnSpPr>
          <p:nvPr/>
        </p:nvCxnSpPr>
        <p:spPr>
          <a:xfrm>
            <a:off x="2914650" y="3325379"/>
            <a:ext cx="1474722" cy="34371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80E1A04-8770-D4ED-1790-AEE94C7CD69E}"/>
              </a:ext>
            </a:extLst>
          </p:cNvPr>
          <p:cNvSpPr/>
          <p:nvPr/>
        </p:nvSpPr>
        <p:spPr>
          <a:xfrm>
            <a:off x="868358" y="1853099"/>
            <a:ext cx="2114550" cy="975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4C97F65-0C7D-4526-31E4-C6FDA1C08D2F}"/>
              </a:ext>
            </a:extLst>
          </p:cNvPr>
          <p:cNvCxnSpPr>
            <a:stCxn id="81" idx="0"/>
            <a:endCxn id="88" idx="3"/>
          </p:cNvCxnSpPr>
          <p:nvPr/>
        </p:nvCxnSpPr>
        <p:spPr>
          <a:xfrm rot="16200000" flipV="1">
            <a:off x="3543062" y="1341701"/>
            <a:ext cx="1103952" cy="2224260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3697B86-AC2C-4267-7141-1BEDAAAEF5C3}"/>
              </a:ext>
            </a:extLst>
          </p:cNvPr>
          <p:cNvSpPr txBox="1"/>
          <p:nvPr/>
        </p:nvSpPr>
        <p:spPr>
          <a:xfrm>
            <a:off x="4384039" y="1196838"/>
            <a:ext cx="1635592" cy="5539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000" b="1" i="0" dirty="0">
                <a:solidFill>
                  <a:srgbClr val="1C1D1F"/>
                </a:solidFill>
                <a:effectLst/>
                <a:latin typeface="udemy sans"/>
              </a:rPr>
              <a:t>to ensure that we don't unnecessarily pass</a:t>
            </a:r>
          </a:p>
          <a:p>
            <a:pPr algn="l"/>
            <a:r>
              <a:rPr lang="en-US" sz="1000" b="1" i="0" dirty="0">
                <a:solidFill>
                  <a:srgbClr val="1C1D1F"/>
                </a:solidFill>
                <a:effectLst/>
                <a:latin typeface="udemy sans"/>
              </a:rPr>
              <a:t>a new array here,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ACCA50-0E4D-C9BE-55E8-27D27F49583E}"/>
              </a:ext>
            </a:extLst>
          </p:cNvPr>
          <p:cNvCxnSpPr>
            <a:stCxn id="97" idx="2"/>
            <a:endCxn id="88" idx="3"/>
          </p:cNvCxnSpPr>
          <p:nvPr/>
        </p:nvCxnSpPr>
        <p:spPr>
          <a:xfrm rot="5400000">
            <a:off x="4016863" y="716882"/>
            <a:ext cx="151019" cy="2218927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E33F9AF-A678-E254-8281-B4B32CC5EBFB}"/>
              </a:ext>
            </a:extLst>
          </p:cNvPr>
          <p:cNvCxnSpPr>
            <a:cxnSpLocks/>
            <a:stCxn id="14" idx="3"/>
            <a:endCxn id="97" idx="1"/>
          </p:cNvCxnSpPr>
          <p:nvPr/>
        </p:nvCxnSpPr>
        <p:spPr>
          <a:xfrm flipV="1">
            <a:off x="2914650" y="1473837"/>
            <a:ext cx="1469389" cy="124342"/>
          </a:xfrm>
          <a:prstGeom prst="bentConnector3">
            <a:avLst/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0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C11F97-2322-EED0-8067-8149676CC85C}"/>
              </a:ext>
            </a:extLst>
          </p:cNvPr>
          <p:cNvSpPr txBox="1"/>
          <p:nvPr/>
        </p:nvSpPr>
        <p:spPr>
          <a:xfrm>
            <a:off x="578689" y="752832"/>
            <a:ext cx="4235570" cy="50475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[movies,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.results.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id: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title: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&gt;Fetch Movies&lt;/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6EC56-8CF5-55D0-9D68-81BCEC60297F}"/>
              </a:ext>
            </a:extLst>
          </p:cNvPr>
          <p:cNvSpPr txBox="1"/>
          <p:nvPr/>
        </p:nvSpPr>
        <p:spPr>
          <a:xfrm>
            <a:off x="8334400" y="352108"/>
            <a:ext cx="2776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fetchData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70AAC4-92D4-5711-DDC6-28E40F468441}"/>
              </a:ext>
            </a:extLst>
          </p:cNvPr>
          <p:cNvSpPr/>
          <p:nvPr/>
        </p:nvSpPr>
        <p:spPr>
          <a:xfrm>
            <a:off x="890588" y="1905000"/>
            <a:ext cx="2162175" cy="1143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EFEA67-3BBB-ABB0-2D21-22FF617E82C4}"/>
              </a:ext>
            </a:extLst>
          </p:cNvPr>
          <p:cNvSpPr/>
          <p:nvPr/>
        </p:nvSpPr>
        <p:spPr>
          <a:xfrm>
            <a:off x="890588" y="2043111"/>
            <a:ext cx="2162175" cy="33813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F73B5E-483E-C29B-A1E9-5843F5EEF550}"/>
              </a:ext>
            </a:extLst>
          </p:cNvPr>
          <p:cNvSpPr/>
          <p:nvPr/>
        </p:nvSpPr>
        <p:spPr>
          <a:xfrm>
            <a:off x="890588" y="2405060"/>
            <a:ext cx="3609975" cy="134779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318F147-3509-C0FD-4FB4-FEA841A8C20A}"/>
              </a:ext>
            </a:extLst>
          </p:cNvPr>
          <p:cNvCxnSpPr>
            <a:cxnSpLocks/>
            <a:stCxn id="10" idx="3"/>
            <a:endCxn id="44" idx="1"/>
          </p:cNvCxnSpPr>
          <p:nvPr/>
        </p:nvCxnSpPr>
        <p:spPr>
          <a:xfrm flipV="1">
            <a:off x="3052763" y="1762384"/>
            <a:ext cx="2363908" cy="199766"/>
          </a:xfrm>
          <a:prstGeom prst="bentConnector3">
            <a:avLst/>
          </a:prstGeom>
          <a:ln w="19050">
            <a:solidFill>
              <a:srgbClr val="651B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D33EA7-ACE7-33F6-0850-43323CC5F128}"/>
              </a:ext>
            </a:extLst>
          </p:cNvPr>
          <p:cNvCxnSpPr>
            <a:cxnSpLocks/>
            <a:stCxn id="11" idx="3"/>
            <a:endCxn id="45" idx="1"/>
          </p:cNvCxnSpPr>
          <p:nvPr/>
        </p:nvCxnSpPr>
        <p:spPr>
          <a:xfrm>
            <a:off x="3052763" y="2212180"/>
            <a:ext cx="2363908" cy="2365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AE77322-13B9-AF08-D66F-D4FD7A21E6D2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4500563" y="2762479"/>
            <a:ext cx="922337" cy="3164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6B739B-6D33-4C5F-3F9B-439835908FC0}"/>
              </a:ext>
            </a:extLst>
          </p:cNvPr>
          <p:cNvSpPr txBox="1"/>
          <p:nvPr/>
        </p:nvSpPr>
        <p:spPr>
          <a:xfrm>
            <a:off x="7583039" y="1070610"/>
            <a:ext cx="4087421" cy="5262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movies,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[]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'https://swapi.dev/api/films/’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data.results.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id: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&gt;Fetch Movies&lt;/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movies.length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movies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movies.length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&gt;Found no movies.&lt;/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&gt;Loading...&lt;/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3FA556-E4E6-6C54-34A8-8F026555F87C}"/>
              </a:ext>
            </a:extLst>
          </p:cNvPr>
          <p:cNvSpPr/>
          <p:nvPr/>
        </p:nvSpPr>
        <p:spPr>
          <a:xfrm>
            <a:off x="7799254" y="2514439"/>
            <a:ext cx="3152775" cy="1143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AB87AD-BF88-F855-2AB5-621A7357AB59}"/>
              </a:ext>
            </a:extLst>
          </p:cNvPr>
          <p:cNvSpPr/>
          <p:nvPr/>
        </p:nvSpPr>
        <p:spPr>
          <a:xfrm>
            <a:off x="7799255" y="2710247"/>
            <a:ext cx="1806551" cy="1143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B91428-C783-9065-96A3-C59B3083B00C}"/>
              </a:ext>
            </a:extLst>
          </p:cNvPr>
          <p:cNvSpPr/>
          <p:nvPr/>
        </p:nvSpPr>
        <p:spPr>
          <a:xfrm>
            <a:off x="7799255" y="2906055"/>
            <a:ext cx="3152775" cy="91813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5F84D98-80FB-AF81-87C2-EFE01B2C9788}"/>
              </a:ext>
            </a:extLst>
          </p:cNvPr>
          <p:cNvSpPr/>
          <p:nvPr/>
        </p:nvSpPr>
        <p:spPr>
          <a:xfrm>
            <a:off x="7724775" y="2043111"/>
            <a:ext cx="330200" cy="16906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74A376-2EC2-3322-52F7-762D3BAAE87E}"/>
              </a:ext>
            </a:extLst>
          </p:cNvPr>
          <p:cNvSpPr/>
          <p:nvPr/>
        </p:nvSpPr>
        <p:spPr>
          <a:xfrm>
            <a:off x="7799254" y="2281801"/>
            <a:ext cx="1379671" cy="1392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F83250-EFC8-32D9-5993-0F41138D18FB}"/>
              </a:ext>
            </a:extLst>
          </p:cNvPr>
          <p:cNvSpPr/>
          <p:nvPr/>
        </p:nvSpPr>
        <p:spPr>
          <a:xfrm>
            <a:off x="7799254" y="3892550"/>
            <a:ext cx="1643196" cy="1353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5E1ACB-CDF4-1B31-2737-EC5D1A52B667}"/>
              </a:ext>
            </a:extLst>
          </p:cNvPr>
          <p:cNvSpPr/>
          <p:nvPr/>
        </p:nvSpPr>
        <p:spPr>
          <a:xfrm>
            <a:off x="7799254" y="4096247"/>
            <a:ext cx="1643196" cy="1353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6E12B-A11D-96B5-7731-03C35337E192}"/>
              </a:ext>
            </a:extLst>
          </p:cNvPr>
          <p:cNvSpPr txBox="1"/>
          <p:nvPr/>
        </p:nvSpPr>
        <p:spPr>
          <a:xfrm>
            <a:off x="5416671" y="9075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1- add async to function handler fetch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D23736-A9F5-D1C3-F2D3-EA5EDA5AFF44}"/>
              </a:ext>
            </a:extLst>
          </p:cNvPr>
          <p:cNvSpPr txBox="1"/>
          <p:nvPr/>
        </p:nvSpPr>
        <p:spPr>
          <a:xfrm>
            <a:off x="5422900" y="1313994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2- active loader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1DD666-7687-11F3-D439-E3BCCA628FF8}"/>
              </a:ext>
            </a:extLst>
          </p:cNvPr>
          <p:cNvSpPr txBox="1"/>
          <p:nvPr/>
        </p:nvSpPr>
        <p:spPr>
          <a:xfrm>
            <a:off x="5416671" y="1593107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3 – init response const and add await to fetch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314A2E-0A9A-9AA8-07EE-10CBB55B68E5}"/>
              </a:ext>
            </a:extLst>
          </p:cNvPr>
          <p:cNvSpPr txBox="1"/>
          <p:nvPr/>
        </p:nvSpPr>
        <p:spPr>
          <a:xfrm>
            <a:off x="5416671" y="2004998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4- convert response to </a:t>
            </a:r>
            <a:r>
              <a:rPr lang="en-US" sz="800" b="1" dirty="0" err="1"/>
              <a:t>json</a:t>
            </a:r>
            <a:r>
              <a:rPr lang="en-US" sz="800" b="1" dirty="0"/>
              <a:t> and store it in data const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B0B89F-CFD3-13B4-3DEE-5800271A2E95}"/>
              </a:ext>
            </a:extLst>
          </p:cNvPr>
          <p:cNvSpPr txBox="1"/>
          <p:nvPr/>
        </p:nvSpPr>
        <p:spPr>
          <a:xfrm>
            <a:off x="5422900" y="2531646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5- build my object by my property and new data </a:t>
            </a:r>
            <a:r>
              <a:rPr lang="en-US" sz="800" b="1" dirty="0" err="1"/>
              <a:t>json</a:t>
            </a:r>
            <a:endParaRPr lang="en-US" sz="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C9C3CB-C293-E340-2E2D-EE24F8D8332F}"/>
              </a:ext>
            </a:extLst>
          </p:cNvPr>
          <p:cNvSpPr txBox="1"/>
          <p:nvPr/>
        </p:nvSpPr>
        <p:spPr>
          <a:xfrm>
            <a:off x="5416671" y="30582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6- add data my new object to context for use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85F999-C2C9-A93D-16F5-3282E42F05FB}"/>
              </a:ext>
            </a:extLst>
          </p:cNvPr>
          <p:cNvSpPr txBox="1"/>
          <p:nvPr/>
        </p:nvSpPr>
        <p:spPr>
          <a:xfrm>
            <a:off x="5416671" y="3464695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7- stop and cancel loader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1CB3FA4-1780-A023-F984-08614445F510}"/>
              </a:ext>
            </a:extLst>
          </p:cNvPr>
          <p:cNvCxnSpPr>
            <a:stCxn id="37" idx="1"/>
            <a:endCxn id="42" idx="3"/>
          </p:cNvCxnSpPr>
          <p:nvPr/>
        </p:nvCxnSpPr>
        <p:spPr>
          <a:xfrm rot="10800000">
            <a:off x="6813671" y="1076872"/>
            <a:ext cx="911104" cy="1050775"/>
          </a:xfrm>
          <a:prstGeom prst="bentConnector3">
            <a:avLst>
              <a:gd name="adj1" fmla="val 2769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BD8CD68-8AF4-18C0-C276-B29EB681F43D}"/>
              </a:ext>
            </a:extLst>
          </p:cNvPr>
          <p:cNvCxnSpPr>
            <a:stCxn id="38" idx="1"/>
            <a:endCxn id="43" idx="3"/>
          </p:cNvCxnSpPr>
          <p:nvPr/>
        </p:nvCxnSpPr>
        <p:spPr>
          <a:xfrm rot="10800000">
            <a:off x="6819900" y="1421717"/>
            <a:ext cx="979354" cy="92970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B906059-B5ED-C5D2-A923-2C9D9A71368A}"/>
              </a:ext>
            </a:extLst>
          </p:cNvPr>
          <p:cNvCxnSpPr>
            <a:stCxn id="33" idx="1"/>
            <a:endCxn id="44" idx="3"/>
          </p:cNvCxnSpPr>
          <p:nvPr/>
        </p:nvCxnSpPr>
        <p:spPr>
          <a:xfrm rot="10800000">
            <a:off x="6813672" y="1762385"/>
            <a:ext cx="985583" cy="809205"/>
          </a:xfrm>
          <a:prstGeom prst="bentConnector3">
            <a:avLst>
              <a:gd name="adj1" fmla="val 59020"/>
            </a:avLst>
          </a:prstGeom>
          <a:ln>
            <a:solidFill>
              <a:srgbClr val="651B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506ABDA-35B4-3E81-30C2-1113A7F0DDC7}"/>
              </a:ext>
            </a:extLst>
          </p:cNvPr>
          <p:cNvCxnSpPr>
            <a:stCxn id="35" idx="1"/>
            <a:endCxn id="45" idx="3"/>
          </p:cNvCxnSpPr>
          <p:nvPr/>
        </p:nvCxnSpPr>
        <p:spPr>
          <a:xfrm rot="10800000">
            <a:off x="6813671" y="2235831"/>
            <a:ext cx="985584" cy="531566"/>
          </a:xfrm>
          <a:prstGeom prst="bentConnector3">
            <a:avLst>
              <a:gd name="adj1" fmla="val 6675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052F7C5-4058-7168-2CC6-61AF1C40A89A}"/>
              </a:ext>
            </a:extLst>
          </p:cNvPr>
          <p:cNvCxnSpPr>
            <a:stCxn id="36" idx="1"/>
            <a:endCxn id="46" idx="3"/>
          </p:cNvCxnSpPr>
          <p:nvPr/>
        </p:nvCxnSpPr>
        <p:spPr>
          <a:xfrm rot="10800000">
            <a:off x="6819901" y="2762480"/>
            <a:ext cx="979355" cy="602645"/>
          </a:xfrm>
          <a:prstGeom prst="bentConnector3">
            <a:avLst>
              <a:gd name="adj1" fmla="val 739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969CFB-7A26-45DA-10BC-7BD162F59149}"/>
              </a:ext>
            </a:extLst>
          </p:cNvPr>
          <p:cNvCxnSpPr>
            <a:stCxn id="40" idx="1"/>
            <a:endCxn id="47" idx="3"/>
          </p:cNvCxnSpPr>
          <p:nvPr/>
        </p:nvCxnSpPr>
        <p:spPr>
          <a:xfrm rot="10800000">
            <a:off x="6813672" y="3227572"/>
            <a:ext cx="985583" cy="732649"/>
          </a:xfrm>
          <a:prstGeom prst="bentConnector3">
            <a:avLst>
              <a:gd name="adj1" fmla="val 80282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4987635-8504-C818-098B-ED7DE93F1AC5}"/>
              </a:ext>
            </a:extLst>
          </p:cNvPr>
          <p:cNvCxnSpPr>
            <a:stCxn id="41" idx="1"/>
            <a:endCxn id="48" idx="2"/>
          </p:cNvCxnSpPr>
          <p:nvPr/>
        </p:nvCxnSpPr>
        <p:spPr>
          <a:xfrm rot="10800000">
            <a:off x="6115172" y="3803249"/>
            <a:ext cx="1684083" cy="360668"/>
          </a:xfrm>
          <a:prstGeom prst="bentConnector2">
            <a:avLst/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4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FC4192-0614-B71F-5610-23565BD7FDAF}"/>
              </a:ext>
            </a:extLst>
          </p:cNvPr>
          <p:cNvSpPr txBox="1"/>
          <p:nvPr/>
        </p:nvSpPr>
        <p:spPr>
          <a:xfrm>
            <a:off x="8334400" y="352108"/>
            <a:ext cx="2776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fetchData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1EFADF-010F-CA00-B3FD-F7EA1EAC7B23}"/>
              </a:ext>
            </a:extLst>
          </p:cNvPr>
          <p:cNvSpPr txBox="1"/>
          <p:nvPr/>
        </p:nvSpPr>
        <p:spPr>
          <a:xfrm>
            <a:off x="5416671" y="9075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1- add async to function handler fetch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43658F-6DC5-3941-380E-A4DE9BFA748C}"/>
              </a:ext>
            </a:extLst>
          </p:cNvPr>
          <p:cNvSpPr txBox="1"/>
          <p:nvPr/>
        </p:nvSpPr>
        <p:spPr>
          <a:xfrm>
            <a:off x="5422900" y="1313994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2- active loader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6BD042-5AB9-1C48-18CB-8DC12987B33E}"/>
              </a:ext>
            </a:extLst>
          </p:cNvPr>
          <p:cNvSpPr txBox="1"/>
          <p:nvPr/>
        </p:nvSpPr>
        <p:spPr>
          <a:xfrm>
            <a:off x="5416671" y="229324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5- fetch  data and store it in const 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0874C8-E607-47A8-6336-1BE39A35E8DB}"/>
              </a:ext>
            </a:extLst>
          </p:cNvPr>
          <p:cNvSpPr txBox="1"/>
          <p:nvPr/>
        </p:nvSpPr>
        <p:spPr>
          <a:xfrm>
            <a:off x="5416671" y="3245151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7- convert response to </a:t>
            </a:r>
            <a:r>
              <a:rPr lang="en-US" sz="800" b="1" dirty="0" err="1"/>
              <a:t>json</a:t>
            </a:r>
            <a:r>
              <a:rPr lang="en-US" sz="800" b="1" dirty="0"/>
              <a:t> and store it in data const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63E960-5610-4F90-5421-A20B902CA470}"/>
              </a:ext>
            </a:extLst>
          </p:cNvPr>
          <p:cNvSpPr txBox="1"/>
          <p:nvPr/>
        </p:nvSpPr>
        <p:spPr>
          <a:xfrm>
            <a:off x="5416671" y="3778091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8- build my object by my property and new data </a:t>
            </a:r>
            <a:r>
              <a:rPr lang="en-US" sz="800" b="1" dirty="0" err="1"/>
              <a:t>json</a:t>
            </a:r>
            <a:endParaRPr lang="en-US" sz="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BECEB6-6050-FDE2-1DE0-E75E3304F42A}"/>
              </a:ext>
            </a:extLst>
          </p:cNvPr>
          <p:cNvSpPr txBox="1"/>
          <p:nvPr/>
        </p:nvSpPr>
        <p:spPr>
          <a:xfrm>
            <a:off x="5397500" y="4319171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9- add data my new object to context for use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25360D-9AB0-08D8-9880-625128E5D925}"/>
              </a:ext>
            </a:extLst>
          </p:cNvPr>
          <p:cNvSpPr txBox="1"/>
          <p:nvPr/>
        </p:nvSpPr>
        <p:spPr>
          <a:xfrm>
            <a:off x="5397500" y="473130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10- stop and cancel loader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4029EE-90CC-5796-287F-159E563D0090}"/>
              </a:ext>
            </a:extLst>
          </p:cNvPr>
          <p:cNvSpPr/>
          <p:nvPr/>
        </p:nvSpPr>
        <p:spPr>
          <a:xfrm>
            <a:off x="727075" y="2136775"/>
            <a:ext cx="2924175" cy="1847850"/>
          </a:xfrm>
          <a:prstGeom prst="rect">
            <a:avLst/>
          </a:prstGeom>
          <a:solidFill>
            <a:srgbClr val="B311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D0CD-6C1B-D1D5-58D5-25D026491968}"/>
              </a:ext>
            </a:extLst>
          </p:cNvPr>
          <p:cNvSpPr txBox="1"/>
          <p:nvPr/>
        </p:nvSpPr>
        <p:spPr>
          <a:xfrm>
            <a:off x="5416671" y="5143435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11- Build </a:t>
            </a:r>
            <a:r>
              <a:rPr lang="en-US" sz="800" b="1" dirty="0" err="1"/>
              <a:t>useEffect</a:t>
            </a:r>
            <a:endParaRPr lang="en-US" sz="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3136D-E1CA-8AE1-41D8-951199A73043}"/>
              </a:ext>
            </a:extLst>
          </p:cNvPr>
          <p:cNvSpPr txBox="1"/>
          <p:nvPr/>
        </p:nvSpPr>
        <p:spPr>
          <a:xfrm>
            <a:off x="5416671" y="5433533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12- call handler </a:t>
            </a:r>
            <a:r>
              <a:rPr lang="en-US" sz="800" b="1" dirty="0" err="1"/>
              <a:t>func</a:t>
            </a:r>
            <a:r>
              <a:rPr lang="en-US" sz="800" b="1" dirty="0"/>
              <a:t> to </a:t>
            </a:r>
            <a:r>
              <a:rPr lang="en-US" sz="800" b="1" dirty="0" err="1"/>
              <a:t>useEffect</a:t>
            </a:r>
            <a:r>
              <a:rPr lang="en-US" sz="800" b="1" dirty="0"/>
              <a:t> and use it in dependence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F9A406-2880-B3E9-7F5C-D5847360F971}"/>
              </a:ext>
            </a:extLst>
          </p:cNvPr>
          <p:cNvSpPr/>
          <p:nvPr/>
        </p:nvSpPr>
        <p:spPr>
          <a:xfrm>
            <a:off x="824242" y="1965584"/>
            <a:ext cx="883908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B378C8-F31F-697E-AF55-0278CB7F8478}"/>
              </a:ext>
            </a:extLst>
          </p:cNvPr>
          <p:cNvSpPr/>
          <p:nvPr/>
        </p:nvSpPr>
        <p:spPr>
          <a:xfrm>
            <a:off x="1871992" y="1593107"/>
            <a:ext cx="493383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9E155E-4D4E-44DD-9611-224DFE526757}"/>
              </a:ext>
            </a:extLst>
          </p:cNvPr>
          <p:cNvSpPr/>
          <p:nvPr/>
        </p:nvSpPr>
        <p:spPr>
          <a:xfrm>
            <a:off x="824242" y="1762384"/>
            <a:ext cx="883908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9BB1E3-E8E3-6D0D-3235-5295B1512A60}"/>
              </a:ext>
            </a:extLst>
          </p:cNvPr>
          <p:cNvSpPr/>
          <p:nvPr/>
        </p:nvSpPr>
        <p:spPr>
          <a:xfrm>
            <a:off x="940594" y="2258824"/>
            <a:ext cx="2533650" cy="9445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EB710-FE29-A1A7-147D-E9561C5134AF}"/>
              </a:ext>
            </a:extLst>
          </p:cNvPr>
          <p:cNvSpPr txBox="1"/>
          <p:nvPr/>
        </p:nvSpPr>
        <p:spPr>
          <a:xfrm>
            <a:off x="615591" y="648446"/>
            <a:ext cx="3611352" cy="5262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[movies,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'https://swapi.dev/api/films/’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data.results.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content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&gt;Found no movies.&lt;/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822501-821A-362D-E012-A63C621686BD}"/>
              </a:ext>
            </a:extLst>
          </p:cNvPr>
          <p:cNvSpPr/>
          <p:nvPr/>
        </p:nvSpPr>
        <p:spPr>
          <a:xfrm>
            <a:off x="824242" y="2136775"/>
            <a:ext cx="2998458" cy="216217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CC59ED-F2B7-A2AA-6A93-3B5DA1F2E267}"/>
              </a:ext>
            </a:extLst>
          </p:cNvPr>
          <p:cNvSpPr/>
          <p:nvPr/>
        </p:nvSpPr>
        <p:spPr>
          <a:xfrm>
            <a:off x="940594" y="2234029"/>
            <a:ext cx="2618581" cy="13512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C79514-E9B9-5964-416C-37F6816D3641}"/>
              </a:ext>
            </a:extLst>
          </p:cNvPr>
          <p:cNvSpPr/>
          <p:nvPr/>
        </p:nvSpPr>
        <p:spPr>
          <a:xfrm>
            <a:off x="940594" y="2413000"/>
            <a:ext cx="1942306" cy="3302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0EE9C3-00CE-A67F-6A5C-EE4F885BDE1D}"/>
              </a:ext>
            </a:extLst>
          </p:cNvPr>
          <p:cNvSpPr/>
          <p:nvPr/>
        </p:nvSpPr>
        <p:spPr>
          <a:xfrm>
            <a:off x="940594" y="2790825"/>
            <a:ext cx="1713706" cy="14287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1E9210-C715-CF46-6A23-A85DF53DD618}"/>
              </a:ext>
            </a:extLst>
          </p:cNvPr>
          <p:cNvSpPr/>
          <p:nvPr/>
        </p:nvSpPr>
        <p:spPr>
          <a:xfrm>
            <a:off x="940594" y="2974975"/>
            <a:ext cx="2533650" cy="75953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2E1FE4-34DA-47AE-BD7F-AAAAAF248113}"/>
              </a:ext>
            </a:extLst>
          </p:cNvPr>
          <p:cNvSpPr/>
          <p:nvPr/>
        </p:nvSpPr>
        <p:spPr>
          <a:xfrm>
            <a:off x="940594" y="3803249"/>
            <a:ext cx="1259681" cy="1210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0F4037-A496-2DC1-C073-8DB3A6C73856}"/>
              </a:ext>
            </a:extLst>
          </p:cNvPr>
          <p:cNvSpPr/>
          <p:nvPr/>
        </p:nvSpPr>
        <p:spPr>
          <a:xfrm>
            <a:off x="940594" y="4086540"/>
            <a:ext cx="1119981" cy="1076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9BC409-6873-D2E6-695B-51037CE27A78}"/>
              </a:ext>
            </a:extLst>
          </p:cNvPr>
          <p:cNvSpPr/>
          <p:nvPr/>
        </p:nvSpPr>
        <p:spPr>
          <a:xfrm>
            <a:off x="857250" y="4346575"/>
            <a:ext cx="904875" cy="114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A3C095-F91A-05F5-95F2-3F152A90F449}"/>
              </a:ext>
            </a:extLst>
          </p:cNvPr>
          <p:cNvSpPr/>
          <p:nvPr/>
        </p:nvSpPr>
        <p:spPr>
          <a:xfrm>
            <a:off x="768350" y="4657725"/>
            <a:ext cx="2063750" cy="581025"/>
          </a:xfrm>
          <a:prstGeom prst="rect">
            <a:avLst/>
          </a:prstGeom>
          <a:noFill/>
          <a:ln>
            <a:solidFill>
              <a:srgbClr val="F9F94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0FE8B1-CD6B-A6F7-8184-353F9B89214A}"/>
              </a:ext>
            </a:extLst>
          </p:cNvPr>
          <p:cNvSpPr/>
          <p:nvPr/>
        </p:nvSpPr>
        <p:spPr>
          <a:xfrm>
            <a:off x="824242" y="4867275"/>
            <a:ext cx="1047750" cy="14922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346FD4-C228-B9A1-2902-612C0A047665}"/>
              </a:ext>
            </a:extLst>
          </p:cNvPr>
          <p:cNvSpPr/>
          <p:nvPr/>
        </p:nvSpPr>
        <p:spPr>
          <a:xfrm>
            <a:off x="911225" y="5073650"/>
            <a:ext cx="879475" cy="11747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12831D-5CEB-4393-A5E4-B07760122754}"/>
              </a:ext>
            </a:extLst>
          </p:cNvPr>
          <p:cNvSpPr/>
          <p:nvPr/>
        </p:nvSpPr>
        <p:spPr>
          <a:xfrm>
            <a:off x="857250" y="1762384"/>
            <a:ext cx="812800" cy="15214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E5A51B1-A616-1D67-979C-375043E7EC0D}"/>
              </a:ext>
            </a:extLst>
          </p:cNvPr>
          <p:cNvSpPr/>
          <p:nvPr/>
        </p:nvSpPr>
        <p:spPr>
          <a:xfrm>
            <a:off x="857250" y="1958370"/>
            <a:ext cx="752475" cy="13395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2DDA54-F902-2C13-9D92-59768EBADD86}"/>
              </a:ext>
            </a:extLst>
          </p:cNvPr>
          <p:cNvSpPr/>
          <p:nvPr/>
        </p:nvSpPr>
        <p:spPr>
          <a:xfrm>
            <a:off x="768350" y="1577867"/>
            <a:ext cx="3194050" cy="3007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4E04C5-6DFD-C12B-76D8-92ED9551D49E}"/>
              </a:ext>
            </a:extLst>
          </p:cNvPr>
          <p:cNvSpPr txBox="1"/>
          <p:nvPr/>
        </p:nvSpPr>
        <p:spPr>
          <a:xfrm>
            <a:off x="5416671" y="1599096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3- reset error message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657D8E-58F4-A58B-7755-B97BE67E4E82}"/>
              </a:ext>
            </a:extLst>
          </p:cNvPr>
          <p:cNvSpPr txBox="1"/>
          <p:nvPr/>
        </p:nvSpPr>
        <p:spPr>
          <a:xfrm>
            <a:off x="5416671" y="187952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4- handle try and catch error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48E0B3-6878-A353-3BC5-42B05AC52D6A}"/>
              </a:ext>
            </a:extLst>
          </p:cNvPr>
          <p:cNvSpPr txBox="1"/>
          <p:nvPr/>
        </p:nvSpPr>
        <p:spPr>
          <a:xfrm>
            <a:off x="5416671" y="2712713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6- check error response is ok or not, if not will catch to error message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B830F23-1D37-2ED4-D603-C9BD174DB4F1}"/>
              </a:ext>
            </a:extLst>
          </p:cNvPr>
          <p:cNvCxnSpPr>
            <a:cxnSpLocks/>
            <a:stCxn id="39" idx="0"/>
            <a:endCxn id="16" idx="1"/>
          </p:cNvCxnSpPr>
          <p:nvPr/>
        </p:nvCxnSpPr>
        <p:spPr>
          <a:xfrm rot="5400000" flipH="1" flipV="1">
            <a:off x="3640525" y="-198279"/>
            <a:ext cx="500996" cy="305129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4CF2F09-6DBD-175E-4506-59124A2FF720}"/>
              </a:ext>
            </a:extLst>
          </p:cNvPr>
          <p:cNvCxnSpPr>
            <a:cxnSpLocks/>
            <a:stCxn id="36" idx="3"/>
            <a:endCxn id="17" idx="1"/>
          </p:cNvCxnSpPr>
          <p:nvPr/>
        </p:nvCxnSpPr>
        <p:spPr>
          <a:xfrm flipV="1">
            <a:off x="1670050" y="1421716"/>
            <a:ext cx="3752850" cy="416739"/>
          </a:xfrm>
          <a:prstGeom prst="bentConnector3">
            <a:avLst>
              <a:gd name="adj1" fmla="val 46345"/>
            </a:avLst>
          </a:prstGeom>
          <a:ln w="28575"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24857F9-FE7F-67AE-C4EE-30C88B408508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1609725" y="1706818"/>
            <a:ext cx="3806946" cy="318530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FBCF779-B447-2231-5048-C95C3AB62C68}"/>
              </a:ext>
            </a:extLst>
          </p:cNvPr>
          <p:cNvCxnSpPr>
            <a:stCxn id="24" idx="0"/>
            <a:endCxn id="41" idx="1"/>
          </p:cNvCxnSpPr>
          <p:nvPr/>
        </p:nvCxnSpPr>
        <p:spPr>
          <a:xfrm rot="5400000" flipH="1" flipV="1">
            <a:off x="3826084" y="546188"/>
            <a:ext cx="87975" cy="3093200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1FA084E-99C3-CA36-8ED3-141B99D8CD71}"/>
              </a:ext>
            </a:extLst>
          </p:cNvPr>
          <p:cNvCxnSpPr>
            <a:stCxn id="25" idx="3"/>
            <a:endCxn id="18" idx="1"/>
          </p:cNvCxnSpPr>
          <p:nvPr/>
        </p:nvCxnSpPr>
        <p:spPr>
          <a:xfrm>
            <a:off x="3559175" y="2301592"/>
            <a:ext cx="1857496" cy="160928"/>
          </a:xfrm>
          <a:prstGeom prst="bentConnector3">
            <a:avLst>
              <a:gd name="adj1" fmla="val 65178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5CB168A-8EC0-3A4F-6959-2077A2E530D3}"/>
              </a:ext>
            </a:extLst>
          </p:cNvPr>
          <p:cNvCxnSpPr>
            <a:stCxn id="26" idx="3"/>
            <a:endCxn id="42" idx="1"/>
          </p:cNvCxnSpPr>
          <p:nvPr/>
        </p:nvCxnSpPr>
        <p:spPr>
          <a:xfrm>
            <a:off x="2882900" y="2578100"/>
            <a:ext cx="2533771" cy="365446"/>
          </a:xfrm>
          <a:prstGeom prst="bentConnector3">
            <a:avLst>
              <a:gd name="adj1" fmla="val 75563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3C9A439-1997-A547-EEA7-83C512C61ABD}"/>
              </a:ext>
            </a:extLst>
          </p:cNvPr>
          <p:cNvCxnSpPr>
            <a:stCxn id="27" idx="3"/>
            <a:endCxn id="19" idx="1"/>
          </p:cNvCxnSpPr>
          <p:nvPr/>
        </p:nvCxnSpPr>
        <p:spPr>
          <a:xfrm>
            <a:off x="2654300" y="2862263"/>
            <a:ext cx="2762371" cy="613721"/>
          </a:xfrm>
          <a:prstGeom prst="bentConnector3">
            <a:avLst>
              <a:gd name="adj1" fmla="val 73447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3C87B12-B9A6-55FC-15AF-97A30C208B96}"/>
              </a:ext>
            </a:extLst>
          </p:cNvPr>
          <p:cNvCxnSpPr>
            <a:stCxn id="28" idx="3"/>
            <a:endCxn id="20" idx="1"/>
          </p:cNvCxnSpPr>
          <p:nvPr/>
        </p:nvCxnSpPr>
        <p:spPr>
          <a:xfrm>
            <a:off x="3474244" y="3354745"/>
            <a:ext cx="1942427" cy="654179"/>
          </a:xfrm>
          <a:prstGeom prst="bentConnector3">
            <a:avLst>
              <a:gd name="adj1" fmla="val 57454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663B1B8-4ECC-DDF2-20EC-8426790F44C6}"/>
              </a:ext>
            </a:extLst>
          </p:cNvPr>
          <p:cNvCxnSpPr>
            <a:stCxn id="29" idx="3"/>
            <a:endCxn id="21" idx="1"/>
          </p:cNvCxnSpPr>
          <p:nvPr/>
        </p:nvCxnSpPr>
        <p:spPr>
          <a:xfrm>
            <a:off x="2200275" y="3863775"/>
            <a:ext cx="3197225" cy="624673"/>
          </a:xfrm>
          <a:prstGeom prst="bentConnector3">
            <a:avLst>
              <a:gd name="adj1" fmla="val 72403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22C29E3-3862-7FE8-A771-93246CDD21A2}"/>
              </a:ext>
            </a:extLst>
          </p:cNvPr>
          <p:cNvCxnSpPr>
            <a:stCxn id="30" idx="3"/>
            <a:endCxn id="22" idx="1"/>
          </p:cNvCxnSpPr>
          <p:nvPr/>
        </p:nvCxnSpPr>
        <p:spPr>
          <a:xfrm>
            <a:off x="2060575" y="4140358"/>
            <a:ext cx="3336925" cy="760222"/>
          </a:xfrm>
          <a:prstGeom prst="bentConnector3">
            <a:avLst>
              <a:gd name="adj1" fmla="val 7078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131E0F01-43B9-4812-2E54-6CCD97EBB3D2}"/>
              </a:ext>
            </a:extLst>
          </p:cNvPr>
          <p:cNvCxnSpPr>
            <a:cxnSpLocks/>
            <a:stCxn id="32" idx="3"/>
            <a:endCxn id="4" idx="1"/>
          </p:cNvCxnSpPr>
          <p:nvPr/>
        </p:nvCxnSpPr>
        <p:spPr>
          <a:xfrm>
            <a:off x="2832100" y="4948238"/>
            <a:ext cx="2584571" cy="302919"/>
          </a:xfrm>
          <a:prstGeom prst="bentConnector3">
            <a:avLst>
              <a:gd name="adj1" fmla="val 59140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DCB1AB8-B752-BE12-675A-D0012CDB3632}"/>
              </a:ext>
            </a:extLst>
          </p:cNvPr>
          <p:cNvCxnSpPr>
            <a:stCxn id="33" idx="3"/>
            <a:endCxn id="5" idx="1"/>
          </p:cNvCxnSpPr>
          <p:nvPr/>
        </p:nvCxnSpPr>
        <p:spPr>
          <a:xfrm>
            <a:off x="1871992" y="4941888"/>
            <a:ext cx="3544679" cy="722478"/>
          </a:xfrm>
          <a:prstGeom prst="bentConnector3">
            <a:avLst>
              <a:gd name="adj1" fmla="val 24634"/>
            </a:avLst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39BC5454-8DBE-BDD4-78D7-47C2AFE62F53}"/>
              </a:ext>
            </a:extLst>
          </p:cNvPr>
          <p:cNvCxnSpPr>
            <a:stCxn id="34" idx="3"/>
            <a:endCxn id="5" idx="1"/>
          </p:cNvCxnSpPr>
          <p:nvPr/>
        </p:nvCxnSpPr>
        <p:spPr>
          <a:xfrm>
            <a:off x="1790700" y="5132388"/>
            <a:ext cx="3625971" cy="531978"/>
          </a:xfrm>
          <a:prstGeom prst="bentConnector3">
            <a:avLst>
              <a:gd name="adj1" fmla="val 26043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Preparation 106">
            <a:extLst>
              <a:ext uri="{FF2B5EF4-FFF2-40B4-BE49-F238E27FC236}">
                <a16:creationId xmlns:a16="http://schemas.microsoft.com/office/drawing/2014/main" id="{029935E7-66F6-11CF-3408-3DAAC0625AB1}"/>
              </a:ext>
            </a:extLst>
          </p:cNvPr>
          <p:cNvSpPr/>
          <p:nvPr/>
        </p:nvSpPr>
        <p:spPr>
          <a:xfrm>
            <a:off x="1746250" y="1582174"/>
            <a:ext cx="643267" cy="154037"/>
          </a:xfrm>
          <a:prstGeom prst="flowChartPreparation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6CCD0E3-6E03-30E5-92B3-E28EF5086F59}"/>
              </a:ext>
            </a:extLst>
          </p:cNvPr>
          <p:cNvSpPr txBox="1"/>
          <p:nvPr/>
        </p:nvSpPr>
        <p:spPr>
          <a:xfrm>
            <a:off x="4485278" y="599262"/>
            <a:ext cx="2831224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rgbClr val="1C1D1F"/>
                </a:solidFill>
                <a:effectLst/>
                <a:latin typeface="udemy sans"/>
              </a:rPr>
              <a:t>if our function would be using some external state.</a:t>
            </a:r>
            <a:endParaRPr lang="en-US" sz="1000" dirty="0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67931B71-96EF-A9C2-E413-64F317FBCD57}"/>
              </a:ext>
            </a:extLst>
          </p:cNvPr>
          <p:cNvCxnSpPr>
            <a:cxnSpLocks/>
            <a:stCxn id="107" idx="0"/>
            <a:endCxn id="109" idx="0"/>
          </p:cNvCxnSpPr>
          <p:nvPr/>
        </p:nvCxnSpPr>
        <p:spPr>
          <a:xfrm rot="5400000" flipH="1" flipV="1">
            <a:off x="3492931" y="-825785"/>
            <a:ext cx="982912" cy="3833006"/>
          </a:xfrm>
          <a:prstGeom prst="bentConnector3">
            <a:avLst>
              <a:gd name="adj1" fmla="val 108337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691433E-43D7-EC25-029D-F7DAF0D99353}"/>
              </a:ext>
            </a:extLst>
          </p:cNvPr>
          <p:cNvSpPr txBox="1"/>
          <p:nvPr/>
        </p:nvSpPr>
        <p:spPr>
          <a:xfrm>
            <a:off x="7560157" y="1090718"/>
            <a:ext cx="3321050" cy="49398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key,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data[ key ].title,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data[ key ].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data[ key ].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addMovieHandler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data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0E3763-405C-5CF0-A8DF-E82562A323E8}"/>
              </a:ext>
            </a:extLst>
          </p:cNvPr>
          <p:cNvSpPr txBox="1"/>
          <p:nvPr/>
        </p:nvSpPr>
        <p:spPr>
          <a:xfrm>
            <a:off x="5416671" y="5976327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13- send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FB2D9-4C84-A5D1-02E9-8EFF4185A804}"/>
              </a:ext>
            </a:extLst>
          </p:cNvPr>
          <p:cNvSpPr/>
          <p:nvPr/>
        </p:nvSpPr>
        <p:spPr>
          <a:xfrm>
            <a:off x="7652510" y="4423422"/>
            <a:ext cx="2748790" cy="1240944"/>
          </a:xfrm>
          <a:prstGeom prst="rect">
            <a:avLst/>
          </a:prstGeom>
          <a:noFill/>
          <a:ln>
            <a:solidFill>
              <a:srgbClr val="F9F94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CC2491E-0AA7-7385-1C98-010332CC8BFC}"/>
              </a:ext>
            </a:extLst>
          </p:cNvPr>
          <p:cNvCxnSpPr>
            <a:stCxn id="46" idx="1"/>
            <a:endCxn id="43" idx="3"/>
          </p:cNvCxnSpPr>
          <p:nvPr/>
        </p:nvCxnSpPr>
        <p:spPr>
          <a:xfrm rot="10800000" flipV="1">
            <a:off x="6813672" y="5043893"/>
            <a:ext cx="838839" cy="104015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545EA82-F184-EDB5-0E39-175CF784F9EA}"/>
              </a:ext>
            </a:extLst>
          </p:cNvPr>
          <p:cNvSpPr/>
          <p:nvPr/>
        </p:nvSpPr>
        <p:spPr>
          <a:xfrm>
            <a:off x="7702550" y="2462520"/>
            <a:ext cx="1835150" cy="84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F52FFF6-09BA-C25F-5E4D-7E12C2B05C6E}"/>
              </a:ext>
            </a:extLst>
          </p:cNvPr>
          <p:cNvCxnSpPr>
            <a:stCxn id="50" idx="1"/>
            <a:endCxn id="19" idx="3"/>
          </p:cNvCxnSpPr>
          <p:nvPr/>
        </p:nvCxnSpPr>
        <p:spPr>
          <a:xfrm rot="10800000" flipV="1">
            <a:off x="6813672" y="2885434"/>
            <a:ext cx="888879" cy="590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5B9AE5B-498F-7C10-5306-7682585D739C}"/>
              </a:ext>
            </a:extLst>
          </p:cNvPr>
          <p:cNvSpPr/>
          <p:nvPr/>
        </p:nvSpPr>
        <p:spPr>
          <a:xfrm>
            <a:off x="7843196" y="3354745"/>
            <a:ext cx="1040454" cy="7425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9EC6BF6-577E-E103-86F6-40796F50A570}"/>
              </a:ext>
            </a:extLst>
          </p:cNvPr>
          <p:cNvCxnSpPr>
            <a:stCxn id="54" idx="1"/>
            <a:endCxn id="20" idx="3"/>
          </p:cNvCxnSpPr>
          <p:nvPr/>
        </p:nvCxnSpPr>
        <p:spPr>
          <a:xfrm rot="10800000" flipV="1">
            <a:off x="6813672" y="3391872"/>
            <a:ext cx="1029525" cy="617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9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913225-D9DA-4968-83F1-662E5B738E2F}"/>
              </a:ext>
            </a:extLst>
          </p:cNvPr>
          <p:cNvSpPr txBox="1"/>
          <p:nvPr/>
        </p:nvSpPr>
        <p:spPr>
          <a:xfrm>
            <a:off x="7591425" y="352108"/>
            <a:ext cx="3519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customHooks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DAA0F-4FBE-2F80-356B-696943BD596D}"/>
              </a:ext>
            </a:extLst>
          </p:cNvPr>
          <p:cNvSpPr txBox="1"/>
          <p:nvPr/>
        </p:nvSpPr>
        <p:spPr>
          <a:xfrm>
            <a:off x="633504" y="3654970"/>
            <a:ext cx="292884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'../hooks/use-counter'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30ECA3-EB05-5091-0EDE-4D2779B9DE22}"/>
              </a:ext>
            </a:extLst>
          </p:cNvPr>
          <p:cNvSpPr txBox="1"/>
          <p:nvPr/>
        </p:nvSpPr>
        <p:spPr>
          <a:xfrm>
            <a:off x="633504" y="554732"/>
            <a:ext cx="3443196" cy="29238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631276-AB49-3190-7E51-4AA2E40BC6A2}"/>
              </a:ext>
            </a:extLst>
          </p:cNvPr>
          <p:cNvSpPr txBox="1"/>
          <p:nvPr/>
        </p:nvSpPr>
        <p:spPr>
          <a:xfrm>
            <a:off x="633504" y="5025796"/>
            <a:ext cx="292884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'../hooks/use-counter'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0E386-1D47-0B15-FC6B-937869E7777B}"/>
              </a:ext>
            </a:extLst>
          </p:cNvPr>
          <p:cNvSpPr txBox="1"/>
          <p:nvPr/>
        </p:nvSpPr>
        <p:spPr>
          <a:xfrm>
            <a:off x="4933951" y="1171575"/>
            <a:ext cx="1676400" cy="2462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1 – create folder hooks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56291-B827-3F7C-2F5D-6E163E95BCAD}"/>
              </a:ext>
            </a:extLst>
          </p:cNvPr>
          <p:cNvSpPr txBox="1"/>
          <p:nvPr/>
        </p:nvSpPr>
        <p:spPr>
          <a:xfrm>
            <a:off x="4941049" y="2063774"/>
            <a:ext cx="167640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2 - select the logic looped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524C19-3238-FEDA-9106-FE029529464D}"/>
              </a:ext>
            </a:extLst>
          </p:cNvPr>
          <p:cNvSpPr txBox="1"/>
          <p:nvPr/>
        </p:nvSpPr>
        <p:spPr>
          <a:xfrm>
            <a:off x="4941048" y="1540730"/>
            <a:ext cx="167640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3 – create custom hook file  ‘use-counter.js’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C6AE3-D767-1A52-B300-1828A8F7EEF1}"/>
              </a:ext>
            </a:extLst>
          </p:cNvPr>
          <p:cNvSpPr txBox="1"/>
          <p:nvPr/>
        </p:nvSpPr>
        <p:spPr>
          <a:xfrm>
            <a:off x="4941048" y="2924611"/>
            <a:ext cx="1676400" cy="553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4 – reuse the logic selected in custom hook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5D9886-923B-D61E-031F-6C07B7920351}"/>
              </a:ext>
            </a:extLst>
          </p:cNvPr>
          <p:cNvSpPr txBox="1"/>
          <p:nvPr/>
        </p:nvSpPr>
        <p:spPr>
          <a:xfrm>
            <a:off x="4941048" y="3571993"/>
            <a:ext cx="1676400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5 – </a:t>
            </a:r>
            <a:r>
              <a:rPr lang="en-US" sz="1000" b="1" dirty="0" err="1"/>
              <a:t>edite</a:t>
            </a:r>
            <a:r>
              <a:rPr lang="en-US" sz="1000" b="1" dirty="0"/>
              <a:t> logic for </a:t>
            </a:r>
            <a:r>
              <a:rPr lang="ar-EG" sz="1000" b="1" dirty="0"/>
              <a:t> </a:t>
            </a:r>
            <a:r>
              <a:rPr lang="en-US" sz="1000" b="1" dirty="0"/>
              <a:t>Matching</a:t>
            </a:r>
            <a:r>
              <a:rPr lang="ar-EG" sz="1000" b="1" dirty="0"/>
              <a:t> </a:t>
            </a:r>
            <a:r>
              <a:rPr lang="en-US" sz="1000" b="1" dirty="0"/>
              <a:t> all states in components where I need to 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C20314-B283-5CAA-927B-C9B9978EEDA4}"/>
              </a:ext>
            </a:extLst>
          </p:cNvPr>
          <p:cNvSpPr txBox="1"/>
          <p:nvPr/>
        </p:nvSpPr>
        <p:spPr>
          <a:xfrm>
            <a:off x="7481798" y="1167983"/>
            <a:ext cx="3519395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'./Card'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45CC55-9142-C675-47CE-535A973EF83E}"/>
              </a:ext>
            </a:extLst>
          </p:cNvPr>
          <p:cNvSpPr txBox="1"/>
          <p:nvPr/>
        </p:nvSpPr>
        <p:spPr>
          <a:xfrm>
            <a:off x="4941048" y="4410450"/>
            <a:ext cx="1676400" cy="8617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6 – return in custom hook what I need from this custom hook for get it when use the custom hook in my components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9F09F4-C560-7C57-9306-F3C264C64697}"/>
              </a:ext>
            </a:extLst>
          </p:cNvPr>
          <p:cNvSpPr txBox="1"/>
          <p:nvPr/>
        </p:nvSpPr>
        <p:spPr>
          <a:xfrm>
            <a:off x="7481798" y="3578026"/>
            <a:ext cx="3519395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'./Card'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11EB9C-5DEB-6107-23EE-F239E4D53721}"/>
              </a:ext>
            </a:extLst>
          </p:cNvPr>
          <p:cNvSpPr/>
          <p:nvPr/>
        </p:nvSpPr>
        <p:spPr>
          <a:xfrm>
            <a:off x="7591425" y="1809750"/>
            <a:ext cx="3124200" cy="10287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72B75D-821C-280F-D1F0-B0F0451C3D1E}"/>
              </a:ext>
            </a:extLst>
          </p:cNvPr>
          <p:cNvSpPr/>
          <p:nvPr/>
        </p:nvSpPr>
        <p:spPr>
          <a:xfrm>
            <a:off x="7591425" y="4340947"/>
            <a:ext cx="3124200" cy="117402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C195DB7-98F4-4382-B059-B5150A862F70}"/>
              </a:ext>
            </a:extLst>
          </p:cNvPr>
          <p:cNvCxnSpPr>
            <a:stCxn id="23" idx="1"/>
            <a:endCxn id="14" idx="3"/>
          </p:cNvCxnSpPr>
          <p:nvPr/>
        </p:nvCxnSpPr>
        <p:spPr>
          <a:xfrm rot="10800000">
            <a:off x="6617449" y="2263830"/>
            <a:ext cx="973976" cy="6027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360D355-D723-7189-7C03-B433B1DBF050}"/>
              </a:ext>
            </a:extLst>
          </p:cNvPr>
          <p:cNvCxnSpPr>
            <a:stCxn id="24" idx="1"/>
            <a:endCxn id="14" idx="3"/>
          </p:cNvCxnSpPr>
          <p:nvPr/>
        </p:nvCxnSpPr>
        <p:spPr>
          <a:xfrm rot="10800000">
            <a:off x="6617449" y="2263829"/>
            <a:ext cx="973976" cy="2664132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8EC488-7B8B-6CFC-4D11-3FA54B70A294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rot="10800000" flipV="1">
            <a:off x="4076700" y="1740785"/>
            <a:ext cx="864348" cy="2758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232FA26-A81B-CCB0-1AE5-9DDFAC928CE9}"/>
              </a:ext>
            </a:extLst>
          </p:cNvPr>
          <p:cNvCxnSpPr>
            <a:endCxn id="16" idx="0"/>
          </p:cNvCxnSpPr>
          <p:nvPr/>
        </p:nvCxnSpPr>
        <p:spPr>
          <a:xfrm rot="5400000">
            <a:off x="5550099" y="2693034"/>
            <a:ext cx="460727" cy="242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7A5B74A-2B57-F35E-B09C-E44DEFDABC65}"/>
              </a:ext>
            </a:extLst>
          </p:cNvPr>
          <p:cNvSpPr/>
          <p:nvPr/>
        </p:nvSpPr>
        <p:spPr>
          <a:xfrm>
            <a:off x="762000" y="971550"/>
            <a:ext cx="3029132" cy="18669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2F8C2AE-BE77-0C64-C955-9B0510BB2CD5}"/>
              </a:ext>
            </a:extLst>
          </p:cNvPr>
          <p:cNvCxnSpPr>
            <a:stCxn id="16" idx="1"/>
            <a:endCxn id="39" idx="2"/>
          </p:cNvCxnSpPr>
          <p:nvPr/>
        </p:nvCxnSpPr>
        <p:spPr>
          <a:xfrm rot="10800000">
            <a:off x="2276566" y="2838450"/>
            <a:ext cx="2664482" cy="363160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B6DF27A-1188-D7DA-2030-2A53A44BA563}"/>
              </a:ext>
            </a:extLst>
          </p:cNvPr>
          <p:cNvSpPr/>
          <p:nvPr/>
        </p:nvSpPr>
        <p:spPr>
          <a:xfrm>
            <a:off x="942975" y="1417796"/>
            <a:ext cx="2762250" cy="645978"/>
          </a:xfrm>
          <a:prstGeom prst="rect">
            <a:avLst/>
          </a:prstGeom>
          <a:solidFill>
            <a:srgbClr val="B311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1EDAA9A-B1B4-90D8-2793-FD884811FB0F}"/>
              </a:ext>
            </a:extLst>
          </p:cNvPr>
          <p:cNvCxnSpPr>
            <a:stCxn id="17" idx="1"/>
            <a:endCxn id="43" idx="2"/>
          </p:cNvCxnSpPr>
          <p:nvPr/>
        </p:nvCxnSpPr>
        <p:spPr>
          <a:xfrm rot="10800000">
            <a:off x="2324100" y="2063774"/>
            <a:ext cx="2616948" cy="186216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86F5B75-8717-EFD3-06C3-1E4D943E6677}"/>
              </a:ext>
            </a:extLst>
          </p:cNvPr>
          <p:cNvSpPr/>
          <p:nvPr/>
        </p:nvSpPr>
        <p:spPr>
          <a:xfrm>
            <a:off x="762000" y="2628900"/>
            <a:ext cx="1095375" cy="20955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A80CFC-A360-6A46-193E-5B18CF7382C8}"/>
              </a:ext>
            </a:extLst>
          </p:cNvPr>
          <p:cNvCxnSpPr/>
          <p:nvPr/>
        </p:nvCxnSpPr>
        <p:spPr>
          <a:xfrm>
            <a:off x="1171575" y="4181475"/>
            <a:ext cx="4191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275A74-1652-B1D8-5155-8325F1094FA4}"/>
              </a:ext>
            </a:extLst>
          </p:cNvPr>
          <p:cNvCxnSpPr/>
          <p:nvPr/>
        </p:nvCxnSpPr>
        <p:spPr>
          <a:xfrm>
            <a:off x="1143000" y="5543550"/>
            <a:ext cx="4191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055B727-94F8-0A31-0536-A812ACDFBDE5}"/>
              </a:ext>
            </a:extLst>
          </p:cNvPr>
          <p:cNvCxnSpPr>
            <a:stCxn id="46" idx="2"/>
            <a:endCxn id="8" idx="1"/>
          </p:cNvCxnSpPr>
          <p:nvPr/>
        </p:nvCxnSpPr>
        <p:spPr>
          <a:xfrm rot="10800000" flipV="1">
            <a:off x="633504" y="2733675"/>
            <a:ext cx="128496" cy="1521460"/>
          </a:xfrm>
          <a:prstGeom prst="bentConnector3">
            <a:avLst>
              <a:gd name="adj1" fmla="val 18154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5C7586E-129D-FE76-E849-079BAB8F712C}"/>
              </a:ext>
            </a:extLst>
          </p:cNvPr>
          <p:cNvCxnSpPr>
            <a:stCxn id="46" idx="2"/>
            <a:endCxn id="12" idx="1"/>
          </p:cNvCxnSpPr>
          <p:nvPr/>
        </p:nvCxnSpPr>
        <p:spPr>
          <a:xfrm rot="10800000" flipV="1">
            <a:off x="633504" y="2733675"/>
            <a:ext cx="128496" cy="2892286"/>
          </a:xfrm>
          <a:prstGeom prst="bentConnector3">
            <a:avLst>
              <a:gd name="adj1" fmla="val 19636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59E2F1A-14F6-2BC8-B5AB-6885768B8F2A}"/>
              </a:ext>
            </a:extLst>
          </p:cNvPr>
          <p:cNvCxnSpPr>
            <a:endCxn id="46" idx="6"/>
          </p:cNvCxnSpPr>
          <p:nvPr/>
        </p:nvCxnSpPr>
        <p:spPr>
          <a:xfrm rot="10800000">
            <a:off x="1857375" y="2733675"/>
            <a:ext cx="3076576" cy="2121624"/>
          </a:xfrm>
          <a:prstGeom prst="bentConnector3">
            <a:avLst>
              <a:gd name="adj1" fmla="val 13158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4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6EF160-61F4-8F73-BCDD-996EA91A8E06}"/>
              </a:ext>
            </a:extLst>
          </p:cNvPr>
          <p:cNvSpPr txBox="1"/>
          <p:nvPr/>
        </p:nvSpPr>
        <p:spPr>
          <a:xfrm>
            <a:off x="7591425" y="352108"/>
            <a:ext cx="3519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customHooks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E503C-DEA1-37E7-7BB7-F2C8427913B4}"/>
              </a:ext>
            </a:extLst>
          </p:cNvPr>
          <p:cNvSpPr txBox="1"/>
          <p:nvPr/>
        </p:nvSpPr>
        <p:spPr>
          <a:xfrm>
            <a:off x="506684" y="488959"/>
            <a:ext cx="2814954" cy="3247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[tasks,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transformTasks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id: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].text });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{ url: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transformTasks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onFetch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FB253-E723-9781-6CCC-0A3F8618CBF6}"/>
              </a:ext>
            </a:extLst>
          </p:cNvPr>
          <p:cNvSpPr txBox="1"/>
          <p:nvPr/>
        </p:nvSpPr>
        <p:spPr>
          <a:xfrm>
            <a:off x="3534138" y="1059994"/>
            <a:ext cx="4543584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applyData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.url,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method: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.method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.method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headers: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.headers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.headers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body: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.body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.body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applyData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(data);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error,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1B73F2-3FAC-69D9-CBD4-9499203AAB60}"/>
              </a:ext>
            </a:extLst>
          </p:cNvPr>
          <p:cNvSpPr txBox="1"/>
          <p:nvPr/>
        </p:nvSpPr>
        <p:spPr>
          <a:xfrm>
            <a:off x="506684" y="3963967"/>
            <a:ext cx="2814955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sendTaskRequest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.name;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firebase-specific =&gt; "name" contains generated id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id: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sendTaskRequest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url: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method: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headers: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body: { text: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createTask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onEnterTask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F054E2-94DF-2A26-5231-A4D5DC2F50A5}"/>
              </a:ext>
            </a:extLst>
          </p:cNvPr>
          <p:cNvSpPr txBox="1"/>
          <p:nvPr/>
        </p:nvSpPr>
        <p:spPr>
          <a:xfrm>
            <a:off x="9530886" y="1219319"/>
            <a:ext cx="2178275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[tasks,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id: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data[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].text });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Tasks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onFetch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3B1C0-558B-7813-8B9B-D0CB6F69CB17}"/>
              </a:ext>
            </a:extLst>
          </p:cNvPr>
          <p:cNvSpPr txBox="1"/>
          <p:nvPr/>
        </p:nvSpPr>
        <p:spPr>
          <a:xfrm>
            <a:off x="9530888" y="3963967"/>
            <a:ext cx="2178275" cy="2169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method: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body: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text: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headers: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data.name;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firebase-specific =&gt; "name" contains generated id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onEnterTask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9E7AD3-CBB2-CF12-F3AC-CB96A8E38521}"/>
              </a:ext>
            </a:extLst>
          </p:cNvPr>
          <p:cNvSpPr/>
          <p:nvPr/>
        </p:nvSpPr>
        <p:spPr>
          <a:xfrm>
            <a:off x="9530887" y="1188325"/>
            <a:ext cx="2178275" cy="494546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2F89E1C-88D3-6782-B088-D4FCA7255D41}"/>
              </a:ext>
            </a:extLst>
          </p:cNvPr>
          <p:cNvSpPr/>
          <p:nvPr/>
        </p:nvSpPr>
        <p:spPr>
          <a:xfrm rot="10800000" flipV="1">
            <a:off x="8183971" y="3109559"/>
            <a:ext cx="1134418" cy="85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8A09CB-A474-81F1-AFD9-7DE769FFA9CC}"/>
              </a:ext>
            </a:extLst>
          </p:cNvPr>
          <p:cNvSpPr txBox="1"/>
          <p:nvPr/>
        </p:nvSpPr>
        <p:spPr>
          <a:xfrm>
            <a:off x="9092422" y="395240"/>
            <a:ext cx="22944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Meals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5B2B1-3F24-5191-8605-2EE4313E2D40}"/>
              </a:ext>
            </a:extLst>
          </p:cNvPr>
          <p:cNvSpPr txBox="1"/>
          <p:nvPr/>
        </p:nvSpPr>
        <p:spPr>
          <a:xfrm>
            <a:off x="3647537" y="501273"/>
            <a:ext cx="1912189" cy="2369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4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-disable-next-line react-hooks/rules-of-hooks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ShowCartContext.Provider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ShowCartContext.Provider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48311-5692-C432-EEBA-402458461D82}"/>
              </a:ext>
            </a:extLst>
          </p:cNvPr>
          <p:cNvSpPr txBox="1"/>
          <p:nvPr/>
        </p:nvSpPr>
        <p:spPr>
          <a:xfrm>
            <a:off x="4648199" y="2681373"/>
            <a:ext cx="957530" cy="1897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showCart-context.js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9A96C-EF78-DF7F-19AD-89AAF75F0AA8}"/>
              </a:ext>
            </a:extLst>
          </p:cNvPr>
          <p:cNvSpPr txBox="1"/>
          <p:nvPr/>
        </p:nvSpPr>
        <p:spPr>
          <a:xfrm>
            <a:off x="517766" y="501273"/>
            <a:ext cx="3105328" cy="5386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items: [],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.item.id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amount: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item: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id: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EBE242-D61F-E1D0-B823-C997BD8B00C4}"/>
              </a:ext>
            </a:extLst>
          </p:cNvPr>
          <p:cNvSpPr txBox="1"/>
          <p:nvPr/>
        </p:nvSpPr>
        <p:spPr>
          <a:xfrm>
            <a:off x="2665564" y="5697583"/>
            <a:ext cx="957530" cy="1897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Cart-context.js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834638-03B6-AF93-DC70-8BD751B7C628}"/>
              </a:ext>
            </a:extLst>
          </p:cNvPr>
          <p:cNvSpPr txBox="1"/>
          <p:nvPr/>
        </p:nvSpPr>
        <p:spPr>
          <a:xfrm>
            <a:off x="7513616" y="1042168"/>
            <a:ext cx="1912189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'./AvailableMeals.module.css'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meals,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[]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 thing wrong fetching'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LOADED_MEALS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LOADED_MEALS.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key,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name: data[ key ].name,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description: data[ key ].description,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price: data[ key ].price,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LOADED_MEALS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&gt;loading...&lt;/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MealItem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this is new!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.description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D9489B-2788-35E4-E4E1-6FE1D91838C2}"/>
              </a:ext>
            </a:extLst>
          </p:cNvPr>
          <p:cNvSpPr txBox="1"/>
          <p:nvPr/>
        </p:nvSpPr>
        <p:spPr>
          <a:xfrm>
            <a:off x="10889413" y="6514752"/>
            <a:ext cx="957530" cy="1897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AvilableMeals.js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31060F-03AA-E2BF-8DBC-36F546B4D5E3}"/>
              </a:ext>
            </a:extLst>
          </p:cNvPr>
          <p:cNvSpPr txBox="1"/>
          <p:nvPr/>
        </p:nvSpPr>
        <p:spPr>
          <a:xfrm>
            <a:off x="3690670" y="3429000"/>
            <a:ext cx="1912189" cy="21852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'./MealItem.module.css'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price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`$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id: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amount: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price: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classes.description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.desc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price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onAddToCart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F500DB-BAF2-A19F-DFCE-4657E3545232}"/>
              </a:ext>
            </a:extLst>
          </p:cNvPr>
          <p:cNvSpPr txBox="1"/>
          <p:nvPr/>
        </p:nvSpPr>
        <p:spPr>
          <a:xfrm>
            <a:off x="4603632" y="5424434"/>
            <a:ext cx="95752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8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FD7199-E541-D868-C32A-8AB0CD4D8509}"/>
              </a:ext>
            </a:extLst>
          </p:cNvPr>
          <p:cNvSpPr txBox="1"/>
          <p:nvPr/>
        </p:nvSpPr>
        <p:spPr>
          <a:xfrm>
            <a:off x="5580576" y="536621"/>
            <a:ext cx="1912189" cy="3354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'./HeaderCartButton.module.css'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'../Cart/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numberOfCartItems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curNumber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curNumber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btnClasses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classes.bump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timer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timer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btnClasses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&gt;You Cart&lt;/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classes.badge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numberOfCartItems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1913A-9268-B6AD-B5CE-353C696064A9}"/>
              </a:ext>
            </a:extLst>
          </p:cNvPr>
          <p:cNvSpPr txBox="1"/>
          <p:nvPr/>
        </p:nvSpPr>
        <p:spPr>
          <a:xfrm>
            <a:off x="6625095" y="3673658"/>
            <a:ext cx="957529" cy="1846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32380-758B-4BB0-0B22-8BA5B6290BF4}"/>
              </a:ext>
            </a:extLst>
          </p:cNvPr>
          <p:cNvSpPr txBox="1"/>
          <p:nvPr/>
        </p:nvSpPr>
        <p:spPr>
          <a:xfrm>
            <a:off x="8468276" y="6116729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B27171-BED1-FFD0-2E75-2861E4F08B69}"/>
              </a:ext>
            </a:extLst>
          </p:cNvPr>
          <p:cNvSpPr txBox="1"/>
          <p:nvPr/>
        </p:nvSpPr>
        <p:spPr>
          <a:xfrm>
            <a:off x="9473264" y="1042168"/>
            <a:ext cx="2200970" cy="53245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`$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cartCtx.totalAmount.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cartItemRemoveHandler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cartItemAddHandler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'cart-items'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CartItem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onRemove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cartItemRemoveHandler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cartItemAddHandler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submitOrderHandler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dataSend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orders.json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user: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orderedItems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dataResponse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dataSend.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dataResponse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classes.total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&gt;Total Amount&lt;/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submitOrderHandler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onCancel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'button--alt'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Close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Order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D6DBB7-B3A2-DA20-F5B9-A8C7397951A1}"/>
              </a:ext>
            </a:extLst>
          </p:cNvPr>
          <p:cNvSpPr txBox="1"/>
          <p:nvPr/>
        </p:nvSpPr>
        <p:spPr>
          <a:xfrm>
            <a:off x="10652201" y="6116729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F4CD21-8EE2-3D07-C4BD-2BDFEF1A3420}"/>
              </a:ext>
            </a:extLst>
          </p:cNvPr>
          <p:cNvSpPr txBox="1"/>
          <p:nvPr/>
        </p:nvSpPr>
        <p:spPr>
          <a:xfrm>
            <a:off x="5590459" y="4035295"/>
            <a:ext cx="1912189" cy="20928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useRef,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'./Checkout.module.css'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isFiveChars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name: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street: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city: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streetInputRef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cityInputRef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confirmHandler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streetInputRef.current.value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cityInputRef.current.value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isFiveChars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street: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city: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Submit cart data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street: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city: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confirmHandler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716E0A-34B9-5A98-1719-0767F95BF362}"/>
              </a:ext>
            </a:extLst>
          </p:cNvPr>
          <p:cNvSpPr txBox="1"/>
          <p:nvPr/>
        </p:nvSpPr>
        <p:spPr>
          <a:xfrm>
            <a:off x="6503413" y="5932063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</p:spTree>
    <p:extLst>
      <p:ext uri="{BB962C8B-B14F-4D97-AF65-F5344CB8AC3E}">
        <p14:creationId xmlns:p14="http://schemas.microsoft.com/office/powerpoint/2010/main" val="3329914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52B40E-B538-4EC7-261A-3378A03CCA5D}"/>
              </a:ext>
            </a:extLst>
          </p:cNvPr>
          <p:cNvSpPr txBox="1"/>
          <p:nvPr/>
        </p:nvSpPr>
        <p:spPr>
          <a:xfrm>
            <a:off x="8971472" y="395240"/>
            <a:ext cx="2415396" cy="726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Redux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A9172-165B-5275-EC6D-91AC5E7DCC9C}"/>
              </a:ext>
            </a:extLst>
          </p:cNvPr>
          <p:cNvSpPr txBox="1"/>
          <p:nvPr/>
        </p:nvSpPr>
        <p:spPr>
          <a:xfrm>
            <a:off x="5171646" y="496576"/>
            <a:ext cx="292981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Install redux app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3AE7F27-A603-46E8-9189-328B022D2F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0605825"/>
              </p:ext>
            </p:extLst>
          </p:nvPr>
        </p:nvGraphicFramePr>
        <p:xfrm>
          <a:off x="7515226" y="1128888"/>
          <a:ext cx="4133849" cy="5019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67B26F8-77E0-39EB-28C2-B8932974543C}"/>
              </a:ext>
            </a:extLst>
          </p:cNvPr>
          <p:cNvSpPr txBox="1"/>
          <p:nvPr/>
        </p:nvSpPr>
        <p:spPr>
          <a:xfrm>
            <a:off x="503155" y="485608"/>
            <a:ext cx="2512226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'increment'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'increase'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'toggle'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A95B1-BC93-A696-19B6-7AA4BBDDE14A}"/>
              </a:ext>
            </a:extLst>
          </p:cNvPr>
          <p:cNvSpPr txBox="1"/>
          <p:nvPr/>
        </p:nvSpPr>
        <p:spPr>
          <a:xfrm>
            <a:off x="487915" y="3438843"/>
            <a:ext cx="2702727" cy="29392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useSelector, useDispatch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'./Counter.module.css'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'increment'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'increase'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&gt;Redux Counter&lt;/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&gt;Increment&lt;/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&gt;Increase by 10&lt;/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&gt;Decrement&lt;/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Counter&lt;/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7F839-DE16-E716-9EBE-A030F96BCC27}"/>
              </a:ext>
            </a:extLst>
          </p:cNvPr>
          <p:cNvSpPr txBox="1"/>
          <p:nvPr/>
        </p:nvSpPr>
        <p:spPr>
          <a:xfrm>
            <a:off x="487914" y="2691341"/>
            <a:ext cx="2702727" cy="7848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Provider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32457F5-7EDC-84F0-896B-283E4BB2939A}"/>
              </a:ext>
            </a:extLst>
          </p:cNvPr>
          <p:cNvCxnSpPr>
            <a:cxnSpLocks/>
          </p:cNvCxnSpPr>
          <p:nvPr/>
        </p:nvCxnSpPr>
        <p:spPr>
          <a:xfrm rot="10800000">
            <a:off x="2959902" y="1209308"/>
            <a:ext cx="4555327" cy="10766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19F81BB-745A-3C72-33AD-E1E8F736FBF1}"/>
              </a:ext>
            </a:extLst>
          </p:cNvPr>
          <p:cNvCxnSpPr>
            <a:cxnSpLocks/>
          </p:cNvCxnSpPr>
          <p:nvPr/>
        </p:nvCxnSpPr>
        <p:spPr>
          <a:xfrm rot="10800000">
            <a:off x="2959902" y="1201087"/>
            <a:ext cx="4555327" cy="1399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D51B73A-BB31-4B1C-C5CE-E954574F5CD1}"/>
              </a:ext>
            </a:extLst>
          </p:cNvPr>
          <p:cNvSpPr/>
          <p:nvPr/>
        </p:nvSpPr>
        <p:spPr>
          <a:xfrm>
            <a:off x="553955" y="762000"/>
            <a:ext cx="2244725" cy="155003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87C3354-706B-AA59-5CB6-DE50B02182E8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2798680" y="1537017"/>
            <a:ext cx="4772026" cy="1305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880D902-1BD7-27AE-6256-492A58BF8484}"/>
              </a:ext>
            </a:extLst>
          </p:cNvPr>
          <p:cNvSpPr/>
          <p:nvPr/>
        </p:nvSpPr>
        <p:spPr>
          <a:xfrm>
            <a:off x="553955" y="2337186"/>
            <a:ext cx="1717675" cy="108448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FDF02E4-1B59-8400-7B21-FEDDC9B9EE98}"/>
              </a:ext>
            </a:extLst>
          </p:cNvPr>
          <p:cNvCxnSpPr>
            <a:endCxn id="19" idx="6"/>
          </p:cNvCxnSpPr>
          <p:nvPr/>
        </p:nvCxnSpPr>
        <p:spPr>
          <a:xfrm rot="10800000">
            <a:off x="2271630" y="2391411"/>
            <a:ext cx="5299076" cy="763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B926B66-2C55-6BB4-98A2-AC89D0ABA411}"/>
              </a:ext>
            </a:extLst>
          </p:cNvPr>
          <p:cNvSpPr/>
          <p:nvPr/>
        </p:nvSpPr>
        <p:spPr>
          <a:xfrm>
            <a:off x="553955" y="2507434"/>
            <a:ext cx="1017905" cy="1084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91D3B08-640C-90E5-80C7-47079A87ACEE}"/>
              </a:ext>
            </a:extLst>
          </p:cNvPr>
          <p:cNvCxnSpPr>
            <a:endCxn id="26" idx="3"/>
          </p:cNvCxnSpPr>
          <p:nvPr/>
        </p:nvCxnSpPr>
        <p:spPr>
          <a:xfrm rot="10800000">
            <a:off x="1571860" y="2561659"/>
            <a:ext cx="5998846" cy="867341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2225313-D02D-F08B-6501-B8F3552DA8CA}"/>
              </a:ext>
            </a:extLst>
          </p:cNvPr>
          <p:cNvCxnSpPr>
            <a:endCxn id="4" idx="3"/>
          </p:cNvCxnSpPr>
          <p:nvPr/>
        </p:nvCxnSpPr>
        <p:spPr>
          <a:xfrm rot="10800000">
            <a:off x="3190642" y="3083756"/>
            <a:ext cx="4324585" cy="718624"/>
          </a:xfrm>
          <a:prstGeom prst="bentConnector3">
            <a:avLst>
              <a:gd name="adj1" fmla="val 7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E4E8D85-D204-4141-73EE-2ECD96F6A518}"/>
              </a:ext>
            </a:extLst>
          </p:cNvPr>
          <p:cNvCxnSpPr>
            <a:endCxn id="4" idx="3"/>
          </p:cNvCxnSpPr>
          <p:nvPr/>
        </p:nvCxnSpPr>
        <p:spPr>
          <a:xfrm rot="10800000">
            <a:off x="3190641" y="3083757"/>
            <a:ext cx="4324584" cy="1071199"/>
          </a:xfrm>
          <a:prstGeom prst="bentConnector3">
            <a:avLst>
              <a:gd name="adj1" fmla="val 7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1872DE2-AF94-D212-3F93-FA416E18C2B5}"/>
              </a:ext>
            </a:extLst>
          </p:cNvPr>
          <p:cNvCxnSpPr>
            <a:endCxn id="4" idx="3"/>
          </p:cNvCxnSpPr>
          <p:nvPr/>
        </p:nvCxnSpPr>
        <p:spPr>
          <a:xfrm rot="10800000">
            <a:off x="3190641" y="3083756"/>
            <a:ext cx="4324584" cy="1328224"/>
          </a:xfrm>
          <a:prstGeom prst="bentConnector3">
            <a:avLst>
              <a:gd name="adj1" fmla="val 700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B099AAF-B05D-F8B4-06B1-35C6EAA38E2C}"/>
              </a:ext>
            </a:extLst>
          </p:cNvPr>
          <p:cNvCxnSpPr/>
          <p:nvPr/>
        </p:nvCxnSpPr>
        <p:spPr>
          <a:xfrm rot="10800000">
            <a:off x="2461261" y="3550920"/>
            <a:ext cx="5053965" cy="1158240"/>
          </a:xfrm>
          <a:prstGeom prst="bentConnector3">
            <a:avLst>
              <a:gd name="adj1" fmla="val 6387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8DA2DF1-8015-125D-901B-86276DC0AEBA}"/>
              </a:ext>
            </a:extLst>
          </p:cNvPr>
          <p:cNvCxnSpPr>
            <a:cxnSpLocks/>
          </p:cNvCxnSpPr>
          <p:nvPr/>
        </p:nvCxnSpPr>
        <p:spPr>
          <a:xfrm rot="10800000">
            <a:off x="2689861" y="4014866"/>
            <a:ext cx="4825365" cy="1006717"/>
          </a:xfrm>
          <a:prstGeom prst="bentConnector3">
            <a:avLst>
              <a:gd name="adj1" fmla="val 70529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4F6E422-27FE-8ABD-4892-CDDFE94CBA38}"/>
              </a:ext>
            </a:extLst>
          </p:cNvPr>
          <p:cNvCxnSpPr/>
          <p:nvPr/>
        </p:nvCxnSpPr>
        <p:spPr>
          <a:xfrm rot="10800000">
            <a:off x="1676317" y="3902183"/>
            <a:ext cx="5838908" cy="1464520"/>
          </a:xfrm>
          <a:prstGeom prst="bentConnector3">
            <a:avLst>
              <a:gd name="adj1" fmla="val 64355"/>
            </a:avLst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6040518-4388-DA6A-3629-2320EF6EC8EB}"/>
              </a:ext>
            </a:extLst>
          </p:cNvPr>
          <p:cNvCxnSpPr/>
          <p:nvPr/>
        </p:nvCxnSpPr>
        <p:spPr>
          <a:xfrm rot="10800000">
            <a:off x="1920241" y="4838700"/>
            <a:ext cx="5594985" cy="792480"/>
          </a:xfrm>
          <a:prstGeom prst="bentConnector3">
            <a:avLst>
              <a:gd name="adj1" fmla="val 68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6092003-78DC-0BDE-7371-E530954D1206}"/>
              </a:ext>
            </a:extLst>
          </p:cNvPr>
          <p:cNvCxnSpPr/>
          <p:nvPr/>
        </p:nvCxnSpPr>
        <p:spPr>
          <a:xfrm rot="10800000">
            <a:off x="2369821" y="4518226"/>
            <a:ext cx="5145405" cy="1402515"/>
          </a:xfrm>
          <a:prstGeom prst="bentConnector3">
            <a:avLst>
              <a:gd name="adj1" fmla="val 79026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744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ED572F-3A5E-0819-B8FD-8B402845F21F}"/>
              </a:ext>
            </a:extLst>
          </p:cNvPr>
          <p:cNvSpPr txBox="1"/>
          <p:nvPr/>
        </p:nvSpPr>
        <p:spPr>
          <a:xfrm>
            <a:off x="7658100" y="402860"/>
            <a:ext cx="36728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Redux/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toolKit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C43FC-1CC0-8A10-B2F5-819E3B19EA5F}"/>
              </a:ext>
            </a:extLst>
          </p:cNvPr>
          <p:cNvSpPr txBox="1"/>
          <p:nvPr/>
        </p:nvSpPr>
        <p:spPr>
          <a:xfrm>
            <a:off x="7505702" y="1110746"/>
            <a:ext cx="4099560" cy="5216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'increment'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'increase'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'toggle'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E9E23-7A6F-4B3A-598A-D60C8EA23060}"/>
              </a:ext>
            </a:extLst>
          </p:cNvPr>
          <p:cNvSpPr txBox="1"/>
          <p:nvPr/>
        </p:nvSpPr>
        <p:spPr>
          <a:xfrm>
            <a:off x="2621281" y="766732"/>
            <a:ext cx="4099560" cy="54938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9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'counter'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reducer: {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counterActions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counterSlice.actions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B0C89C-5AD7-72DD-7067-658E7285E7B2}"/>
              </a:ext>
            </a:extLst>
          </p:cNvPr>
          <p:cNvSpPr/>
          <p:nvPr/>
        </p:nvSpPr>
        <p:spPr>
          <a:xfrm>
            <a:off x="7581902" y="1110746"/>
            <a:ext cx="2461260" cy="22746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F37F79-C598-59AB-7A40-9BA3468E6E58}"/>
              </a:ext>
            </a:extLst>
          </p:cNvPr>
          <p:cNvSpPr/>
          <p:nvPr/>
        </p:nvSpPr>
        <p:spPr>
          <a:xfrm>
            <a:off x="2621280" y="766732"/>
            <a:ext cx="3017519" cy="3265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430DAA-740B-8B5A-F63F-BCE795103E8A}"/>
              </a:ext>
            </a:extLst>
          </p:cNvPr>
          <p:cNvSpPr/>
          <p:nvPr/>
        </p:nvSpPr>
        <p:spPr>
          <a:xfrm>
            <a:off x="7581902" y="1391555"/>
            <a:ext cx="3749040" cy="22746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C286F8-F578-18CB-5301-7D6D1C7E9DB4}"/>
              </a:ext>
            </a:extLst>
          </p:cNvPr>
          <p:cNvSpPr/>
          <p:nvPr/>
        </p:nvSpPr>
        <p:spPr>
          <a:xfrm>
            <a:off x="2613660" y="1181100"/>
            <a:ext cx="3901439" cy="38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1B1CD41-3730-B041-2559-FAD31B22260B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rot="10800000">
            <a:off x="6515100" y="1371600"/>
            <a:ext cx="1066803" cy="13369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8FCFBE8-5840-4551-4013-A51C1E511C62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rot="10800000">
            <a:off x="5638800" y="929997"/>
            <a:ext cx="1943103" cy="294484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EC7B500-4F5E-FD3A-4860-E265F8C6460A}"/>
              </a:ext>
            </a:extLst>
          </p:cNvPr>
          <p:cNvSpPr/>
          <p:nvPr/>
        </p:nvSpPr>
        <p:spPr>
          <a:xfrm>
            <a:off x="7581902" y="6073140"/>
            <a:ext cx="1569718" cy="227469"/>
          </a:xfrm>
          <a:prstGeom prst="rect">
            <a:avLst/>
          </a:prstGeom>
          <a:noFill/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E4E17C-7AD4-12FB-A4AE-9E66B3BB8300}"/>
              </a:ext>
            </a:extLst>
          </p:cNvPr>
          <p:cNvSpPr/>
          <p:nvPr/>
        </p:nvSpPr>
        <p:spPr>
          <a:xfrm>
            <a:off x="2659378" y="5715000"/>
            <a:ext cx="1569718" cy="227469"/>
          </a:xfrm>
          <a:prstGeom prst="rect">
            <a:avLst/>
          </a:prstGeom>
          <a:noFill/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3A7983D-079E-4F8D-192C-A4F673C3732D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rot="10800000">
            <a:off x="4229096" y="5828735"/>
            <a:ext cx="3352806" cy="358140"/>
          </a:xfrm>
          <a:prstGeom prst="bentConnector3">
            <a:avLst/>
          </a:prstGeom>
          <a:ln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9F14B37-550B-34F5-80A8-797F5F0CAF0A}"/>
              </a:ext>
            </a:extLst>
          </p:cNvPr>
          <p:cNvSpPr/>
          <p:nvPr/>
        </p:nvSpPr>
        <p:spPr>
          <a:xfrm>
            <a:off x="7581902" y="5828734"/>
            <a:ext cx="3124198" cy="17073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D557C7-B48B-60CA-302D-DA0546F7DD34}"/>
              </a:ext>
            </a:extLst>
          </p:cNvPr>
          <p:cNvSpPr/>
          <p:nvPr/>
        </p:nvSpPr>
        <p:spPr>
          <a:xfrm>
            <a:off x="2659378" y="5462557"/>
            <a:ext cx="3368038" cy="17877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9B80C25-E501-0671-1A64-2140A8C8184B}"/>
              </a:ext>
            </a:extLst>
          </p:cNvPr>
          <p:cNvCxnSpPr>
            <a:cxnSpLocks/>
            <a:stCxn id="34" idx="1"/>
            <a:endCxn id="35" idx="3"/>
          </p:cNvCxnSpPr>
          <p:nvPr/>
        </p:nvCxnSpPr>
        <p:spPr>
          <a:xfrm rot="10800000">
            <a:off x="6027416" y="5551946"/>
            <a:ext cx="1554486" cy="362159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EE04D-30E9-4A80-8737-9326713D02AF}"/>
              </a:ext>
            </a:extLst>
          </p:cNvPr>
          <p:cNvSpPr/>
          <p:nvPr/>
        </p:nvSpPr>
        <p:spPr>
          <a:xfrm>
            <a:off x="2659378" y="4946160"/>
            <a:ext cx="3368039" cy="4310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E6AF779-8B0E-D912-8BA3-F17DA31D0947}"/>
              </a:ext>
            </a:extLst>
          </p:cNvPr>
          <p:cNvCxnSpPr>
            <a:cxnSpLocks/>
            <a:stCxn id="34" idx="1"/>
            <a:endCxn id="39" idx="3"/>
          </p:cNvCxnSpPr>
          <p:nvPr/>
        </p:nvCxnSpPr>
        <p:spPr>
          <a:xfrm rot="10800000">
            <a:off x="6027418" y="5161676"/>
            <a:ext cx="1554485" cy="752429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AC4C510-390D-9D73-9339-2CD76943D042}"/>
              </a:ext>
            </a:extLst>
          </p:cNvPr>
          <p:cNvSpPr/>
          <p:nvPr/>
        </p:nvSpPr>
        <p:spPr>
          <a:xfrm>
            <a:off x="7658100" y="2766060"/>
            <a:ext cx="3048000" cy="8305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F07A32-1CCD-60B4-6B1C-5D0D7E9B4D22}"/>
              </a:ext>
            </a:extLst>
          </p:cNvPr>
          <p:cNvSpPr/>
          <p:nvPr/>
        </p:nvSpPr>
        <p:spPr>
          <a:xfrm>
            <a:off x="2933698" y="3352800"/>
            <a:ext cx="3268981" cy="55852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59862C9-13C8-7699-2129-F361F27913B6}"/>
              </a:ext>
            </a:extLst>
          </p:cNvPr>
          <p:cNvCxnSpPr>
            <a:stCxn id="44" idx="1"/>
            <a:endCxn id="45" idx="3"/>
          </p:cNvCxnSpPr>
          <p:nvPr/>
        </p:nvCxnSpPr>
        <p:spPr>
          <a:xfrm rot="10800000" flipV="1">
            <a:off x="6202680" y="3181349"/>
            <a:ext cx="1455421" cy="45071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15F6860-6E4D-FA87-5942-0309A6AF83AC}"/>
              </a:ext>
            </a:extLst>
          </p:cNvPr>
          <p:cNvSpPr/>
          <p:nvPr/>
        </p:nvSpPr>
        <p:spPr>
          <a:xfrm>
            <a:off x="7658100" y="1844040"/>
            <a:ext cx="3863340" cy="829030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37A1D7-3DE5-240E-DBE9-5720064F9930}"/>
              </a:ext>
            </a:extLst>
          </p:cNvPr>
          <p:cNvSpPr/>
          <p:nvPr/>
        </p:nvSpPr>
        <p:spPr>
          <a:xfrm>
            <a:off x="2766060" y="2228283"/>
            <a:ext cx="2583180" cy="558522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0038CF-DF76-E013-3FA0-C3FEC86AD3A2}"/>
              </a:ext>
            </a:extLst>
          </p:cNvPr>
          <p:cNvCxnSpPr>
            <a:stCxn id="48" idx="1"/>
            <a:endCxn id="49" idx="3"/>
          </p:cNvCxnSpPr>
          <p:nvPr/>
        </p:nvCxnSpPr>
        <p:spPr>
          <a:xfrm rot="10800000" flipV="1">
            <a:off x="5349240" y="2258554"/>
            <a:ext cx="2308860" cy="2489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E7E987-3A40-134D-A86A-4F12E6BB3F4F}"/>
              </a:ext>
            </a:extLst>
          </p:cNvPr>
          <p:cNvSpPr txBox="1"/>
          <p:nvPr/>
        </p:nvSpPr>
        <p:spPr>
          <a:xfrm>
            <a:off x="586740" y="1224481"/>
            <a:ext cx="1958344" cy="2726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useSelector, useDispatch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'../store/index'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'./Counter.module.css'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36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.counter.counter);</a:t>
            </a:r>
          </a:p>
          <a:p>
            <a:endParaRPr lang="en-US" sz="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show </a:t>
            </a:r>
            <a:r>
              <a:rPr lang="en-US" sz="36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.counter.showCounter);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(counterActions.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(counterActions.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 </a:t>
            </a:r>
          </a:p>
          <a:p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{ type: SOME_UNIQUE_IDENTIFIER, payload: 10 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'toggle'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80469B0-5972-8860-BE15-8A41044C314B}"/>
              </a:ext>
            </a:extLst>
          </p:cNvPr>
          <p:cNvSpPr/>
          <p:nvPr/>
        </p:nvSpPr>
        <p:spPr>
          <a:xfrm>
            <a:off x="1643332" y="1966913"/>
            <a:ext cx="780781" cy="13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36622CF-7126-DFB3-A296-9AC516ACCB4E}"/>
              </a:ext>
            </a:extLst>
          </p:cNvPr>
          <p:cNvSpPr/>
          <p:nvPr/>
        </p:nvSpPr>
        <p:spPr>
          <a:xfrm>
            <a:off x="1643332" y="1774984"/>
            <a:ext cx="780781" cy="13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2E76472-7D27-9D85-3D3B-28B458B7C812}"/>
              </a:ext>
            </a:extLst>
          </p:cNvPr>
          <p:cNvCxnSpPr>
            <a:cxnSpLocks/>
            <a:stCxn id="59" idx="6"/>
            <a:endCxn id="64" idx="4"/>
          </p:cNvCxnSpPr>
          <p:nvPr/>
        </p:nvCxnSpPr>
        <p:spPr>
          <a:xfrm flipV="1">
            <a:off x="2424113" y="1439997"/>
            <a:ext cx="3149914" cy="40404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0AE96F2-E05D-C696-133E-9EA89511A4CC}"/>
              </a:ext>
            </a:extLst>
          </p:cNvPr>
          <p:cNvCxnSpPr>
            <a:cxnSpLocks/>
            <a:stCxn id="58" idx="6"/>
            <a:endCxn id="64" idx="4"/>
          </p:cNvCxnSpPr>
          <p:nvPr/>
        </p:nvCxnSpPr>
        <p:spPr>
          <a:xfrm flipV="1">
            <a:off x="2424113" y="1439997"/>
            <a:ext cx="3149914" cy="5959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4A0EA257-7AE6-F946-AFB5-0531E3A4767F}"/>
              </a:ext>
            </a:extLst>
          </p:cNvPr>
          <p:cNvSpPr/>
          <p:nvPr/>
        </p:nvSpPr>
        <p:spPr>
          <a:xfrm>
            <a:off x="4564379" y="1181100"/>
            <a:ext cx="2019296" cy="2588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06E1ACE-FEB7-B8D4-4760-FFA334C5CE80}"/>
              </a:ext>
            </a:extLst>
          </p:cNvPr>
          <p:cNvSpPr/>
          <p:nvPr/>
        </p:nvSpPr>
        <p:spPr>
          <a:xfrm>
            <a:off x="701039" y="2155825"/>
            <a:ext cx="1324611" cy="276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3090AC5-79E4-24B9-E120-CDB617B93206}"/>
              </a:ext>
            </a:extLst>
          </p:cNvPr>
          <p:cNvCxnSpPr>
            <a:endCxn id="35" idx="1"/>
          </p:cNvCxnSpPr>
          <p:nvPr/>
        </p:nvCxnSpPr>
        <p:spPr>
          <a:xfrm rot="16200000" flipH="1">
            <a:off x="717320" y="3609887"/>
            <a:ext cx="3258008" cy="626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5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8842A2D-9F92-2EFA-412F-8408BA30878A}"/>
              </a:ext>
            </a:extLst>
          </p:cNvPr>
          <p:cNvSpPr/>
          <p:nvPr/>
        </p:nvSpPr>
        <p:spPr>
          <a:xfrm>
            <a:off x="6643660" y="554609"/>
            <a:ext cx="266771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useRef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755CA4-5A6D-B6C6-3DF3-52C819591719}"/>
              </a:ext>
            </a:extLst>
          </p:cNvPr>
          <p:cNvSpPr/>
          <p:nvPr/>
        </p:nvSpPr>
        <p:spPr>
          <a:xfrm>
            <a:off x="609600" y="1476375"/>
            <a:ext cx="1528763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bg1"/>
                </a:solidFill>
              </a:ln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AFCBCF-8C85-3644-EDF0-D5EAADAE478F}"/>
              </a:ext>
            </a:extLst>
          </p:cNvPr>
          <p:cNvSpPr/>
          <p:nvPr/>
        </p:nvSpPr>
        <p:spPr>
          <a:xfrm>
            <a:off x="1000125" y="5057775"/>
            <a:ext cx="2166938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86E24E-E756-51E8-3AED-6B3FFB3382CF}"/>
              </a:ext>
            </a:extLst>
          </p:cNvPr>
          <p:cNvSpPr/>
          <p:nvPr/>
        </p:nvSpPr>
        <p:spPr>
          <a:xfrm>
            <a:off x="757238" y="3481388"/>
            <a:ext cx="1347787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3A933-F698-C5D5-F843-D063CB493848}"/>
              </a:ext>
            </a:extLst>
          </p:cNvPr>
          <p:cNvSpPr txBox="1"/>
          <p:nvPr/>
        </p:nvSpPr>
        <p:spPr>
          <a:xfrm>
            <a:off x="569343" y="674400"/>
            <a:ext cx="3424687" cy="550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useRef }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</a:t>
            </a:r>
            <a:r>
              <a:rPr lang="en-US" sz="55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Wrapper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'../Helpers/Wrapper'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'./AddUser.module.css'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input'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name and age (non-empty values).'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age'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age (&gt; 0).'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ErrorModal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&gt;Username&lt;/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&gt;Age (Years)&lt;/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&gt;Add User&lt;/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ABCAA6F0-4585-2FBB-0E94-5AB141F46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596091"/>
              </p:ext>
            </p:extLst>
          </p:nvPr>
        </p:nvGraphicFramePr>
        <p:xfrm>
          <a:off x="4848047" y="1837427"/>
          <a:ext cx="1795613" cy="1751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9843864-86AF-C4B7-DFDC-70A7FEA0781C}"/>
              </a:ext>
            </a:extLst>
          </p:cNvPr>
          <p:cNvSpPr/>
          <p:nvPr/>
        </p:nvSpPr>
        <p:spPr>
          <a:xfrm>
            <a:off x="704850" y="1476375"/>
            <a:ext cx="1292225" cy="185738"/>
          </a:xfrm>
          <a:prstGeom prst="rect">
            <a:avLst/>
          </a:prstGeom>
          <a:solidFill>
            <a:srgbClr val="9B6BF2">
              <a:alpha val="30196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69651-2859-6817-5ADC-CFF49B9BC99D}"/>
              </a:ext>
            </a:extLst>
          </p:cNvPr>
          <p:cNvSpPr/>
          <p:nvPr/>
        </p:nvSpPr>
        <p:spPr>
          <a:xfrm>
            <a:off x="2293144" y="5160169"/>
            <a:ext cx="702469" cy="92869"/>
          </a:xfrm>
          <a:prstGeom prst="rect">
            <a:avLst/>
          </a:prstGeom>
          <a:solidFill>
            <a:srgbClr val="9B6BF2">
              <a:alpha val="30196"/>
            </a:srgb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68169D-3C0D-DEE9-BD2D-3F5C4B3F0C59}"/>
              </a:ext>
            </a:extLst>
          </p:cNvPr>
          <p:cNvSpPr/>
          <p:nvPr/>
        </p:nvSpPr>
        <p:spPr>
          <a:xfrm>
            <a:off x="797719" y="3481388"/>
            <a:ext cx="1292225" cy="107201"/>
          </a:xfrm>
          <a:prstGeom prst="rect">
            <a:avLst/>
          </a:prstGeom>
          <a:solidFill>
            <a:srgbClr val="9B6BF2">
              <a:alpha val="30196"/>
            </a:srgb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2A5F938-5F41-4378-6DAD-8ED6F3933D73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>
            <a:off x="1997075" y="1569244"/>
            <a:ext cx="2850972" cy="478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3695BDB-3379-F8C4-6120-E640D8412F7A}"/>
              </a:ext>
            </a:extLst>
          </p:cNvPr>
          <p:cNvCxnSpPr>
            <a:cxnSpLocks/>
            <a:endCxn id="3" idx="3"/>
          </p:cNvCxnSpPr>
          <p:nvPr/>
        </p:nvCxnSpPr>
        <p:spPr>
          <a:xfrm rot="5400000">
            <a:off x="1961558" y="3396258"/>
            <a:ext cx="2844402" cy="776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90BF33-7775-BB2C-F982-8606DA17E63A}"/>
              </a:ext>
            </a:extLst>
          </p:cNvPr>
          <p:cNvCxnSpPr>
            <a:cxnSpLocks/>
          </p:cNvCxnSpPr>
          <p:nvPr/>
        </p:nvCxnSpPr>
        <p:spPr>
          <a:xfrm>
            <a:off x="3771904" y="2362200"/>
            <a:ext cx="1076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7B24399-D57F-081D-9C00-7B4FBCDDB221}"/>
              </a:ext>
            </a:extLst>
          </p:cNvPr>
          <p:cNvCxnSpPr>
            <a:cxnSpLocks/>
            <a:stCxn id="29" idx="1"/>
            <a:endCxn id="4" idx="3"/>
          </p:cNvCxnSpPr>
          <p:nvPr/>
        </p:nvCxnSpPr>
        <p:spPr>
          <a:xfrm rot="10800000" flipV="1">
            <a:off x="2089945" y="2713007"/>
            <a:ext cx="2758103" cy="821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B4819D-42FE-982A-325F-E48EC8675BFC}"/>
              </a:ext>
            </a:extLst>
          </p:cNvPr>
          <p:cNvSpPr txBox="1"/>
          <p:nvPr/>
        </p:nvSpPr>
        <p:spPr>
          <a:xfrm>
            <a:off x="7826702" y="1476375"/>
            <a:ext cx="3602846" cy="3323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'../../UI/Input'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'./MealItemForm.module.css'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amountInputRef.current.value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'Amount'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'amount_'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 </a:t>
            </a:r>
            <a:r>
              <a:rPr lang="en-US" sz="6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this changed!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'number'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min: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max: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step: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'submit'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+Add&lt;/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CB7669-392E-3C52-5BCB-2EFAA7005C24}"/>
              </a:ext>
            </a:extLst>
          </p:cNvPr>
          <p:cNvSpPr txBox="1"/>
          <p:nvPr/>
        </p:nvSpPr>
        <p:spPr>
          <a:xfrm>
            <a:off x="7826700" y="4852868"/>
            <a:ext cx="3602847" cy="138499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.input.id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&gt;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props.input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BF764C-46DC-6E08-131D-37FCBE796F56}"/>
              </a:ext>
            </a:extLst>
          </p:cNvPr>
          <p:cNvSpPr/>
          <p:nvPr/>
        </p:nvSpPr>
        <p:spPr>
          <a:xfrm>
            <a:off x="7977518" y="1981200"/>
            <a:ext cx="1600200" cy="1143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614E84-4FB4-D73A-E75C-CF95C5F08D10}"/>
              </a:ext>
            </a:extLst>
          </p:cNvPr>
          <p:cNvSpPr/>
          <p:nvPr/>
        </p:nvSpPr>
        <p:spPr>
          <a:xfrm>
            <a:off x="8136268" y="2990850"/>
            <a:ext cx="1600200" cy="83566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79F1E5-E42F-F233-D4DA-19B5C0AE9522}"/>
              </a:ext>
            </a:extLst>
          </p:cNvPr>
          <p:cNvCxnSpPr/>
          <p:nvPr/>
        </p:nvCxnSpPr>
        <p:spPr>
          <a:xfrm>
            <a:off x="6643660" y="2047877"/>
            <a:ext cx="1333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1FCE628-E823-DA79-11B5-A669DD3745C5}"/>
              </a:ext>
            </a:extLst>
          </p:cNvPr>
          <p:cNvCxnSpPr>
            <a:endCxn id="25" idx="1"/>
          </p:cNvCxnSpPr>
          <p:nvPr/>
        </p:nvCxnSpPr>
        <p:spPr>
          <a:xfrm>
            <a:off x="6643660" y="2362200"/>
            <a:ext cx="1492608" cy="670433"/>
          </a:xfrm>
          <a:prstGeom prst="bentConnector3">
            <a:avLst>
              <a:gd name="adj1" fmla="val 67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05D9FB0-99D2-E29D-4755-C02E5A7670A7}"/>
              </a:ext>
            </a:extLst>
          </p:cNvPr>
          <p:cNvSpPr/>
          <p:nvPr/>
        </p:nvSpPr>
        <p:spPr>
          <a:xfrm>
            <a:off x="8453768" y="5263404"/>
            <a:ext cx="1600200" cy="83566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5685F20-0954-5236-4424-97CFD5BBEB8D}"/>
              </a:ext>
            </a:extLst>
          </p:cNvPr>
          <p:cNvSpPr/>
          <p:nvPr/>
        </p:nvSpPr>
        <p:spPr>
          <a:xfrm>
            <a:off x="8352168" y="5590232"/>
            <a:ext cx="584200" cy="20218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7D9BD8-47C0-39EE-A614-90894F1AA450}"/>
              </a:ext>
            </a:extLst>
          </p:cNvPr>
          <p:cNvCxnSpPr/>
          <p:nvPr/>
        </p:nvCxnSpPr>
        <p:spPr>
          <a:xfrm>
            <a:off x="6643660" y="3074416"/>
            <a:ext cx="855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401CFF7-9585-A8F1-753F-CC314AB95B44}"/>
              </a:ext>
            </a:extLst>
          </p:cNvPr>
          <p:cNvCxnSpPr>
            <a:endCxn id="56" idx="1"/>
          </p:cNvCxnSpPr>
          <p:nvPr/>
        </p:nvCxnSpPr>
        <p:spPr>
          <a:xfrm rot="16200000" flipH="1">
            <a:off x="6861174" y="3712592"/>
            <a:ext cx="2230771" cy="954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0DEE1E5-37DF-8E08-F270-BE95996DEF39}"/>
              </a:ext>
            </a:extLst>
          </p:cNvPr>
          <p:cNvCxnSpPr>
            <a:endCxn id="57" idx="2"/>
          </p:cNvCxnSpPr>
          <p:nvPr/>
        </p:nvCxnSpPr>
        <p:spPr>
          <a:xfrm rot="16200000" flipH="1">
            <a:off x="6366752" y="3705908"/>
            <a:ext cx="2262324" cy="17085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16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438D3F-EF9F-BD1D-6414-3579861C2BEC}"/>
              </a:ext>
            </a:extLst>
          </p:cNvPr>
          <p:cNvSpPr txBox="1"/>
          <p:nvPr/>
        </p:nvSpPr>
        <p:spPr>
          <a:xfrm>
            <a:off x="8001001" y="838376"/>
            <a:ext cx="2555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Splitting Our Code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A6D60-E38B-77F5-B7AC-93D5358E102E}"/>
              </a:ext>
            </a:extLst>
          </p:cNvPr>
          <p:cNvSpPr txBox="1"/>
          <p:nvPr/>
        </p:nvSpPr>
        <p:spPr>
          <a:xfrm>
            <a:off x="8082477" y="349591"/>
            <a:ext cx="30442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Redux/toolkit      -2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6ED8E-AF14-8D3D-591F-62B4773902F3}"/>
              </a:ext>
            </a:extLst>
          </p:cNvPr>
          <p:cNvSpPr txBox="1"/>
          <p:nvPr/>
        </p:nvSpPr>
        <p:spPr>
          <a:xfrm>
            <a:off x="4191000" y="641978"/>
            <a:ext cx="2826944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'./counter'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'./authentication'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authReducer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80B5BB-FBF9-D2AF-CB19-4DC17644A3DB}"/>
              </a:ext>
            </a:extLst>
          </p:cNvPr>
          <p:cNvSpPr txBox="1"/>
          <p:nvPr/>
        </p:nvSpPr>
        <p:spPr>
          <a:xfrm>
            <a:off x="7378574" y="3222920"/>
            <a:ext cx="3887708" cy="3108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/toolkit"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'counter'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D4ECF-0C22-55F2-208F-331B3659FD84}"/>
              </a:ext>
            </a:extLst>
          </p:cNvPr>
          <p:cNvSpPr txBox="1"/>
          <p:nvPr/>
        </p:nvSpPr>
        <p:spPr>
          <a:xfrm>
            <a:off x="720504" y="3761529"/>
            <a:ext cx="4304167" cy="25699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/toolkit"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initialStateAuth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'authentication'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initialStateAuth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authSlice.actions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authSlice.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A8E586-F491-8073-D41D-4E535EAF8BA9}"/>
              </a:ext>
            </a:extLst>
          </p:cNvPr>
          <p:cNvSpPr txBox="1"/>
          <p:nvPr/>
        </p:nvSpPr>
        <p:spPr>
          <a:xfrm>
            <a:off x="2444436" y="838376"/>
            <a:ext cx="166583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store/index.js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A1B8B4-2D3B-ED51-285E-629DC0E43E0E}"/>
              </a:ext>
            </a:extLst>
          </p:cNvPr>
          <p:cNvSpPr txBox="1"/>
          <p:nvPr/>
        </p:nvSpPr>
        <p:spPr>
          <a:xfrm>
            <a:off x="1756372" y="3392197"/>
            <a:ext cx="228147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store/auth-slice.js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D6825F-A53C-76AE-3520-D6799047B944}"/>
              </a:ext>
            </a:extLst>
          </p:cNvPr>
          <p:cNvSpPr txBox="1"/>
          <p:nvPr/>
        </p:nvSpPr>
        <p:spPr>
          <a:xfrm>
            <a:off x="8001001" y="2853588"/>
            <a:ext cx="290842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store/counter-slice.js</a:t>
            </a:r>
          </a:p>
        </p:txBody>
      </p:sp>
    </p:spTree>
    <p:extLst>
      <p:ext uri="{BB962C8B-B14F-4D97-AF65-F5344CB8AC3E}">
        <p14:creationId xmlns:p14="http://schemas.microsoft.com/office/powerpoint/2010/main" val="1854711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2D321C-3E24-7445-1E35-E7E766ABD659}"/>
              </a:ext>
            </a:extLst>
          </p:cNvPr>
          <p:cNvSpPr txBox="1"/>
          <p:nvPr/>
        </p:nvSpPr>
        <p:spPr>
          <a:xfrm>
            <a:off x="495677" y="487910"/>
            <a:ext cx="6097508" cy="5863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75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7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'cart'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totalQuantity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changed: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replaceCart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.payload.totalQuantity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.payload.items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addItemToCart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newItem.id);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.changed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newItem.id,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price: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quantity: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name: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newItem.title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removeItemFromCart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id);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.changed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id);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cartSlice.actions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04337-D33E-2EB6-45E4-B63E872F083C}"/>
              </a:ext>
            </a:extLst>
          </p:cNvPr>
          <p:cNvSpPr txBox="1"/>
          <p:nvPr/>
        </p:nvSpPr>
        <p:spPr>
          <a:xfrm>
            <a:off x="7601069" y="487910"/>
            <a:ext cx="29914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Cart Reducer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37EC7-3A0F-D1FD-A539-B2365172B884}"/>
              </a:ext>
            </a:extLst>
          </p:cNvPr>
          <p:cNvSpPr txBox="1"/>
          <p:nvPr/>
        </p:nvSpPr>
        <p:spPr>
          <a:xfrm>
            <a:off x="6702583" y="1205877"/>
            <a:ext cx="4993740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'../../store/cart-slice’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title, price, description, id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addToCartHandler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addItemToCart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id,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price,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105D2-D4BB-E556-4CB4-2D1CA8AB7FCB}"/>
              </a:ext>
            </a:extLst>
          </p:cNvPr>
          <p:cNvSpPr txBox="1"/>
          <p:nvPr/>
        </p:nvSpPr>
        <p:spPr>
          <a:xfrm>
            <a:off x="6702583" y="3278061"/>
            <a:ext cx="4993740" cy="29546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'./Cart.module.css'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CartItem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.cart.items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classes.cart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&gt;Your Shopping Cart&lt;/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CartItem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id: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title: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quantity: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.quantity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total: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.totalPrice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price: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))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6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20213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B2F950-786D-28B2-48DE-9F9C002A80D1}"/>
              </a:ext>
            </a:extLst>
          </p:cNvPr>
          <p:cNvSpPr txBox="1"/>
          <p:nvPr/>
        </p:nvSpPr>
        <p:spPr>
          <a:xfrm>
            <a:off x="647700" y="508813"/>
            <a:ext cx="1927860" cy="24006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totalQuantity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changed: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replaceCart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.payload.totalQuantity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.payload.items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addItemToCart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newItem.id);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.changed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newItem.id,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price: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quantity: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name: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newItem.title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removeItemFromCart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.changed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cartSlice.actions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D4876-B859-B4EC-F67D-BDA87CB0DEB9}"/>
              </a:ext>
            </a:extLst>
          </p:cNvPr>
          <p:cNvSpPr txBox="1"/>
          <p:nvPr/>
        </p:nvSpPr>
        <p:spPr>
          <a:xfrm>
            <a:off x="7965243" y="923689"/>
            <a:ext cx="2628898" cy="53245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-slice'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'./cart-slice'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'Could not fetch cart data!'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cartData.items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totalQuantity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cartData.totalQuantity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message: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'Fetching cart data failed!'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'Sending...'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'Sending cart data!'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method: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'PUT'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body: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items: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totalQuantity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}),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'Sending cart data failed.'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'success'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'Success!'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message: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'Sent cart data successfully!'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message: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'Sending cart data failed!'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0388A-8136-0C63-F2FE-AF75CCEBC0DB}"/>
              </a:ext>
            </a:extLst>
          </p:cNvPr>
          <p:cNvSpPr txBox="1"/>
          <p:nvPr/>
        </p:nvSpPr>
        <p:spPr>
          <a:xfrm>
            <a:off x="5425439" y="4423710"/>
            <a:ext cx="2410264" cy="861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-slice'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'./cart-slice'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reducer: {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cartSlice.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E85CA9-9AD3-FEB1-E191-7BF2690E35F8}"/>
              </a:ext>
            </a:extLst>
          </p:cNvPr>
          <p:cNvSpPr txBox="1"/>
          <p:nvPr/>
        </p:nvSpPr>
        <p:spPr>
          <a:xfrm>
            <a:off x="647700" y="2994422"/>
            <a:ext cx="1927860" cy="3354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Fragment,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'./components/Cart/Cart'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Layout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'./components/Layout/Layout'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Products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'./components/Shop/Products'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Notification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'./components/UI/Notification'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fetchCartData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'./store/cart-actions'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isInitial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.ui.cartIsVisible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notification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.ui.notification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isInitial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isInitial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cart.changed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(cart));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[cart,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notification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Notification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notification.status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notification.title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notification.message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20E84-14A7-8359-AFEB-BAA19FF8C9FE}"/>
              </a:ext>
            </a:extLst>
          </p:cNvPr>
          <p:cNvSpPr txBox="1"/>
          <p:nvPr/>
        </p:nvSpPr>
        <p:spPr>
          <a:xfrm>
            <a:off x="7730609" y="571730"/>
            <a:ext cx="29914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 and sed with redux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AC15E-5157-9FC6-6079-67AA3F5F44C6}"/>
              </a:ext>
            </a:extLst>
          </p:cNvPr>
          <p:cNvSpPr txBox="1"/>
          <p:nvPr/>
        </p:nvSpPr>
        <p:spPr>
          <a:xfrm>
            <a:off x="2875083" y="4202454"/>
            <a:ext cx="2410264" cy="1785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cartIsVisible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notification: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.cartIsVisible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.cartIsVisible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.notification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status: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.payload.status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.payload.message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uiSlice.actions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93B34B-144C-3B71-55A3-C3D4F973F835}"/>
              </a:ext>
            </a:extLst>
          </p:cNvPr>
          <p:cNvSpPr txBox="1"/>
          <p:nvPr/>
        </p:nvSpPr>
        <p:spPr>
          <a:xfrm>
            <a:off x="3634739" y="910284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1 – create cartSlice in cart-slice.js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CDDBCA-EC86-7C66-D38D-6179D1CAA513}"/>
              </a:ext>
            </a:extLst>
          </p:cNvPr>
          <p:cNvSpPr txBox="1"/>
          <p:nvPr/>
        </p:nvSpPr>
        <p:spPr>
          <a:xfrm>
            <a:off x="3634739" y="1351772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3 – build </a:t>
            </a:r>
            <a:r>
              <a:rPr lang="en-US" sz="700" dirty="0" err="1"/>
              <a:t>configerStore</a:t>
            </a:r>
            <a:r>
              <a:rPr lang="en-US" sz="700" dirty="0"/>
              <a:t>   store/index.js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7BCF84-A012-AD66-8453-BC72E6185F1A}"/>
              </a:ext>
            </a:extLst>
          </p:cNvPr>
          <p:cNvSpPr txBox="1"/>
          <p:nvPr/>
        </p:nvSpPr>
        <p:spPr>
          <a:xfrm>
            <a:off x="3634739" y="1131028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2 – create </a:t>
            </a:r>
            <a:r>
              <a:rPr lang="en-US" sz="700" dirty="0" err="1"/>
              <a:t>uiSlice</a:t>
            </a:r>
            <a:r>
              <a:rPr lang="en-US" sz="700" dirty="0"/>
              <a:t> in ui-slice.js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FBAE0B-66C5-D565-4A24-403F1B7B34E3}"/>
              </a:ext>
            </a:extLst>
          </p:cNvPr>
          <p:cNvSpPr txBox="1"/>
          <p:nvPr/>
        </p:nvSpPr>
        <p:spPr>
          <a:xfrm>
            <a:off x="3634739" y="1572516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4 – create store/cart-actions.js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665FD5-B9FD-9365-D1EA-49E001DBE2C5}"/>
              </a:ext>
            </a:extLst>
          </p:cNvPr>
          <p:cNvSpPr txBox="1"/>
          <p:nvPr/>
        </p:nvSpPr>
        <p:spPr>
          <a:xfrm>
            <a:off x="3634739" y="1793260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5 –  import {</a:t>
            </a:r>
            <a:r>
              <a:rPr lang="en-US" sz="700" dirty="0" err="1"/>
              <a:t>uiActions</a:t>
            </a:r>
            <a:r>
              <a:rPr lang="en-US" sz="700" dirty="0"/>
              <a:t>},{</a:t>
            </a:r>
            <a:r>
              <a:rPr lang="en-US" sz="700" dirty="0" err="1"/>
              <a:t>cartActions</a:t>
            </a:r>
            <a:r>
              <a:rPr lang="en-US" sz="700" dirty="0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E5F6EF-679A-CC70-B0AB-97142857475D}"/>
              </a:ext>
            </a:extLst>
          </p:cNvPr>
          <p:cNvSpPr txBox="1"/>
          <p:nvPr/>
        </p:nvSpPr>
        <p:spPr>
          <a:xfrm>
            <a:off x="3634739" y="2234748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7 – build and export it &gt; send data </a:t>
            </a:r>
            <a:r>
              <a:rPr lang="en-US" sz="700" dirty="0" err="1"/>
              <a:t>func</a:t>
            </a:r>
            <a:endParaRPr lang="en-US" sz="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F507F-CC53-0C60-4650-34D004989884}"/>
              </a:ext>
            </a:extLst>
          </p:cNvPr>
          <p:cNvSpPr txBox="1"/>
          <p:nvPr/>
        </p:nvSpPr>
        <p:spPr>
          <a:xfrm>
            <a:off x="3634739" y="2014004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6 – build and export it &gt; fetch data </a:t>
            </a:r>
            <a:r>
              <a:rPr lang="en-US" sz="700" dirty="0" err="1"/>
              <a:t>func</a:t>
            </a:r>
            <a:endParaRPr lang="en-US" sz="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CD43B8-8EA9-6880-F44C-BA2A4FD13579}"/>
              </a:ext>
            </a:extLst>
          </p:cNvPr>
          <p:cNvSpPr txBox="1"/>
          <p:nvPr/>
        </p:nvSpPr>
        <p:spPr>
          <a:xfrm>
            <a:off x="3634739" y="2455492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8 – in App.js create const </a:t>
            </a:r>
            <a:r>
              <a:rPr lang="en-US" sz="700" dirty="0" err="1"/>
              <a:t>isInitial</a:t>
            </a:r>
            <a:endParaRPr 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6C780B-22F7-F612-6B95-A12EF6E9DF64}"/>
              </a:ext>
            </a:extLst>
          </p:cNvPr>
          <p:cNvSpPr txBox="1"/>
          <p:nvPr/>
        </p:nvSpPr>
        <p:spPr>
          <a:xfrm>
            <a:off x="3634739" y="2676236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9 –  in </a:t>
            </a:r>
            <a:r>
              <a:rPr lang="en-US" sz="700" dirty="0" err="1"/>
              <a:t>useEffect</a:t>
            </a:r>
            <a:r>
              <a:rPr lang="en-US" sz="700" dirty="0"/>
              <a:t> </a:t>
            </a:r>
            <a:r>
              <a:rPr lang="en-US" sz="700" dirty="0" err="1"/>
              <a:t>fetchCartData</a:t>
            </a:r>
            <a:endParaRPr lang="en-US" sz="7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CC8240-E166-FAB2-B7E9-A9745F8006D6}"/>
              </a:ext>
            </a:extLst>
          </p:cNvPr>
          <p:cNvSpPr txBox="1"/>
          <p:nvPr/>
        </p:nvSpPr>
        <p:spPr>
          <a:xfrm>
            <a:off x="3634739" y="3117724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 –  for skip first time onload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D45EBD-FEC6-F447-3AC4-549B82B8A7B7}"/>
              </a:ext>
            </a:extLst>
          </p:cNvPr>
          <p:cNvSpPr txBox="1"/>
          <p:nvPr/>
        </p:nvSpPr>
        <p:spPr>
          <a:xfrm>
            <a:off x="3634739" y="2896980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10 – another </a:t>
            </a:r>
            <a:r>
              <a:rPr lang="en-US" sz="700" dirty="0" err="1"/>
              <a:t>useEffect</a:t>
            </a:r>
            <a:r>
              <a:rPr lang="en-US" sz="700" dirty="0"/>
              <a:t>  check for </a:t>
            </a:r>
            <a:r>
              <a:rPr lang="en-US" sz="700" dirty="0" err="1"/>
              <a:t>sendData</a:t>
            </a:r>
            <a:endParaRPr lang="en-US" sz="700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6DF6466-F136-F35F-781A-15921B107200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rot="10800000" flipV="1">
            <a:off x="2575561" y="1010312"/>
            <a:ext cx="1059179" cy="698830"/>
          </a:xfrm>
          <a:prstGeom prst="bentConnector3">
            <a:avLst>
              <a:gd name="adj1" fmla="val 85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5F4EF91-4974-2122-C7F8-F8B61A2AB985}"/>
              </a:ext>
            </a:extLst>
          </p:cNvPr>
          <p:cNvCxnSpPr>
            <a:stCxn id="20" idx="1"/>
            <a:endCxn id="16" idx="0"/>
          </p:cNvCxnSpPr>
          <p:nvPr/>
        </p:nvCxnSpPr>
        <p:spPr>
          <a:xfrm rot="10800000" flipH="1" flipV="1">
            <a:off x="3634739" y="1231056"/>
            <a:ext cx="445476" cy="2971398"/>
          </a:xfrm>
          <a:prstGeom prst="bentConnector4">
            <a:avLst>
              <a:gd name="adj1" fmla="val -51316"/>
              <a:gd name="adj2" fmla="val 9111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506B75A-504A-DC08-AD6E-DE9EDD8D6ADD}"/>
              </a:ext>
            </a:extLst>
          </p:cNvPr>
          <p:cNvCxnSpPr>
            <a:stCxn id="19" idx="3"/>
            <a:endCxn id="11" idx="0"/>
          </p:cNvCxnSpPr>
          <p:nvPr/>
        </p:nvCxnSpPr>
        <p:spPr>
          <a:xfrm>
            <a:off x="5737859" y="1451800"/>
            <a:ext cx="892712" cy="2971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19FA319-5538-E006-ABBC-645957243982}"/>
              </a:ext>
            </a:extLst>
          </p:cNvPr>
          <p:cNvCxnSpPr>
            <a:stCxn id="21" idx="3"/>
            <a:endCxn id="9" idx="1"/>
          </p:cNvCxnSpPr>
          <p:nvPr/>
        </p:nvCxnSpPr>
        <p:spPr>
          <a:xfrm>
            <a:off x="5737859" y="1672544"/>
            <a:ext cx="2227384" cy="1913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8A1F513-9602-4809-4E57-34EA02CBE105}"/>
              </a:ext>
            </a:extLst>
          </p:cNvPr>
          <p:cNvCxnSpPr>
            <a:stCxn id="22" idx="3"/>
            <a:endCxn id="9" idx="1"/>
          </p:cNvCxnSpPr>
          <p:nvPr/>
        </p:nvCxnSpPr>
        <p:spPr>
          <a:xfrm>
            <a:off x="5737859" y="1893288"/>
            <a:ext cx="2227384" cy="16926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4AF0177-2E82-2908-9180-DBA173744497}"/>
              </a:ext>
            </a:extLst>
          </p:cNvPr>
          <p:cNvCxnSpPr>
            <a:stCxn id="24" idx="3"/>
            <a:endCxn id="9" idx="1"/>
          </p:cNvCxnSpPr>
          <p:nvPr/>
        </p:nvCxnSpPr>
        <p:spPr>
          <a:xfrm>
            <a:off x="5737859" y="2114032"/>
            <a:ext cx="2227384" cy="14719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E0B1E8-A2BA-BDE9-108E-342EBC6663B9}"/>
              </a:ext>
            </a:extLst>
          </p:cNvPr>
          <p:cNvCxnSpPr>
            <a:stCxn id="23" idx="3"/>
            <a:endCxn id="9" idx="1"/>
          </p:cNvCxnSpPr>
          <p:nvPr/>
        </p:nvCxnSpPr>
        <p:spPr>
          <a:xfrm>
            <a:off x="5737859" y="2334776"/>
            <a:ext cx="2227384" cy="1251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6D5AA72-164A-3A60-BE87-193B8C5D983C}"/>
              </a:ext>
            </a:extLst>
          </p:cNvPr>
          <p:cNvCxnSpPr>
            <a:stCxn id="25" idx="1"/>
            <a:endCxn id="13" idx="3"/>
          </p:cNvCxnSpPr>
          <p:nvPr/>
        </p:nvCxnSpPr>
        <p:spPr>
          <a:xfrm rot="10800000" flipV="1">
            <a:off x="2575561" y="2555519"/>
            <a:ext cx="1059179" cy="2116285"/>
          </a:xfrm>
          <a:prstGeom prst="bentConnector3">
            <a:avLst>
              <a:gd name="adj1" fmla="val 824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22B73AA-EEDD-B622-E717-F47D88E70A12}"/>
              </a:ext>
            </a:extLst>
          </p:cNvPr>
          <p:cNvCxnSpPr>
            <a:stCxn id="26" idx="1"/>
            <a:endCxn id="13" idx="3"/>
          </p:cNvCxnSpPr>
          <p:nvPr/>
        </p:nvCxnSpPr>
        <p:spPr>
          <a:xfrm rot="10800000" flipV="1">
            <a:off x="2575561" y="2776263"/>
            <a:ext cx="1059179" cy="1895541"/>
          </a:xfrm>
          <a:prstGeom prst="bentConnector3">
            <a:avLst>
              <a:gd name="adj1" fmla="val 83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22754E3-F6D4-6287-EC19-724607E304C1}"/>
              </a:ext>
            </a:extLst>
          </p:cNvPr>
          <p:cNvCxnSpPr>
            <a:stCxn id="28" idx="1"/>
            <a:endCxn id="13" idx="3"/>
          </p:cNvCxnSpPr>
          <p:nvPr/>
        </p:nvCxnSpPr>
        <p:spPr>
          <a:xfrm rot="10800000" flipV="1">
            <a:off x="2575561" y="2997007"/>
            <a:ext cx="1059179" cy="1674797"/>
          </a:xfrm>
          <a:prstGeom prst="bentConnector3">
            <a:avLst>
              <a:gd name="adj1" fmla="val 84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E38F343-1A69-E0FD-83E6-125973D28279}"/>
              </a:ext>
            </a:extLst>
          </p:cNvPr>
          <p:cNvCxnSpPr>
            <a:stCxn id="27" idx="1"/>
            <a:endCxn id="13" idx="3"/>
          </p:cNvCxnSpPr>
          <p:nvPr/>
        </p:nvCxnSpPr>
        <p:spPr>
          <a:xfrm rot="10800000" flipV="1">
            <a:off x="2575561" y="3217751"/>
            <a:ext cx="1059179" cy="1454053"/>
          </a:xfrm>
          <a:prstGeom prst="bentConnector3">
            <a:avLst>
              <a:gd name="adj1" fmla="val 85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590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7001AA-D249-75CE-9396-622786CD8B5C}"/>
              </a:ext>
            </a:extLst>
          </p:cNvPr>
          <p:cNvSpPr txBox="1"/>
          <p:nvPr/>
        </p:nvSpPr>
        <p:spPr>
          <a:xfrm>
            <a:off x="7754978" y="487911"/>
            <a:ext cx="3389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-1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95DAC-9A6A-F8BB-6E1D-B0066165924A}"/>
              </a:ext>
            </a:extLst>
          </p:cNvPr>
          <p:cNvSpPr txBox="1"/>
          <p:nvPr/>
        </p:nvSpPr>
        <p:spPr>
          <a:xfrm>
            <a:off x="8242773" y="942903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 err="1"/>
              <a:t>npm</a:t>
            </a:r>
            <a:r>
              <a:rPr lang="en-US" sz="700" b="1" dirty="0"/>
              <a:t>  install react-router-dom@5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84C1F3-7AD5-C813-58A0-3FE52E459576}"/>
              </a:ext>
            </a:extLst>
          </p:cNvPr>
          <p:cNvSpPr txBox="1"/>
          <p:nvPr/>
        </p:nvSpPr>
        <p:spPr>
          <a:xfrm>
            <a:off x="1310489" y="780298"/>
            <a:ext cx="1722271" cy="12926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'./MainHeader.module.css'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classes.header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activeClassName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classes.active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'/welcome'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Welcome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activeClassName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classes.active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Products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320A69-846F-E199-39B3-BE2436BF01CE}"/>
              </a:ext>
            </a:extLst>
          </p:cNvPr>
          <p:cNvSpPr txBox="1"/>
          <p:nvPr/>
        </p:nvSpPr>
        <p:spPr>
          <a:xfrm>
            <a:off x="1310489" y="564854"/>
            <a:ext cx="1722271" cy="2000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MainHeader.js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97E66C-6D2E-320E-3EE4-8CC57EE13659}"/>
              </a:ext>
            </a:extLst>
          </p:cNvPr>
          <p:cNvSpPr txBox="1"/>
          <p:nvPr/>
        </p:nvSpPr>
        <p:spPr>
          <a:xfrm>
            <a:off x="4741086" y="1042931"/>
            <a:ext cx="119732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:hover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:active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#95bcf0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padding-bottom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#95bcf0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CDDE2E-98D4-2CD7-3022-6A956637674B}"/>
              </a:ext>
            </a:extLst>
          </p:cNvPr>
          <p:cNvSpPr txBox="1"/>
          <p:nvPr/>
        </p:nvSpPr>
        <p:spPr>
          <a:xfrm>
            <a:off x="4741086" y="798403"/>
            <a:ext cx="1197320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MainHeader.css</a:t>
            </a:r>
          </a:p>
        </p:txBody>
      </p:sp>
    </p:spTree>
    <p:extLst>
      <p:ext uri="{BB962C8B-B14F-4D97-AF65-F5344CB8AC3E}">
        <p14:creationId xmlns:p14="http://schemas.microsoft.com/office/powerpoint/2010/main" val="3035873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3CA441-2B59-C615-7026-5744C9A5AA14}"/>
              </a:ext>
            </a:extLst>
          </p:cNvPr>
          <p:cNvSpPr txBox="1"/>
          <p:nvPr/>
        </p:nvSpPr>
        <p:spPr>
          <a:xfrm>
            <a:off x="9283923" y="2094889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 err="1"/>
              <a:t>Wrrape</a:t>
            </a:r>
            <a:r>
              <a:rPr lang="en-US" sz="700" b="1" dirty="0"/>
              <a:t> &lt;App/&gt; by {</a:t>
            </a:r>
            <a:r>
              <a:rPr lang="en-US" sz="700" b="1" dirty="0" err="1"/>
              <a:t>BrowserRouter</a:t>
            </a:r>
            <a:r>
              <a:rPr lang="en-US" sz="700" b="1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12F461-133B-56FB-0384-4F8A2CBCAC50}"/>
              </a:ext>
            </a:extLst>
          </p:cNvPr>
          <p:cNvSpPr txBox="1"/>
          <p:nvPr/>
        </p:nvSpPr>
        <p:spPr>
          <a:xfrm>
            <a:off x="9283923" y="2315633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In app file initial main pages by route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2B3BA4-93D8-09B3-F585-5A163216A64C}"/>
              </a:ext>
            </a:extLst>
          </p:cNvPr>
          <p:cNvSpPr txBox="1"/>
          <p:nvPr/>
        </p:nvSpPr>
        <p:spPr>
          <a:xfrm>
            <a:off x="8902575" y="2087482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9B445B-9413-D10C-BB54-548755967D14}"/>
              </a:ext>
            </a:extLst>
          </p:cNvPr>
          <p:cNvSpPr txBox="1"/>
          <p:nvPr/>
        </p:nvSpPr>
        <p:spPr>
          <a:xfrm>
            <a:off x="8902575" y="231398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2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479341-02BD-D9FB-3F50-C1825752887D}"/>
              </a:ext>
            </a:extLst>
          </p:cNvPr>
          <p:cNvSpPr txBox="1"/>
          <p:nvPr/>
        </p:nvSpPr>
        <p:spPr>
          <a:xfrm>
            <a:off x="5665292" y="538146"/>
            <a:ext cx="599706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Index.js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EB8A38-4CF7-0ED6-3D38-7FFA6B408662}"/>
              </a:ext>
            </a:extLst>
          </p:cNvPr>
          <p:cNvSpPr txBox="1"/>
          <p:nvPr/>
        </p:nvSpPr>
        <p:spPr>
          <a:xfrm>
            <a:off x="4852856" y="753129"/>
            <a:ext cx="2229415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B09E447-30BF-E2FA-68D6-58750326D36E}"/>
              </a:ext>
            </a:extLst>
          </p:cNvPr>
          <p:cNvCxnSpPr>
            <a:cxnSpLocks/>
            <a:stCxn id="17" idx="1"/>
            <a:endCxn id="29" idx="3"/>
          </p:cNvCxnSpPr>
          <p:nvPr/>
        </p:nvCxnSpPr>
        <p:spPr>
          <a:xfrm rot="10800000">
            <a:off x="7082271" y="1230184"/>
            <a:ext cx="1820304" cy="957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DD56202-7E98-AA59-6AC0-859C424BD3BB}"/>
              </a:ext>
            </a:extLst>
          </p:cNvPr>
          <p:cNvSpPr/>
          <p:nvPr/>
        </p:nvSpPr>
        <p:spPr>
          <a:xfrm>
            <a:off x="3723815" y="1084767"/>
            <a:ext cx="84088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24EB18-C6DD-6929-44B9-8423A631D25E}"/>
              </a:ext>
            </a:extLst>
          </p:cNvPr>
          <p:cNvSpPr/>
          <p:nvPr/>
        </p:nvSpPr>
        <p:spPr>
          <a:xfrm>
            <a:off x="2623105" y="1074149"/>
            <a:ext cx="84088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90B21D-78BF-DE54-4B77-1AF0C60E3DC8}"/>
              </a:ext>
            </a:extLst>
          </p:cNvPr>
          <p:cNvSpPr/>
          <p:nvPr/>
        </p:nvSpPr>
        <p:spPr>
          <a:xfrm>
            <a:off x="1525696" y="1059788"/>
            <a:ext cx="84088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52D582-E611-A1E9-6B3C-0444E610C6C3}"/>
              </a:ext>
            </a:extLst>
          </p:cNvPr>
          <p:cNvSpPr txBox="1"/>
          <p:nvPr/>
        </p:nvSpPr>
        <p:spPr>
          <a:xfrm>
            <a:off x="3661139" y="931946"/>
            <a:ext cx="96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our-domain.com/</a:t>
            </a: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welcome</a:t>
            </a:r>
            <a:endParaRPr lang="en-US" sz="5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AC93BC-767F-6274-13F9-9BA3025DA940}"/>
              </a:ext>
            </a:extLst>
          </p:cNvPr>
          <p:cNvSpPr txBox="1"/>
          <p:nvPr/>
        </p:nvSpPr>
        <p:spPr>
          <a:xfrm>
            <a:off x="2517315" y="928734"/>
            <a:ext cx="102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our-domain.com/</a:t>
            </a: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Products</a:t>
            </a:r>
            <a:endParaRPr lang="en-US" sz="5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9E7AA2-540D-5898-BD3D-C7E0232D1B42}"/>
              </a:ext>
            </a:extLst>
          </p:cNvPr>
          <p:cNvSpPr txBox="1"/>
          <p:nvPr/>
        </p:nvSpPr>
        <p:spPr>
          <a:xfrm>
            <a:off x="982980" y="914372"/>
            <a:ext cx="1438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our-domain.com/</a:t>
            </a: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Products/a-book</a:t>
            </a:r>
            <a:endParaRPr lang="en-US" sz="5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895034-CA36-A012-CF6E-080C50D224E6}"/>
              </a:ext>
            </a:extLst>
          </p:cNvPr>
          <p:cNvSpPr txBox="1"/>
          <p:nvPr/>
        </p:nvSpPr>
        <p:spPr>
          <a:xfrm>
            <a:off x="4893216" y="1916125"/>
            <a:ext cx="2189055" cy="24314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Route, Switch, Redirect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Welcome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'./pages/Welcome'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Products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'./pages/Products'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'/welcome'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'/welcome'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'/products/: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our-domain.com/welcome =&gt; Welcome Component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our-domain.com/products =&gt; Products Component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our-domain.com/product-detail/a-book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017C17-12F3-09F1-5CFD-192D6E1C77F5}"/>
              </a:ext>
            </a:extLst>
          </p:cNvPr>
          <p:cNvSpPr txBox="1"/>
          <p:nvPr/>
        </p:nvSpPr>
        <p:spPr>
          <a:xfrm>
            <a:off x="5660289" y="1758492"/>
            <a:ext cx="580293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App.js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CF9F67-A457-598A-E362-092685B9336D}"/>
              </a:ext>
            </a:extLst>
          </p:cNvPr>
          <p:cNvSpPr/>
          <p:nvPr/>
        </p:nvSpPr>
        <p:spPr>
          <a:xfrm>
            <a:off x="5224463" y="2754236"/>
            <a:ext cx="1040535" cy="17450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323F4E-C4F8-C556-81A4-1D34D00388E5}"/>
              </a:ext>
            </a:extLst>
          </p:cNvPr>
          <p:cNvSpPr/>
          <p:nvPr/>
        </p:nvSpPr>
        <p:spPr>
          <a:xfrm>
            <a:off x="5224463" y="2943686"/>
            <a:ext cx="1040535" cy="17450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D6D1262-68B0-5F04-28AC-634DDDA593AB}"/>
              </a:ext>
            </a:extLst>
          </p:cNvPr>
          <p:cNvCxnSpPr>
            <a:cxnSpLocks/>
            <a:stCxn id="46" idx="1"/>
            <a:endCxn id="38" idx="2"/>
          </p:cNvCxnSpPr>
          <p:nvPr/>
        </p:nvCxnSpPr>
        <p:spPr>
          <a:xfrm rot="10800000">
            <a:off x="4144259" y="1361766"/>
            <a:ext cx="1080205" cy="147972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CBFDCB2-72F5-E8C6-949E-07ABD8D2D99C}"/>
              </a:ext>
            </a:extLst>
          </p:cNvPr>
          <p:cNvCxnSpPr>
            <a:cxnSpLocks/>
            <a:stCxn id="47" idx="1"/>
            <a:endCxn id="38" idx="2"/>
          </p:cNvCxnSpPr>
          <p:nvPr/>
        </p:nvCxnSpPr>
        <p:spPr>
          <a:xfrm rot="10800000">
            <a:off x="4144259" y="1361766"/>
            <a:ext cx="1080205" cy="166917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101C58E-62B8-F22A-5162-C1EB0048BB88}"/>
              </a:ext>
            </a:extLst>
          </p:cNvPr>
          <p:cNvSpPr/>
          <p:nvPr/>
        </p:nvSpPr>
        <p:spPr>
          <a:xfrm>
            <a:off x="5224462" y="3134186"/>
            <a:ext cx="1040535" cy="16569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C71C9DF-61A0-26BC-E985-014921561215}"/>
              </a:ext>
            </a:extLst>
          </p:cNvPr>
          <p:cNvCxnSpPr>
            <a:stCxn id="53" idx="1"/>
            <a:endCxn id="39" idx="2"/>
          </p:cNvCxnSpPr>
          <p:nvPr/>
        </p:nvCxnSpPr>
        <p:spPr>
          <a:xfrm rot="10800000">
            <a:off x="3043548" y="1351148"/>
            <a:ext cx="2180914" cy="18658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84E7BA1-5C1D-D593-5F6C-229E8BED21E1}"/>
              </a:ext>
            </a:extLst>
          </p:cNvPr>
          <p:cNvSpPr/>
          <p:nvPr/>
        </p:nvSpPr>
        <p:spPr>
          <a:xfrm>
            <a:off x="5224462" y="3315882"/>
            <a:ext cx="1040535" cy="165699"/>
          </a:xfrm>
          <a:prstGeom prst="rect">
            <a:avLst/>
          </a:prstGeom>
          <a:noFill/>
          <a:ln w="6350"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05E8577-6E47-580D-C6E9-85C3F2CCDF7B}"/>
              </a:ext>
            </a:extLst>
          </p:cNvPr>
          <p:cNvCxnSpPr>
            <a:stCxn id="61" idx="1"/>
            <a:endCxn id="40" idx="2"/>
          </p:cNvCxnSpPr>
          <p:nvPr/>
        </p:nvCxnSpPr>
        <p:spPr>
          <a:xfrm rot="10800000">
            <a:off x="1946140" y="1336788"/>
            <a:ext cx="3278323" cy="2061945"/>
          </a:xfrm>
          <a:prstGeom prst="bentConnector2">
            <a:avLst/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6F3FE64-DD3A-1FE5-A456-299470E2E3DA}"/>
              </a:ext>
            </a:extLst>
          </p:cNvPr>
          <p:cNvCxnSpPr>
            <a:cxnSpLocks/>
            <a:stCxn id="18" idx="1"/>
            <a:endCxn id="44" idx="3"/>
          </p:cNvCxnSpPr>
          <p:nvPr/>
        </p:nvCxnSpPr>
        <p:spPr>
          <a:xfrm rot="10800000" flipV="1">
            <a:off x="7082271" y="2414015"/>
            <a:ext cx="1820304" cy="7178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3DD98F2-E3FF-BE07-4005-A695D48EF36D}"/>
              </a:ext>
            </a:extLst>
          </p:cNvPr>
          <p:cNvSpPr txBox="1"/>
          <p:nvPr/>
        </p:nvSpPr>
        <p:spPr>
          <a:xfrm>
            <a:off x="4893216" y="4477380"/>
            <a:ext cx="2215047" cy="1692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'./MainHeader.module.css'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classes.header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activeClassName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classes.active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'/welcome'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Welcome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activeClassName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classes.active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Products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0F0259-FF4E-601E-9D7E-B1703B5753E3}"/>
              </a:ext>
            </a:extLst>
          </p:cNvPr>
          <p:cNvSpPr txBox="1"/>
          <p:nvPr/>
        </p:nvSpPr>
        <p:spPr>
          <a:xfrm>
            <a:off x="4893216" y="4261936"/>
            <a:ext cx="2215047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MainHeader.js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61FAB50-0957-C98F-26F9-9D2056D24368}"/>
              </a:ext>
            </a:extLst>
          </p:cNvPr>
          <p:cNvSpPr/>
          <p:nvPr/>
        </p:nvSpPr>
        <p:spPr>
          <a:xfrm>
            <a:off x="5243513" y="5131524"/>
            <a:ext cx="1731168" cy="17450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A56C945-3C1C-1391-3C2E-2689CE8A55C6}"/>
              </a:ext>
            </a:extLst>
          </p:cNvPr>
          <p:cNvSpPr/>
          <p:nvPr/>
        </p:nvSpPr>
        <p:spPr>
          <a:xfrm>
            <a:off x="5243513" y="5434219"/>
            <a:ext cx="1731168" cy="17450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32108DEB-7331-CE9E-7011-F00DD74367D2}"/>
              </a:ext>
            </a:extLst>
          </p:cNvPr>
          <p:cNvCxnSpPr>
            <a:cxnSpLocks/>
            <a:stCxn id="80" idx="1"/>
            <a:endCxn id="38" idx="2"/>
          </p:cNvCxnSpPr>
          <p:nvPr/>
        </p:nvCxnSpPr>
        <p:spPr>
          <a:xfrm rot="10800000">
            <a:off x="4144259" y="1361766"/>
            <a:ext cx="1099255" cy="3857010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4BF3777-F930-0239-BFAD-D02D485F1B26}"/>
              </a:ext>
            </a:extLst>
          </p:cNvPr>
          <p:cNvCxnSpPr>
            <a:stCxn id="81" idx="1"/>
            <a:endCxn id="39" idx="2"/>
          </p:cNvCxnSpPr>
          <p:nvPr/>
        </p:nvCxnSpPr>
        <p:spPr>
          <a:xfrm rot="10800000">
            <a:off x="3043549" y="1351149"/>
            <a:ext cx="2199965" cy="417032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92B8CED-6DE6-5160-F0C8-FE86806B60DE}"/>
              </a:ext>
            </a:extLst>
          </p:cNvPr>
          <p:cNvSpPr txBox="1"/>
          <p:nvPr/>
        </p:nvSpPr>
        <p:spPr>
          <a:xfrm>
            <a:off x="3661140" y="1773969"/>
            <a:ext cx="1074032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Route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&gt;The Welcome Page&lt;/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"/welcome/new-user"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&gt;Welcome, new user!&lt;/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3B2CA12-93D2-A620-40A7-B53F7FA5D16C}"/>
              </a:ext>
            </a:extLst>
          </p:cNvPr>
          <p:cNvSpPr txBox="1"/>
          <p:nvPr/>
        </p:nvSpPr>
        <p:spPr>
          <a:xfrm>
            <a:off x="3661140" y="1566145"/>
            <a:ext cx="1074031" cy="2000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Welcome.js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DA8156-0F76-07DE-6958-48A22CA5C302}"/>
              </a:ext>
            </a:extLst>
          </p:cNvPr>
          <p:cNvSpPr txBox="1"/>
          <p:nvPr/>
        </p:nvSpPr>
        <p:spPr>
          <a:xfrm>
            <a:off x="2504880" y="1743191"/>
            <a:ext cx="1036880" cy="769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Link }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2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&gt;The Products Page&lt;/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'/products/p1'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 Book&lt;/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'/products/p2'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 Carpet&lt;/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'/products/p3'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&gt;An Online Course&lt;/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9B9400-B48D-49F4-E452-93BAA56C7DE0}"/>
              </a:ext>
            </a:extLst>
          </p:cNvPr>
          <p:cNvSpPr txBox="1"/>
          <p:nvPr/>
        </p:nvSpPr>
        <p:spPr>
          <a:xfrm>
            <a:off x="2504880" y="1558525"/>
            <a:ext cx="1036880" cy="1846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Products.js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134A8D-385C-0775-7FBF-D3C099039769}"/>
              </a:ext>
            </a:extLst>
          </p:cNvPr>
          <p:cNvSpPr txBox="1"/>
          <p:nvPr/>
        </p:nvSpPr>
        <p:spPr>
          <a:xfrm>
            <a:off x="1407534" y="1762937"/>
            <a:ext cx="1012606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2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params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params );  </a:t>
            </a:r>
            <a:r>
              <a:rPr lang="en-US" sz="2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{</a:t>
            </a:r>
            <a:r>
              <a:rPr lang="en-US" sz="2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2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: 'p3'}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&gt;Product Detail&lt;/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params.productId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607729-5FDA-DEAB-AD01-E92B5291C4FE}"/>
              </a:ext>
            </a:extLst>
          </p:cNvPr>
          <p:cNvSpPr txBox="1"/>
          <p:nvPr/>
        </p:nvSpPr>
        <p:spPr>
          <a:xfrm>
            <a:off x="1407534" y="1559724"/>
            <a:ext cx="1012606" cy="1846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ProductDetail.js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7D345E7-EACA-228E-D0C1-6B760741386A}"/>
              </a:ext>
            </a:extLst>
          </p:cNvPr>
          <p:cNvSpPr/>
          <p:nvPr/>
        </p:nvSpPr>
        <p:spPr>
          <a:xfrm>
            <a:off x="2703912" y="1999122"/>
            <a:ext cx="753567" cy="288415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BDEF924-A0CD-3CC6-54AF-889899874081}"/>
              </a:ext>
            </a:extLst>
          </p:cNvPr>
          <p:cNvCxnSpPr>
            <a:cxnSpLocks/>
            <a:stCxn id="87" idx="1"/>
            <a:endCxn id="75" idx="3"/>
          </p:cNvCxnSpPr>
          <p:nvPr/>
        </p:nvCxnSpPr>
        <p:spPr>
          <a:xfrm rot="10800000">
            <a:off x="2420140" y="2055326"/>
            <a:ext cx="283772" cy="880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504D99C-6D58-1480-11A8-F064F660B7E6}"/>
              </a:ext>
            </a:extLst>
          </p:cNvPr>
          <p:cNvSpPr txBox="1"/>
          <p:nvPr/>
        </p:nvSpPr>
        <p:spPr>
          <a:xfrm>
            <a:off x="9283923" y="2532935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Add </a:t>
            </a:r>
            <a:r>
              <a:rPr lang="en-US" sz="700" b="1" dirty="0" err="1"/>
              <a:t>navLink</a:t>
            </a:r>
            <a:r>
              <a:rPr lang="en-US" sz="700" b="1" dirty="0"/>
              <a:t> to header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0C4307-4620-44B5-E30A-76F6468AE47C}"/>
              </a:ext>
            </a:extLst>
          </p:cNvPr>
          <p:cNvSpPr txBox="1"/>
          <p:nvPr/>
        </p:nvSpPr>
        <p:spPr>
          <a:xfrm>
            <a:off x="8902575" y="2531289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3  – </a:t>
            </a:r>
            <a:endParaRPr lang="en-US" sz="700" b="1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D8A8DC70-C1F6-C8BD-86B7-AEE57D3FDD21}"/>
              </a:ext>
            </a:extLst>
          </p:cNvPr>
          <p:cNvCxnSpPr>
            <a:stCxn id="94" idx="1"/>
            <a:endCxn id="77" idx="3"/>
          </p:cNvCxnSpPr>
          <p:nvPr/>
        </p:nvCxnSpPr>
        <p:spPr>
          <a:xfrm rot="10800000" flipV="1">
            <a:off x="7108263" y="2631316"/>
            <a:ext cx="1794312" cy="2692449"/>
          </a:xfrm>
          <a:prstGeom prst="bentConnector3">
            <a:avLst/>
          </a:prstGeom>
          <a:ln>
            <a:solidFill>
              <a:srgbClr val="CF3CC9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6BCDADF-25A4-4DB4-8003-35D7D1ABCF99}"/>
              </a:ext>
            </a:extLst>
          </p:cNvPr>
          <p:cNvSpPr txBox="1"/>
          <p:nvPr/>
        </p:nvSpPr>
        <p:spPr>
          <a:xfrm>
            <a:off x="835671" y="4510289"/>
            <a:ext cx="157742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:hover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:active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#95bcf0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padding-bottom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#95bcf0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79A6F14-CD09-46A0-5D5F-E2A5972DC046}"/>
              </a:ext>
            </a:extLst>
          </p:cNvPr>
          <p:cNvSpPr txBox="1"/>
          <p:nvPr/>
        </p:nvSpPr>
        <p:spPr>
          <a:xfrm>
            <a:off x="835671" y="4265761"/>
            <a:ext cx="1577420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MainHeader.css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E239B87-F532-6F14-8782-3E8EE11C63F3}"/>
              </a:ext>
            </a:extLst>
          </p:cNvPr>
          <p:cNvSpPr/>
          <p:nvPr/>
        </p:nvSpPr>
        <p:spPr>
          <a:xfrm>
            <a:off x="6035675" y="5003800"/>
            <a:ext cx="466725" cy="7016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D56EF67A-8554-D73A-4CB7-27938A078B28}"/>
              </a:ext>
            </a:extLst>
          </p:cNvPr>
          <p:cNvCxnSpPr>
            <a:stCxn id="100" idx="2"/>
            <a:endCxn id="98" idx="2"/>
          </p:cNvCxnSpPr>
          <p:nvPr/>
        </p:nvCxnSpPr>
        <p:spPr>
          <a:xfrm rot="5400000" flipH="1">
            <a:off x="3641504" y="3077942"/>
            <a:ext cx="610411" cy="4644657"/>
          </a:xfrm>
          <a:prstGeom prst="bentConnector3">
            <a:avLst>
              <a:gd name="adj1" fmla="val -3745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C5695-889D-64E8-D956-9776ABB11128}"/>
              </a:ext>
            </a:extLst>
          </p:cNvPr>
          <p:cNvSpPr/>
          <p:nvPr/>
        </p:nvSpPr>
        <p:spPr>
          <a:xfrm>
            <a:off x="5224462" y="3496242"/>
            <a:ext cx="1040535" cy="165699"/>
          </a:xfrm>
          <a:prstGeom prst="rect">
            <a:avLst/>
          </a:prstGeom>
          <a:noFill/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6B31E0-B2DB-55E9-B36A-4D7FC592C388}"/>
              </a:ext>
            </a:extLst>
          </p:cNvPr>
          <p:cNvSpPr/>
          <p:nvPr/>
        </p:nvSpPr>
        <p:spPr>
          <a:xfrm>
            <a:off x="473248" y="1007020"/>
            <a:ext cx="84088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404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9D2669F-0196-1883-A1AE-69C313231D13}"/>
              </a:ext>
            </a:extLst>
          </p:cNvPr>
          <p:cNvCxnSpPr>
            <a:stCxn id="11" idx="1"/>
            <a:endCxn id="14" idx="2"/>
          </p:cNvCxnSpPr>
          <p:nvPr/>
        </p:nvCxnSpPr>
        <p:spPr>
          <a:xfrm rot="10800000">
            <a:off x="893692" y="1284020"/>
            <a:ext cx="4330771" cy="2295073"/>
          </a:xfrm>
          <a:prstGeom prst="bentConnector2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36571D-8A10-29D2-65FE-B505F444140F}"/>
              </a:ext>
            </a:extLst>
          </p:cNvPr>
          <p:cNvSpPr txBox="1"/>
          <p:nvPr/>
        </p:nvSpPr>
        <p:spPr>
          <a:xfrm>
            <a:off x="508987" y="1755434"/>
            <a:ext cx="823713" cy="507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&gt;Page not found!&lt;/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4BA3F-CC88-8D49-0C28-EC07D2DB677F}"/>
              </a:ext>
            </a:extLst>
          </p:cNvPr>
          <p:cNvSpPr txBox="1"/>
          <p:nvPr/>
        </p:nvSpPr>
        <p:spPr>
          <a:xfrm>
            <a:off x="490421" y="1556739"/>
            <a:ext cx="823713" cy="1846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NotFound.js</a:t>
            </a:r>
          </a:p>
        </p:txBody>
      </p:sp>
    </p:spTree>
    <p:extLst>
      <p:ext uri="{BB962C8B-B14F-4D97-AF65-F5344CB8AC3E}">
        <p14:creationId xmlns:p14="http://schemas.microsoft.com/office/powerpoint/2010/main" val="2017574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34A9A2-D5AD-6382-7D3F-1BEB43B4E24C}"/>
              </a:ext>
            </a:extLst>
          </p:cNvPr>
          <p:cNvSpPr txBox="1"/>
          <p:nvPr/>
        </p:nvSpPr>
        <p:spPr>
          <a:xfrm>
            <a:off x="812550" y="907062"/>
            <a:ext cx="3605542" cy="54784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Fragment, useRef,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Prompt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'./QuoteForm.module.css'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isEntering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setIsEntering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authorInputRef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submitFormHandler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enteredAuthor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authorInputRef.current.value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textInputRef.current.value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optional: Could validate here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onAddQuote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author: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enteredAuthor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finishEnteringHandler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setIsEntering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formFocusedHandler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setIsEntering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Prompt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isEntering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'Are you sure you want to leave? All your entered data will be lost!'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onFocus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formFocusedHandler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submitFormHandler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'author'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&gt;Author&lt;/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'author'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authorInputRef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&gt;Text&lt;/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finishEnteringHandler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&gt;Add Quote&lt;/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B37CA1-744F-E850-5FF0-DE532CFF9888}"/>
              </a:ext>
            </a:extLst>
          </p:cNvPr>
          <p:cNvSpPr txBox="1"/>
          <p:nvPr/>
        </p:nvSpPr>
        <p:spPr>
          <a:xfrm>
            <a:off x="7754978" y="487911"/>
            <a:ext cx="33898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A459F8-9C08-B20C-DE88-BD8D7B97025F}"/>
              </a:ext>
            </a:extLst>
          </p:cNvPr>
          <p:cNvSpPr/>
          <p:nvPr/>
        </p:nvSpPr>
        <p:spPr>
          <a:xfrm>
            <a:off x="969791" y="1557124"/>
            <a:ext cx="2260600" cy="1016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18F52B-5769-83C9-9DDB-4747DC710A47}"/>
              </a:ext>
            </a:extLst>
          </p:cNvPr>
          <p:cNvSpPr/>
          <p:nvPr/>
        </p:nvSpPr>
        <p:spPr>
          <a:xfrm>
            <a:off x="928516" y="3071599"/>
            <a:ext cx="1752600" cy="266700"/>
          </a:xfrm>
          <a:prstGeom prst="rect">
            <a:avLst/>
          </a:prstGeom>
          <a:noFill/>
          <a:ln>
            <a:solidFill>
              <a:srgbClr val="CF3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E8B4CB-CDF1-8BE7-6C61-D1C1C823F1A3}"/>
              </a:ext>
            </a:extLst>
          </p:cNvPr>
          <p:cNvSpPr/>
          <p:nvPr/>
        </p:nvSpPr>
        <p:spPr>
          <a:xfrm>
            <a:off x="1093616" y="3554199"/>
            <a:ext cx="2803525" cy="469900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EC4576-2AED-180F-9802-94AA8B7E6201}"/>
              </a:ext>
            </a:extLst>
          </p:cNvPr>
          <p:cNvSpPr/>
          <p:nvPr/>
        </p:nvSpPr>
        <p:spPr>
          <a:xfrm>
            <a:off x="1093616" y="4141574"/>
            <a:ext cx="1247775" cy="9842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37616-EA29-95E0-23E5-6DBF3EA455E5}"/>
              </a:ext>
            </a:extLst>
          </p:cNvPr>
          <p:cNvSpPr txBox="1"/>
          <p:nvPr/>
        </p:nvSpPr>
        <p:spPr>
          <a:xfrm>
            <a:off x="814802" y="525103"/>
            <a:ext cx="3605542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when this form gains focus.</a:t>
            </a:r>
          </a:p>
          <a:p>
            <a:r>
              <a:rPr lang="en-US" sz="700" b="1" dirty="0"/>
              <a:t>Then as a second step, we </a:t>
            </a:r>
            <a:r>
              <a:rPr lang="en-US" sz="700" b="1" dirty="0" err="1"/>
              <a:t>wanna</a:t>
            </a:r>
            <a:r>
              <a:rPr lang="en-US" sz="700" b="1" dirty="0"/>
              <a:t> show a warning to the user, if tries to leave the page after starting to work on that form.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37870-2A43-7068-2911-53595E684B91}"/>
              </a:ext>
            </a:extLst>
          </p:cNvPr>
          <p:cNvSpPr txBox="1"/>
          <p:nvPr/>
        </p:nvSpPr>
        <p:spPr>
          <a:xfrm>
            <a:off x="3421074" y="910502"/>
            <a:ext cx="998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prompt</a:t>
            </a:r>
            <a:endParaRPr lang="en-US" sz="10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8D39390-7569-5F97-AE62-668EE733E5F7}"/>
              </a:ext>
            </a:extLst>
          </p:cNvPr>
          <p:cNvCxnSpPr>
            <a:cxnSpLocks/>
            <a:stCxn id="12" idx="3"/>
            <a:endCxn id="10" idx="3"/>
          </p:cNvCxnSpPr>
          <p:nvPr/>
        </p:nvCxnSpPr>
        <p:spPr>
          <a:xfrm flipV="1">
            <a:off x="2341391" y="3204949"/>
            <a:ext cx="339725" cy="985838"/>
          </a:xfrm>
          <a:prstGeom prst="bentConnector3">
            <a:avLst>
              <a:gd name="adj1" fmla="val 51215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521340B-6575-3F04-101D-543C67365E67}"/>
              </a:ext>
            </a:extLst>
          </p:cNvPr>
          <p:cNvSpPr/>
          <p:nvPr/>
        </p:nvSpPr>
        <p:spPr>
          <a:xfrm>
            <a:off x="1896891" y="5579848"/>
            <a:ext cx="827087" cy="15557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4B2C4A-6AB6-54DB-68E0-02416A760CB9}"/>
              </a:ext>
            </a:extLst>
          </p:cNvPr>
          <p:cNvSpPr/>
          <p:nvPr/>
        </p:nvSpPr>
        <p:spPr>
          <a:xfrm>
            <a:off x="928515" y="2770787"/>
            <a:ext cx="1752600" cy="266700"/>
          </a:xfrm>
          <a:prstGeom prst="rect">
            <a:avLst/>
          </a:prstGeom>
          <a:noFill/>
          <a:ln>
            <a:solidFill>
              <a:srgbClr val="CF3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BB49A98-FB45-9F02-72B0-00B95D0FF719}"/>
              </a:ext>
            </a:extLst>
          </p:cNvPr>
          <p:cNvCxnSpPr>
            <a:cxnSpLocks/>
            <a:stCxn id="27" idx="2"/>
            <a:endCxn id="32" idx="1"/>
          </p:cNvCxnSpPr>
          <p:nvPr/>
        </p:nvCxnSpPr>
        <p:spPr>
          <a:xfrm rot="5400000" flipH="1">
            <a:off x="203832" y="3628820"/>
            <a:ext cx="2831286" cy="1381920"/>
          </a:xfrm>
          <a:prstGeom prst="bentConnector4">
            <a:avLst>
              <a:gd name="adj1" fmla="val -8074"/>
              <a:gd name="adj2" fmla="val 11654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Down 40">
            <a:extLst>
              <a:ext uri="{FF2B5EF4-FFF2-40B4-BE49-F238E27FC236}">
                <a16:creationId xmlns:a16="http://schemas.microsoft.com/office/drawing/2014/main" id="{F4F6E71D-9591-FADC-BEE0-47BA00931E82}"/>
              </a:ext>
            </a:extLst>
          </p:cNvPr>
          <p:cNvSpPr/>
          <p:nvPr/>
        </p:nvSpPr>
        <p:spPr>
          <a:xfrm>
            <a:off x="2128666" y="3281149"/>
            <a:ext cx="114300" cy="323850"/>
          </a:xfrm>
          <a:prstGeom prst="down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794DFB-2625-2083-03FA-A31CDA1444E0}"/>
              </a:ext>
            </a:extLst>
          </p:cNvPr>
          <p:cNvSpPr txBox="1"/>
          <p:nvPr/>
        </p:nvSpPr>
        <p:spPr>
          <a:xfrm>
            <a:off x="8326703" y="2158449"/>
            <a:ext cx="3052747" cy="3108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'../components/quotes/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'../hooks/use-http'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'../lib/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status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history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(status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'completed’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history.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'/quotes’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[status, history]);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status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onAddQuote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addQuoteHandler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F3A3DF-3F1B-90D9-8312-421CDBACA9A4}"/>
              </a:ext>
            </a:extLst>
          </p:cNvPr>
          <p:cNvSpPr txBox="1"/>
          <p:nvPr/>
        </p:nvSpPr>
        <p:spPr>
          <a:xfrm>
            <a:off x="8328955" y="1957550"/>
            <a:ext cx="3052747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Use it for update URL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A31E3A-A063-F4E7-92E2-1057EF48C470}"/>
              </a:ext>
            </a:extLst>
          </p:cNvPr>
          <p:cNvSpPr txBox="1"/>
          <p:nvPr/>
        </p:nvSpPr>
        <p:spPr>
          <a:xfrm>
            <a:off x="9354004" y="1711329"/>
            <a:ext cx="998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useHistory</a:t>
            </a:r>
            <a:endParaRPr lang="en-US" sz="1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3C4912F-0617-B312-E812-A8AC07F88ECD}"/>
              </a:ext>
            </a:extLst>
          </p:cNvPr>
          <p:cNvSpPr/>
          <p:nvPr/>
        </p:nvSpPr>
        <p:spPr>
          <a:xfrm>
            <a:off x="8582685" y="3604999"/>
            <a:ext cx="1769463" cy="3151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54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18912B-27A5-B755-43ED-5DAADC116E1F}"/>
              </a:ext>
            </a:extLst>
          </p:cNvPr>
          <p:cNvSpPr txBox="1"/>
          <p:nvPr/>
        </p:nvSpPr>
        <p:spPr>
          <a:xfrm>
            <a:off x="622203" y="964964"/>
            <a:ext cx="4330043" cy="5355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Fragment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useLocation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sortQuotes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quoteB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quoteB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quoteB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history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location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useLocation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queryParams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URLSearchParams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location.search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isSortingAscending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queryParams.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'sort'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sortedQuotes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sortQuotes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.quotes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isSortingAscending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changeSortingHandler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history.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pathname: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location.pathname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              </a:t>
            </a:r>
            <a:r>
              <a:rPr lang="en-US" sz="8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/quotes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search: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`?sort=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isSortingAscending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'desc'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classes.sorting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changeSortingHandler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Sort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isSortingAscending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'Descending'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'Ascending'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sortedQuotes.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QuoteItem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.author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7EDBB-C7EB-4F9F-436C-AC54F147D0DE}"/>
              </a:ext>
            </a:extLst>
          </p:cNvPr>
          <p:cNvSpPr txBox="1"/>
          <p:nvPr/>
        </p:nvSpPr>
        <p:spPr>
          <a:xfrm>
            <a:off x="1394005" y="744388"/>
            <a:ext cx="1140966" cy="203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Use it for update URL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F1099-9265-37C7-D8BF-E42839A4BC5A}"/>
              </a:ext>
            </a:extLst>
          </p:cNvPr>
          <p:cNvSpPr txBox="1"/>
          <p:nvPr/>
        </p:nvSpPr>
        <p:spPr>
          <a:xfrm>
            <a:off x="1465416" y="497286"/>
            <a:ext cx="998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useHistory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E97B70-289A-421D-DEC6-26312C95A932}"/>
              </a:ext>
            </a:extLst>
          </p:cNvPr>
          <p:cNvSpPr txBox="1"/>
          <p:nvPr/>
        </p:nvSpPr>
        <p:spPr>
          <a:xfrm>
            <a:off x="7754978" y="487911"/>
            <a:ext cx="33898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FF86D70-382D-7ABB-E0EB-4E10AFBD4515}"/>
              </a:ext>
            </a:extLst>
          </p:cNvPr>
          <p:cNvSpPr/>
          <p:nvPr/>
        </p:nvSpPr>
        <p:spPr>
          <a:xfrm>
            <a:off x="638175" y="1339850"/>
            <a:ext cx="2574925" cy="1006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B34531-9F03-20B0-C2E1-5A5CB20DB8A1}"/>
              </a:ext>
            </a:extLst>
          </p:cNvPr>
          <p:cNvSpPr/>
          <p:nvPr/>
        </p:nvSpPr>
        <p:spPr>
          <a:xfrm>
            <a:off x="812006" y="2569369"/>
            <a:ext cx="2359819" cy="116681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D58E38-AA32-9CFB-C162-BE87FED2B98B}"/>
              </a:ext>
            </a:extLst>
          </p:cNvPr>
          <p:cNvSpPr/>
          <p:nvPr/>
        </p:nvSpPr>
        <p:spPr>
          <a:xfrm>
            <a:off x="812004" y="2703215"/>
            <a:ext cx="2359819" cy="1166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A0204-0C13-DAB3-8C51-58C97EF37480}"/>
              </a:ext>
            </a:extLst>
          </p:cNvPr>
          <p:cNvSpPr/>
          <p:nvPr/>
        </p:nvSpPr>
        <p:spPr>
          <a:xfrm>
            <a:off x="812004" y="2928937"/>
            <a:ext cx="3597034" cy="383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90AC5A-1954-E3FA-C284-1B48C29319FC}"/>
              </a:ext>
            </a:extLst>
          </p:cNvPr>
          <p:cNvSpPr/>
          <p:nvPr/>
        </p:nvSpPr>
        <p:spPr>
          <a:xfrm>
            <a:off x="812004" y="3429000"/>
            <a:ext cx="3860009" cy="176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D8A72A-9A0B-6EB2-F63A-611EC17C6CD0}"/>
              </a:ext>
            </a:extLst>
          </p:cNvPr>
          <p:cNvSpPr/>
          <p:nvPr/>
        </p:nvSpPr>
        <p:spPr>
          <a:xfrm>
            <a:off x="709614" y="3786188"/>
            <a:ext cx="3962400" cy="52411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87A345-4EE5-8C4C-EDB5-B2E56CDBD766}"/>
              </a:ext>
            </a:extLst>
          </p:cNvPr>
          <p:cNvSpPr txBox="1"/>
          <p:nvPr/>
        </p:nvSpPr>
        <p:spPr>
          <a:xfrm>
            <a:off x="7324252" y="1442018"/>
            <a:ext cx="1152623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sortFunctions</a:t>
            </a:r>
            <a:endParaRPr lang="en-US" sz="11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5D63860-B433-533D-AF06-1BB0CF3EA574}"/>
              </a:ext>
            </a:extLst>
          </p:cNvPr>
          <p:cNvCxnSpPr>
            <a:stCxn id="20" idx="1"/>
            <a:endCxn id="11" idx="3"/>
          </p:cNvCxnSpPr>
          <p:nvPr/>
        </p:nvCxnSpPr>
        <p:spPr>
          <a:xfrm rot="10800000" flipV="1">
            <a:off x="3213100" y="1572822"/>
            <a:ext cx="4111152" cy="270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8338714-65FF-4253-598D-87ECC3ABA3CD}"/>
              </a:ext>
            </a:extLst>
          </p:cNvPr>
          <p:cNvCxnSpPr>
            <a:cxnSpLocks/>
            <a:stCxn id="12" idx="1"/>
            <a:endCxn id="19" idx="1"/>
          </p:cNvCxnSpPr>
          <p:nvPr/>
        </p:nvCxnSpPr>
        <p:spPr>
          <a:xfrm rot="10800000" flipV="1">
            <a:off x="709614" y="2627710"/>
            <a:ext cx="102392" cy="1420534"/>
          </a:xfrm>
          <a:prstGeom prst="bentConnector3">
            <a:avLst>
              <a:gd name="adj1" fmla="val 261366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48FA283-E286-E5A9-C62D-05B68321A3C1}"/>
              </a:ext>
            </a:extLst>
          </p:cNvPr>
          <p:cNvSpPr txBox="1"/>
          <p:nvPr/>
        </p:nvSpPr>
        <p:spPr>
          <a:xfrm>
            <a:off x="2615304" y="734756"/>
            <a:ext cx="1140966" cy="203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For get  query Params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2C8CA5-BEDF-FBE4-8723-2A31D6E27E91}"/>
              </a:ext>
            </a:extLst>
          </p:cNvPr>
          <p:cNvSpPr txBox="1"/>
          <p:nvPr/>
        </p:nvSpPr>
        <p:spPr>
          <a:xfrm>
            <a:off x="2686715" y="487654"/>
            <a:ext cx="998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useLocation</a:t>
            </a:r>
            <a:endParaRPr lang="en-US" sz="1000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20EF691-F391-9D30-6086-3574E38803B6}"/>
              </a:ext>
            </a:extLst>
          </p:cNvPr>
          <p:cNvCxnSpPr>
            <a:cxnSpLocks/>
            <a:stCxn id="15" idx="3"/>
            <a:endCxn id="16" idx="3"/>
          </p:cNvCxnSpPr>
          <p:nvPr/>
        </p:nvCxnSpPr>
        <p:spPr>
          <a:xfrm>
            <a:off x="3171823" y="2761556"/>
            <a:ext cx="1237215" cy="359221"/>
          </a:xfrm>
          <a:prstGeom prst="bentConnector3">
            <a:avLst>
              <a:gd name="adj1" fmla="val 39435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37F69E-1C2C-B84A-A902-7AABA9247953}"/>
              </a:ext>
            </a:extLst>
          </p:cNvPr>
          <p:cNvSpPr txBox="1"/>
          <p:nvPr/>
        </p:nvSpPr>
        <p:spPr>
          <a:xfrm>
            <a:off x="5204222" y="2627709"/>
            <a:ext cx="2035533" cy="26161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initialLocation</a:t>
            </a:r>
            <a:endParaRPr 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23E964-ED8A-961E-18AE-F3981600006F}"/>
              </a:ext>
            </a:extLst>
          </p:cNvPr>
          <p:cNvSpPr txBox="1"/>
          <p:nvPr/>
        </p:nvSpPr>
        <p:spPr>
          <a:xfrm>
            <a:off x="5204222" y="2989972"/>
            <a:ext cx="2035533" cy="26161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get </a:t>
            </a:r>
            <a:r>
              <a:rPr lang="en-US" sz="1100" dirty="0" err="1"/>
              <a:t>queryParams</a:t>
            </a:r>
            <a:endParaRPr lang="en-US" sz="11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46FC9F-2DAD-C1CF-FE4B-1993EA710339}"/>
              </a:ext>
            </a:extLst>
          </p:cNvPr>
          <p:cNvCxnSpPr>
            <a:stCxn id="18" idx="3"/>
            <a:endCxn id="20" idx="3"/>
          </p:cNvCxnSpPr>
          <p:nvPr/>
        </p:nvCxnSpPr>
        <p:spPr>
          <a:xfrm flipV="1">
            <a:off x="4672013" y="1572823"/>
            <a:ext cx="3804862" cy="1944283"/>
          </a:xfrm>
          <a:prstGeom prst="bentConnector3">
            <a:avLst>
              <a:gd name="adj1" fmla="val 106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A7A8DAC-D732-CF18-A225-7973DABAF1F0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4409038" y="3120777"/>
            <a:ext cx="262976" cy="927467"/>
          </a:xfrm>
          <a:prstGeom prst="bentConnector3">
            <a:avLst>
              <a:gd name="adj1" fmla="val 186928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798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276F2E-7081-9250-6F7E-8CD57B7B1E5B}"/>
              </a:ext>
            </a:extLst>
          </p:cNvPr>
          <p:cNvSpPr txBox="1"/>
          <p:nvPr/>
        </p:nvSpPr>
        <p:spPr>
          <a:xfrm>
            <a:off x="730844" y="1306581"/>
            <a:ext cx="4918518" cy="46474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Fragment,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Route, Link,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useRouteMatch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HighlightedQuote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'../components/quotes/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HighlightedQuote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Comments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'../components/comments/Comments'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'../hooks/use-http'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getSingleQuote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'../lib/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'../components/UI/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match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useRouteMatch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params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params;</a:t>
            </a:r>
          </a:p>
          <a:p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match 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HighlightedQuote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loadedQuote.text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loadedQuote.author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match.path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--flat'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match.url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/comments`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Load Comments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match.path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/comments`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Comments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CA4AA-CAB6-6F4F-14CA-E5B97369B421}"/>
              </a:ext>
            </a:extLst>
          </p:cNvPr>
          <p:cNvSpPr txBox="1"/>
          <p:nvPr/>
        </p:nvSpPr>
        <p:spPr>
          <a:xfrm>
            <a:off x="730844" y="1106526"/>
            <a:ext cx="4918518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Get path value by dynamic </a:t>
            </a:r>
            <a:r>
              <a:rPr lang="en-US" sz="700" b="1" dirty="0" err="1"/>
              <a:t>methode</a:t>
            </a:r>
            <a:endParaRPr lang="en-US" sz="7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7B48C-802C-473F-ABA4-9E79610BBD94}"/>
              </a:ext>
            </a:extLst>
          </p:cNvPr>
          <p:cNvSpPr txBox="1"/>
          <p:nvPr/>
        </p:nvSpPr>
        <p:spPr>
          <a:xfrm>
            <a:off x="730844" y="859424"/>
            <a:ext cx="4918518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useRouteMatch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5B1482-043A-3A99-1AE8-A368E1B0B8BC}"/>
              </a:ext>
            </a:extLst>
          </p:cNvPr>
          <p:cNvSpPr txBox="1"/>
          <p:nvPr/>
        </p:nvSpPr>
        <p:spPr>
          <a:xfrm>
            <a:off x="7754978" y="487911"/>
            <a:ext cx="33898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-5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8089381-E314-8FB1-55AB-BD1C27EBEAF6}"/>
              </a:ext>
            </a:extLst>
          </p:cNvPr>
          <p:cNvSpPr/>
          <p:nvPr/>
        </p:nvSpPr>
        <p:spPr>
          <a:xfrm>
            <a:off x="2607398" y="1442018"/>
            <a:ext cx="869133" cy="2000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2DD61E-11FC-45C9-E73A-3506898AC5B3}"/>
              </a:ext>
            </a:extLst>
          </p:cNvPr>
          <p:cNvSpPr/>
          <p:nvPr/>
        </p:nvSpPr>
        <p:spPr>
          <a:xfrm>
            <a:off x="5974756" y="1263930"/>
            <a:ext cx="5486400" cy="95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+mj-lt"/>
              <a:buAutoNum type="arabicPeriod"/>
            </a:pPr>
            <a:r>
              <a:rPr lang="en-US" sz="800" b="0" i="1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{path: '/quotes/:</a:t>
            </a:r>
            <a:r>
              <a:rPr lang="en-US" sz="800" b="0" i="1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800" b="0" i="1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', url: '/quotes/-NLMs54emqa20lTdRFyj', </a:t>
            </a:r>
            <a:r>
              <a:rPr lang="en-US" sz="800" b="0" i="1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isExact</a:t>
            </a:r>
            <a:r>
              <a:rPr lang="en-US" sz="800" b="0" i="1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false, params: {…}}</a:t>
            </a:r>
            <a:endParaRPr lang="en-US" sz="800" b="0" i="0" dirty="0">
              <a:solidFill>
                <a:srgbClr val="E8EAED"/>
              </a:solidFill>
              <a:effectLst/>
              <a:latin typeface="consolas" panose="020B0609020204030204" pitchFamily="49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1" i="0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isExact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false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1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800" b="0" i="0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 '-NLMs54emqa20lTdRFyj'}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1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"/quotes/:</a:t>
            </a:r>
            <a:r>
              <a:rPr lang="en-US" sz="800" b="0" i="0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1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"/quotes/-NLMs54emqa20lTdRFyj"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[[Prototype]]: Object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20AE3E-B9A9-95DB-18E8-0A305AFE9C75}"/>
              </a:ext>
            </a:extLst>
          </p:cNvPr>
          <p:cNvSpPr/>
          <p:nvPr/>
        </p:nvSpPr>
        <p:spPr>
          <a:xfrm>
            <a:off x="823865" y="3141991"/>
            <a:ext cx="1511929" cy="20005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1261825-2FB0-2611-6265-ED08DFD40C3D}"/>
              </a:ext>
            </a:extLst>
          </p:cNvPr>
          <p:cNvCxnSpPr>
            <a:endCxn id="31" idx="1"/>
          </p:cNvCxnSpPr>
          <p:nvPr/>
        </p:nvCxnSpPr>
        <p:spPr>
          <a:xfrm flipV="1">
            <a:off x="2344848" y="1740984"/>
            <a:ext cx="3629908" cy="1518264"/>
          </a:xfrm>
          <a:prstGeom prst="bentConnector3">
            <a:avLst>
              <a:gd name="adj1" fmla="val 7444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4BB7817-CE05-C3AB-20B3-5906E40413BE}"/>
              </a:ext>
            </a:extLst>
          </p:cNvPr>
          <p:cNvSpPr/>
          <p:nvPr/>
        </p:nvSpPr>
        <p:spPr>
          <a:xfrm>
            <a:off x="1855960" y="3739081"/>
            <a:ext cx="751438" cy="2000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1D0DBE-574D-4B2F-EF27-804A1818FFA3}"/>
              </a:ext>
            </a:extLst>
          </p:cNvPr>
          <p:cNvSpPr/>
          <p:nvPr/>
        </p:nvSpPr>
        <p:spPr>
          <a:xfrm>
            <a:off x="2814383" y="3995052"/>
            <a:ext cx="2146915" cy="1876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531B330-CF26-9FE0-ED41-565A92450AEE}"/>
              </a:ext>
            </a:extLst>
          </p:cNvPr>
          <p:cNvSpPr/>
          <p:nvPr/>
        </p:nvSpPr>
        <p:spPr>
          <a:xfrm>
            <a:off x="1673646" y="4608274"/>
            <a:ext cx="2146915" cy="1876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4583E39-2CA1-F602-AE91-9B756EA8D630}"/>
              </a:ext>
            </a:extLst>
          </p:cNvPr>
          <p:cNvCxnSpPr>
            <a:stCxn id="31" idx="2"/>
            <a:endCxn id="36" idx="6"/>
          </p:cNvCxnSpPr>
          <p:nvPr/>
        </p:nvCxnSpPr>
        <p:spPr>
          <a:xfrm rot="5400000">
            <a:off x="4852142" y="-26706"/>
            <a:ext cx="1621071" cy="6110558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1CA83E3-2F71-B759-495F-190E8B60C956}"/>
              </a:ext>
            </a:extLst>
          </p:cNvPr>
          <p:cNvCxnSpPr>
            <a:stCxn id="31" idx="2"/>
            <a:endCxn id="37" idx="6"/>
          </p:cNvCxnSpPr>
          <p:nvPr/>
        </p:nvCxnSpPr>
        <p:spPr>
          <a:xfrm rot="5400000">
            <a:off x="5904208" y="1275128"/>
            <a:ext cx="1870839" cy="3756658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A90F8D2-09C4-6493-69B6-6DF5AE8F21E1}"/>
              </a:ext>
            </a:extLst>
          </p:cNvPr>
          <p:cNvCxnSpPr>
            <a:stCxn id="31" idx="2"/>
            <a:endCxn id="38" idx="6"/>
          </p:cNvCxnSpPr>
          <p:nvPr/>
        </p:nvCxnSpPr>
        <p:spPr>
          <a:xfrm rot="5400000">
            <a:off x="5027229" y="1011371"/>
            <a:ext cx="2484061" cy="4897395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819531F-1CFE-3B43-9EE4-01793E03B8E6}"/>
              </a:ext>
            </a:extLst>
          </p:cNvPr>
          <p:cNvSpPr txBox="1"/>
          <p:nvPr/>
        </p:nvSpPr>
        <p:spPr>
          <a:xfrm>
            <a:off x="649586" y="543594"/>
            <a:ext cx="3722390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FIREBASE_DOMAIN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quotes.json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method: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body: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headers: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data.message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'Could not create quote.'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8406F-8B33-27C4-93B9-BA1FBE471283}"/>
              </a:ext>
            </a:extLst>
          </p:cNvPr>
          <p:cNvSpPr txBox="1"/>
          <p:nvPr/>
        </p:nvSpPr>
        <p:spPr>
          <a:xfrm>
            <a:off x="8991603" y="1213009"/>
            <a:ext cx="2550812" cy="2215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'../hooks/use-http'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'../lib/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status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history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(status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history.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[status, history]);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status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onAddQuote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addQuoteHandler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6ED7B-C7A9-5D55-9FD2-84DD36C096AA}"/>
              </a:ext>
            </a:extLst>
          </p:cNvPr>
          <p:cNvSpPr txBox="1"/>
          <p:nvPr/>
        </p:nvSpPr>
        <p:spPr>
          <a:xfrm>
            <a:off x="5309058" y="543594"/>
            <a:ext cx="2745462" cy="3847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data: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error: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'SUCCESS'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data: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.responseData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error: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data: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error: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.errorMessage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startWithPending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httpState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status: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startWithPending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data: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error: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requestFunction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'SUCCESS'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[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httpState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4F29B9-C115-790F-B2FF-3C3D9B620636}"/>
              </a:ext>
            </a:extLst>
          </p:cNvPr>
          <p:cNvSpPr txBox="1"/>
          <p:nvPr/>
        </p:nvSpPr>
        <p:spPr>
          <a:xfrm>
            <a:off x="3214286" y="2386249"/>
            <a:ext cx="115768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Lib/api.js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A044CD-BE05-8275-0D25-D66257A5A894}"/>
              </a:ext>
            </a:extLst>
          </p:cNvPr>
          <p:cNvSpPr txBox="1"/>
          <p:nvPr/>
        </p:nvSpPr>
        <p:spPr>
          <a:xfrm>
            <a:off x="6932097" y="4159969"/>
            <a:ext cx="1122423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 dirty="0"/>
              <a:t>Hooks/use-http.js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FED487-9091-EE23-6B14-AADB03F14F2E}"/>
              </a:ext>
            </a:extLst>
          </p:cNvPr>
          <p:cNvSpPr/>
          <p:nvPr/>
        </p:nvSpPr>
        <p:spPr>
          <a:xfrm>
            <a:off x="9101138" y="1695450"/>
            <a:ext cx="2295525" cy="1285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73EC37-3C6A-6C0A-BDA8-7549F26EB6D7}"/>
              </a:ext>
            </a:extLst>
          </p:cNvPr>
          <p:cNvSpPr/>
          <p:nvPr/>
        </p:nvSpPr>
        <p:spPr>
          <a:xfrm>
            <a:off x="9119246" y="2626993"/>
            <a:ext cx="2295525" cy="1285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706C03-B63E-509F-AB76-ABC96E19B0A3}"/>
              </a:ext>
            </a:extLst>
          </p:cNvPr>
          <p:cNvSpPr/>
          <p:nvPr/>
        </p:nvSpPr>
        <p:spPr>
          <a:xfrm>
            <a:off x="9101137" y="2161221"/>
            <a:ext cx="2295525" cy="1285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699994-8A65-434F-1CAC-80AD40778242}"/>
              </a:ext>
            </a:extLst>
          </p:cNvPr>
          <p:cNvSpPr txBox="1"/>
          <p:nvPr/>
        </p:nvSpPr>
        <p:spPr>
          <a:xfrm>
            <a:off x="7820026" y="487911"/>
            <a:ext cx="33247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5CB74A-6274-AB67-84B6-AA343529C165}"/>
              </a:ext>
            </a:extLst>
          </p:cNvPr>
          <p:cNvSpPr txBox="1"/>
          <p:nvPr/>
        </p:nvSpPr>
        <p:spPr>
          <a:xfrm>
            <a:off x="649585" y="4159969"/>
            <a:ext cx="3722390" cy="2215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FIREBASE_DOMAIN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getAllQuotes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FIREBASE_DOMAIN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quotes.json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data.message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'Could not fetch quotes.'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transformedQuotes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quoteObj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id: key,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data[ key 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transformedQuotes.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quoteObj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transformedQuotes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ACF2DC-F00C-5DEA-F201-A551763B4E7D}"/>
              </a:ext>
            </a:extLst>
          </p:cNvPr>
          <p:cNvSpPr txBox="1"/>
          <p:nvPr/>
        </p:nvSpPr>
        <p:spPr>
          <a:xfrm>
            <a:off x="3214285" y="6002624"/>
            <a:ext cx="115768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Lib/api.js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967CA-EB5A-5326-0844-5E05D006BA44}"/>
              </a:ext>
            </a:extLst>
          </p:cNvPr>
          <p:cNvSpPr txBox="1"/>
          <p:nvPr/>
        </p:nvSpPr>
        <p:spPr>
          <a:xfrm>
            <a:off x="8917309" y="3815544"/>
            <a:ext cx="2663179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'../components/quotes/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'../components/UI/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NoQuotesFound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'../components/quotes/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NoQuotesFound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'../hooks/use-http'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getAllQuotes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'../lib/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status, data: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getAllQuotes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(status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 focused'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(status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loadedQuotes.length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NoQuotesFound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15958B6-1277-C7AA-CA16-1E6D360BF90A}"/>
              </a:ext>
            </a:extLst>
          </p:cNvPr>
          <p:cNvSpPr/>
          <p:nvPr/>
        </p:nvSpPr>
        <p:spPr>
          <a:xfrm>
            <a:off x="4457700" y="5695950"/>
            <a:ext cx="4459608" cy="306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A892BF5-0B2F-5BEA-D6DB-4A4DA8F87FCA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16200000" flipH="1">
            <a:off x="5854133" y="-983876"/>
            <a:ext cx="1069524" cy="7756228"/>
          </a:xfrm>
          <a:prstGeom prst="bentConnector3">
            <a:avLst>
              <a:gd name="adj1" fmla="val 121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309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1F75758-4892-D38E-0C36-A575F950F27B}"/>
              </a:ext>
            </a:extLst>
          </p:cNvPr>
          <p:cNvSpPr txBox="1"/>
          <p:nvPr/>
        </p:nvSpPr>
        <p:spPr>
          <a:xfrm>
            <a:off x="7620755" y="2000878"/>
            <a:ext cx="2962746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000" dirty="0" err="1"/>
              <a:t>React.Lazy</a:t>
            </a:r>
            <a:r>
              <a:rPr lang="en-US" sz="1000" dirty="0"/>
              <a:t>(()=&gt;{}) </a:t>
            </a:r>
          </a:p>
          <a:p>
            <a:pPr algn="ctr"/>
            <a:r>
              <a:rPr lang="en-US" sz="1000" dirty="0"/>
              <a:t>will be executed by React,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when this new quote component is needed.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BA285-F6F4-C54D-56E1-1E6CEF934B4D}"/>
              </a:ext>
            </a:extLst>
          </p:cNvPr>
          <p:cNvSpPr txBox="1"/>
          <p:nvPr/>
        </p:nvSpPr>
        <p:spPr>
          <a:xfrm>
            <a:off x="7620755" y="451698"/>
            <a:ext cx="33247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Upload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React.Lazy</a:t>
            </a: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AD982-6660-CA66-ACA4-5A6CA7725339}"/>
              </a:ext>
            </a:extLst>
          </p:cNvPr>
          <p:cNvSpPr txBox="1"/>
          <p:nvPr/>
        </p:nvSpPr>
        <p:spPr>
          <a:xfrm>
            <a:off x="585552" y="528206"/>
            <a:ext cx="4421014" cy="58015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Route, Switch, Redirect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import 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from './pages/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import 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from './pages/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import 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from './pages/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import 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from './pages/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Layout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'./components/layout/Layout'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Suspense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Suspense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'/quotes/: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'/new-quote'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Suspense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895E40-CE55-AE7C-CC00-B94A4A45CE80}"/>
              </a:ext>
            </a:extLst>
          </p:cNvPr>
          <p:cNvSpPr/>
          <p:nvPr/>
        </p:nvSpPr>
        <p:spPr>
          <a:xfrm>
            <a:off x="648925" y="1801641"/>
            <a:ext cx="3642417" cy="5441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0A56F4-693B-7C42-9421-12EE599865D1}"/>
              </a:ext>
            </a:extLst>
          </p:cNvPr>
          <p:cNvSpPr/>
          <p:nvPr/>
        </p:nvSpPr>
        <p:spPr>
          <a:xfrm>
            <a:off x="914400" y="2815628"/>
            <a:ext cx="814812" cy="117695"/>
          </a:xfrm>
          <a:prstGeom prst="ellipse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064370-F7DA-741F-063C-E1B3AAE70E0E}"/>
              </a:ext>
            </a:extLst>
          </p:cNvPr>
          <p:cNvSpPr/>
          <p:nvPr/>
        </p:nvSpPr>
        <p:spPr>
          <a:xfrm>
            <a:off x="995881" y="5368706"/>
            <a:ext cx="814812" cy="117695"/>
          </a:xfrm>
          <a:prstGeom prst="ellipse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4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A288409-8997-27C3-6B00-4479A3EE1C53}"/>
              </a:ext>
            </a:extLst>
          </p:cNvPr>
          <p:cNvCxnSpPr>
            <a:cxnSpLocks/>
            <a:endCxn id="65" idx="3"/>
          </p:cNvCxnSpPr>
          <p:nvPr/>
        </p:nvCxnSpPr>
        <p:spPr>
          <a:xfrm rot="10800000" flipV="1">
            <a:off x="7431657" y="4148558"/>
            <a:ext cx="1186133" cy="9724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71D68D0-1C28-DB3C-6843-96997DD23786}"/>
              </a:ext>
            </a:extLst>
          </p:cNvPr>
          <p:cNvSpPr/>
          <p:nvPr/>
        </p:nvSpPr>
        <p:spPr>
          <a:xfrm>
            <a:off x="5409920" y="735764"/>
            <a:ext cx="508344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 Portals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D79F3-BD92-F3F5-AC95-CC8DC4B2B02E}"/>
              </a:ext>
            </a:extLst>
          </p:cNvPr>
          <p:cNvSpPr txBox="1"/>
          <p:nvPr/>
        </p:nvSpPr>
        <p:spPr>
          <a:xfrm>
            <a:off x="622259" y="650845"/>
            <a:ext cx="228484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"overlay"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C5C8284-98B5-D0CE-32C1-8BF72986C9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238564"/>
              </p:ext>
            </p:extLst>
          </p:nvPr>
        </p:nvGraphicFramePr>
        <p:xfrm>
          <a:off x="8298611" y="1849286"/>
          <a:ext cx="3271130" cy="2550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A943F62-9087-3E09-7033-39761B095357}"/>
              </a:ext>
            </a:extLst>
          </p:cNvPr>
          <p:cNvSpPr txBox="1"/>
          <p:nvPr/>
        </p:nvSpPr>
        <p:spPr>
          <a:xfrm>
            <a:off x="622259" y="1120676"/>
            <a:ext cx="3878764" cy="34317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Fragment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'./Modal.module.css'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portalElement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'overlays'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/&gt;, portalElement )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&gt;, portalElement )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635670F-B1BA-F90C-0F49-C2194FE03150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2907102" y="850901"/>
            <a:ext cx="5391508" cy="12768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D48A881-45B7-D3C5-4D09-564A7424000C}"/>
              </a:ext>
            </a:extLst>
          </p:cNvPr>
          <p:cNvSpPr/>
          <p:nvPr/>
        </p:nvSpPr>
        <p:spPr>
          <a:xfrm>
            <a:off x="712351" y="3082687"/>
            <a:ext cx="3678494" cy="1216147"/>
          </a:xfrm>
          <a:prstGeom prst="rect">
            <a:avLst/>
          </a:prstGeom>
          <a:solidFill>
            <a:srgbClr val="B311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6E532CC-B959-C9C7-6C27-028BB52837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90846" y="2404960"/>
            <a:ext cx="3907765" cy="898586"/>
          </a:xfrm>
          <a:prstGeom prst="bentConnector3">
            <a:avLst>
              <a:gd name="adj1" fmla="val 17329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E26AB0-1E4D-0690-D0F7-402DA2B2045B}"/>
              </a:ext>
            </a:extLst>
          </p:cNvPr>
          <p:cNvSpPr/>
          <p:nvPr/>
        </p:nvSpPr>
        <p:spPr>
          <a:xfrm>
            <a:off x="712351" y="1587260"/>
            <a:ext cx="2502817" cy="388189"/>
          </a:xfrm>
          <a:prstGeom prst="rect">
            <a:avLst/>
          </a:prstGeom>
          <a:solidFill>
            <a:srgbClr val="F48CC3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E276C3-141C-B9E6-F1BD-FE0BF0CADDF7}"/>
              </a:ext>
            </a:extLst>
          </p:cNvPr>
          <p:cNvSpPr/>
          <p:nvPr/>
        </p:nvSpPr>
        <p:spPr>
          <a:xfrm>
            <a:off x="712351" y="2023916"/>
            <a:ext cx="2502817" cy="762090"/>
          </a:xfrm>
          <a:prstGeom prst="rect">
            <a:avLst/>
          </a:prstGeom>
          <a:solidFill>
            <a:srgbClr val="2326A1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FA2B32-B057-A5B0-A899-5FC5FB95FA02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3215168" y="1781356"/>
            <a:ext cx="5083442" cy="984433"/>
          </a:xfrm>
          <a:prstGeom prst="bentConnector3">
            <a:avLst>
              <a:gd name="adj1" fmla="val 56449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5D4280D-AE53-C76D-1B26-214A8BE20884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rot="10800000">
            <a:off x="3215169" y="2404962"/>
            <a:ext cx="5083443" cy="719417"/>
          </a:xfrm>
          <a:prstGeom prst="bentConnector3">
            <a:avLst>
              <a:gd name="adj1" fmla="val 6018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6201D93-DCB0-3B9D-DA9E-E7DCB28FE96B}"/>
              </a:ext>
            </a:extLst>
          </p:cNvPr>
          <p:cNvCxnSpPr>
            <a:cxnSpLocks/>
          </p:cNvCxnSpPr>
          <p:nvPr/>
        </p:nvCxnSpPr>
        <p:spPr>
          <a:xfrm rot="10800000">
            <a:off x="2700070" y="1243598"/>
            <a:ext cx="5598540" cy="2216265"/>
          </a:xfrm>
          <a:prstGeom prst="bentConnector3">
            <a:avLst>
              <a:gd name="adj1" fmla="val 5924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4961811-60CD-7D78-3CB3-B98B4909712E}"/>
              </a:ext>
            </a:extLst>
          </p:cNvPr>
          <p:cNvSpPr/>
          <p:nvPr/>
        </p:nvSpPr>
        <p:spPr>
          <a:xfrm>
            <a:off x="712351" y="2846717"/>
            <a:ext cx="3229921" cy="16728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2593036-30F2-BC32-E99C-3246B0BCE6E5}"/>
              </a:ext>
            </a:extLst>
          </p:cNvPr>
          <p:cNvCxnSpPr>
            <a:cxnSpLocks/>
            <a:endCxn id="35" idx="3"/>
          </p:cNvCxnSpPr>
          <p:nvPr/>
        </p:nvCxnSpPr>
        <p:spPr>
          <a:xfrm rot="10800000">
            <a:off x="3942272" y="2930361"/>
            <a:ext cx="4356338" cy="847553"/>
          </a:xfrm>
          <a:prstGeom prst="bentConnector3">
            <a:avLst>
              <a:gd name="adj1" fmla="val 80099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F70C8B9-C1AA-002D-2EEC-DCDE94468A37}"/>
              </a:ext>
            </a:extLst>
          </p:cNvPr>
          <p:cNvSpPr txBox="1"/>
          <p:nvPr/>
        </p:nvSpPr>
        <p:spPr>
          <a:xfrm>
            <a:off x="955711" y="4896047"/>
            <a:ext cx="1371600" cy="64633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Add Backdrop and ModalOverlay to Modal inside Fragment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58CC4E6-F521-51EB-A0FA-45BFDCCCDBFA}"/>
              </a:ext>
            </a:extLst>
          </p:cNvPr>
          <p:cNvCxnSpPr>
            <a:stCxn id="9" idx="1"/>
            <a:endCxn id="55" idx="1"/>
          </p:cNvCxnSpPr>
          <p:nvPr/>
        </p:nvCxnSpPr>
        <p:spPr>
          <a:xfrm rot="10800000" flipH="1" flipV="1">
            <a:off x="712351" y="1781355"/>
            <a:ext cx="243360" cy="3437858"/>
          </a:xfrm>
          <a:prstGeom prst="bentConnector3">
            <a:avLst>
              <a:gd name="adj1" fmla="val -7266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1609CBF-0F69-1988-713F-BD04DEC99507}"/>
              </a:ext>
            </a:extLst>
          </p:cNvPr>
          <p:cNvCxnSpPr/>
          <p:nvPr/>
        </p:nvCxnSpPr>
        <p:spPr>
          <a:xfrm flipH="1">
            <a:off x="517585" y="2404959"/>
            <a:ext cx="19476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CFC7279-41E5-EE36-DD59-9F05A472ABDE}"/>
              </a:ext>
            </a:extLst>
          </p:cNvPr>
          <p:cNvCxnSpPr>
            <a:stCxn id="55" idx="3"/>
          </p:cNvCxnSpPr>
          <p:nvPr/>
        </p:nvCxnSpPr>
        <p:spPr>
          <a:xfrm flipV="1">
            <a:off x="2327311" y="3690760"/>
            <a:ext cx="743693" cy="15284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6FBBFC4-80D6-9FAF-6114-F690DAB51DA3}"/>
              </a:ext>
            </a:extLst>
          </p:cNvPr>
          <p:cNvSpPr txBox="1"/>
          <p:nvPr/>
        </p:nvSpPr>
        <p:spPr>
          <a:xfrm>
            <a:off x="4809226" y="3997621"/>
            <a:ext cx="2622430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Modal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'./Modal'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'cart-items'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{ id: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'Sushi'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price: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12.99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]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classes.total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&gt;Total Amount&lt;/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&gt;35.62&lt;/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638135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0625F0-D0DF-10B5-ABEA-FFB060A7E79F}"/>
              </a:ext>
            </a:extLst>
          </p:cNvPr>
          <p:cNvSpPr txBox="1"/>
          <p:nvPr/>
        </p:nvSpPr>
        <p:spPr>
          <a:xfrm>
            <a:off x="7620755" y="451698"/>
            <a:ext cx="33247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Upload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By build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D884BD-D469-2001-B7B9-2B71234AEF75}"/>
              </a:ext>
            </a:extLst>
          </p:cNvPr>
          <p:cNvSpPr txBox="1"/>
          <p:nvPr/>
        </p:nvSpPr>
        <p:spPr>
          <a:xfrm>
            <a:off x="1883120" y="990307"/>
            <a:ext cx="5160476" cy="33627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Npm</a:t>
            </a:r>
            <a:r>
              <a:rPr lang="en-US" b="1" dirty="0"/>
              <a:t> run build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Open project in firebase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Go to </a:t>
            </a:r>
            <a:r>
              <a:rPr lang="en-US" b="1" dirty="0" err="1"/>
              <a:t>hoasting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npm</a:t>
            </a:r>
            <a:r>
              <a:rPr lang="en-US" b="1" dirty="0"/>
              <a:t> install -g firebase-tools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firebase login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firebase </a:t>
            </a:r>
            <a:r>
              <a:rPr lang="en-US" b="1" dirty="0" err="1"/>
              <a:t>init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firebase deploy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url</a:t>
            </a:r>
            <a:r>
              <a:rPr lang="en-US" b="1" dirty="0"/>
              <a:t> : https://react-movies-38d33.web.app</a:t>
            </a:r>
          </a:p>
        </p:txBody>
      </p:sp>
    </p:spTree>
    <p:extLst>
      <p:ext uri="{BB962C8B-B14F-4D97-AF65-F5344CB8AC3E}">
        <p14:creationId xmlns:p14="http://schemas.microsoft.com/office/powerpoint/2010/main" val="13784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2962DC-C635-B0E9-85CF-9F4BBFDA5781}"/>
              </a:ext>
            </a:extLst>
          </p:cNvPr>
          <p:cNvSpPr txBox="1"/>
          <p:nvPr/>
        </p:nvSpPr>
        <p:spPr>
          <a:xfrm>
            <a:off x="7394419" y="451698"/>
            <a:ext cx="332479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Authentication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token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8CEFEC-698A-37D8-A8C5-137325734464}"/>
              </a:ext>
            </a:extLst>
          </p:cNvPr>
          <p:cNvSpPr txBox="1"/>
          <p:nvPr/>
        </p:nvSpPr>
        <p:spPr>
          <a:xfrm>
            <a:off x="505556" y="498739"/>
            <a:ext cx="2321404" cy="7848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highlight>
                  <a:srgbClr val="5D2D5E"/>
                </a:highlight>
                <a:latin typeface="Consolas" panose="020B0609020204030204" pitchFamily="49" charset="0"/>
              </a:rPr>
              <a:t>BrowserRouter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highlight>
                  <a:srgbClr val="5D2D5E"/>
                </a:highlight>
                <a:latin typeface="Consolas" panose="020B0609020204030204" pitchFamily="49" charset="0"/>
              </a:rPr>
              <a:t>BrowserRouter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5411DB-662E-E8AD-A14B-06D7C4F020F6}"/>
              </a:ext>
            </a:extLst>
          </p:cNvPr>
          <p:cNvSpPr/>
          <p:nvPr/>
        </p:nvSpPr>
        <p:spPr>
          <a:xfrm>
            <a:off x="590549" y="980476"/>
            <a:ext cx="759619" cy="241105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274BFA-7119-1BEA-34BF-4B0E980E18FB}"/>
              </a:ext>
            </a:extLst>
          </p:cNvPr>
          <p:cNvSpPr txBox="1"/>
          <p:nvPr/>
        </p:nvSpPr>
        <p:spPr>
          <a:xfrm>
            <a:off x="584609" y="1576784"/>
            <a:ext cx="2242351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Switch, Route, Redirect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Layout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'./components/Layout/Layout'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UserProfile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'./components/Profile/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UserProfile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AuthPage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AuthPage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authCtx.isLoggedIn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'/auth'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AuthPage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'/profile'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authCtx.isLoggedIn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UserProfile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authCtx.isLoggedIn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'/auth'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34E90F-6A96-3E04-7952-F3362D4CF1FF}"/>
              </a:ext>
            </a:extLst>
          </p:cNvPr>
          <p:cNvSpPr/>
          <p:nvPr/>
        </p:nvSpPr>
        <p:spPr>
          <a:xfrm>
            <a:off x="802035" y="2861601"/>
            <a:ext cx="1591974" cy="138114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87A9D0-89C6-1481-B9C5-8C7AFE42F439}"/>
              </a:ext>
            </a:extLst>
          </p:cNvPr>
          <p:cNvSpPr/>
          <p:nvPr/>
        </p:nvSpPr>
        <p:spPr>
          <a:xfrm>
            <a:off x="802034" y="2683007"/>
            <a:ext cx="1591977" cy="16668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420869-655E-F5BD-1801-F7214ABBC9F6}"/>
              </a:ext>
            </a:extLst>
          </p:cNvPr>
          <p:cNvSpPr/>
          <p:nvPr/>
        </p:nvSpPr>
        <p:spPr>
          <a:xfrm>
            <a:off x="802034" y="2446861"/>
            <a:ext cx="1591975" cy="224239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306DE3-D0E8-6B91-58D5-8ADFAB9BAA8E}"/>
              </a:ext>
            </a:extLst>
          </p:cNvPr>
          <p:cNvSpPr txBox="1"/>
          <p:nvPr/>
        </p:nvSpPr>
        <p:spPr>
          <a:xfrm>
            <a:off x="8400129" y="1493720"/>
            <a:ext cx="1800162" cy="44319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logoutTimer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token: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calculateRemainingTime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currentTime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adjExpirationTime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remainingDuration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adjExpirationTime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currentTime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highlight>
                  <a:srgbClr val="2C2443"/>
                </a:highlight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highlight>
                  <a:srgbClr val="2C2443"/>
                </a:highlight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highlight>
                  <a:srgbClr val="2C2443"/>
                </a:highlight>
                <a:latin typeface="Consolas" panose="020B0609020204030204" pitchFamily="49" charset="0"/>
              </a:rPr>
              <a:t>remainingDuration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retrieveStoredToken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'token'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storedExpirationDate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remainingTime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calculateRemainingTime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storedExpirationDate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remainingTime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3600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'token'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token: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duration: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remainingTime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tokenData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retrieveStoredToken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tokenData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tokenData.token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token,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userIsLoggedIn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!!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token;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'token'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logoutTimer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logoutTimer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'token'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remainingTime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calculateRemainingTime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logoutTimer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remainingTime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tokenData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tokenData.duration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logoutTimer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tokenData.duration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tokenData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contextValue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token: token,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userIsLoggedIn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contextValue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648D15-3894-37BB-1D2B-8AFBB2CFDF10}"/>
              </a:ext>
            </a:extLst>
          </p:cNvPr>
          <p:cNvSpPr/>
          <p:nvPr/>
        </p:nvSpPr>
        <p:spPr>
          <a:xfrm>
            <a:off x="8462930" y="1717761"/>
            <a:ext cx="1013461" cy="28575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1DA849-B19D-7381-423B-C3FFFC570B7B}"/>
              </a:ext>
            </a:extLst>
          </p:cNvPr>
          <p:cNvSpPr/>
          <p:nvPr/>
        </p:nvSpPr>
        <p:spPr>
          <a:xfrm>
            <a:off x="8462930" y="2041611"/>
            <a:ext cx="1432561" cy="371474"/>
          </a:xfrm>
          <a:prstGeom prst="rect">
            <a:avLst/>
          </a:prstGeom>
          <a:noFill/>
          <a:ln w="9525">
            <a:solidFill>
              <a:srgbClr val="5D2D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7E5BF6-2612-D74E-0E02-CA5A1032E50A}"/>
              </a:ext>
            </a:extLst>
          </p:cNvPr>
          <p:cNvSpPr/>
          <p:nvPr/>
        </p:nvSpPr>
        <p:spPr>
          <a:xfrm>
            <a:off x="8462929" y="2451185"/>
            <a:ext cx="1565912" cy="795338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E3BA27-6631-4F3D-07E9-B015F1917048}"/>
              </a:ext>
            </a:extLst>
          </p:cNvPr>
          <p:cNvSpPr/>
          <p:nvPr/>
        </p:nvSpPr>
        <p:spPr>
          <a:xfrm>
            <a:off x="8462929" y="3818023"/>
            <a:ext cx="1565912" cy="440530"/>
          </a:xfrm>
          <a:prstGeom prst="rect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B860ED-EBD5-87D0-1AFF-4E114CECE93C}"/>
              </a:ext>
            </a:extLst>
          </p:cNvPr>
          <p:cNvSpPr/>
          <p:nvPr/>
        </p:nvSpPr>
        <p:spPr>
          <a:xfrm>
            <a:off x="8462929" y="4275223"/>
            <a:ext cx="1565912" cy="440530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05D15B-1785-7793-A7F4-05ADA952A535}"/>
              </a:ext>
            </a:extLst>
          </p:cNvPr>
          <p:cNvSpPr/>
          <p:nvPr/>
        </p:nvSpPr>
        <p:spPr>
          <a:xfrm>
            <a:off x="8551035" y="4591929"/>
            <a:ext cx="1215868" cy="73818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CEAB06-6748-8C83-45C0-1A1EF8BD8BC7}"/>
              </a:ext>
            </a:extLst>
          </p:cNvPr>
          <p:cNvSpPr/>
          <p:nvPr/>
        </p:nvSpPr>
        <p:spPr>
          <a:xfrm>
            <a:off x="8462928" y="4732422"/>
            <a:ext cx="1565913" cy="316707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FB6B1-9DA7-F378-D997-7BDA38DCE5F7}"/>
              </a:ext>
            </a:extLst>
          </p:cNvPr>
          <p:cNvSpPr/>
          <p:nvPr/>
        </p:nvSpPr>
        <p:spPr>
          <a:xfrm>
            <a:off x="8462928" y="5065798"/>
            <a:ext cx="1565913" cy="550068"/>
          </a:xfrm>
          <a:prstGeom prst="rect">
            <a:avLst/>
          </a:prstGeom>
          <a:noFill/>
          <a:ln w="952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69D7EB-6CEF-D0A7-CAE2-D507293D291E}"/>
              </a:ext>
            </a:extLst>
          </p:cNvPr>
          <p:cNvSpPr/>
          <p:nvPr/>
        </p:nvSpPr>
        <p:spPr>
          <a:xfrm>
            <a:off x="8481980" y="3395112"/>
            <a:ext cx="1220630" cy="310989"/>
          </a:xfrm>
          <a:prstGeom prst="rect">
            <a:avLst/>
          </a:prstGeom>
          <a:noFill/>
          <a:ln w="9525">
            <a:solidFill>
              <a:srgbClr val="CF3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D78424E-78AB-DE75-EF61-F7E391414191}"/>
              </a:ext>
            </a:extLst>
          </p:cNvPr>
          <p:cNvSpPr/>
          <p:nvPr/>
        </p:nvSpPr>
        <p:spPr>
          <a:xfrm>
            <a:off x="8481980" y="3720392"/>
            <a:ext cx="784861" cy="7762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FAC82C-6C64-71E4-F8BF-87724163654A}"/>
              </a:ext>
            </a:extLst>
          </p:cNvPr>
          <p:cNvSpPr txBox="1"/>
          <p:nvPr/>
        </p:nvSpPr>
        <p:spPr>
          <a:xfrm>
            <a:off x="4731871" y="980476"/>
            <a:ext cx="2094847" cy="53091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useRef,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'./AuthForm.module.css'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history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emailInputRef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passwordInputRef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switchAuthModeHandler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emailInputRef.current.value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passwordInputRef.current.value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optional: Add validation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'https://identitytoolkit.googleapis.com/v1/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accounts:signInWithPassword?key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=AIzaSyDmkczfRu6Ldjw9Lh5LddHaNthTuRTF8H0'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'https://identitytoolkit.googleapis.com/v1/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accounts:signUp?key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=AIzaSyDmkczfRu6Ldjw9Lh5LddHaNthTuRTF8H0'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email: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password: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returnSecureToken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'Authentication failed!'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if (data &amp;&amp; </a:t>
            </a:r>
            <a:r>
              <a:rPr lang="en-US" sz="3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data.error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3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data.error.message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  </a:t>
            </a:r>
            <a:r>
              <a:rPr lang="en-US" sz="3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data.error.message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.expiresIn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expirationTime.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toISOString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history.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classes.auth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'Login'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'Sign Up'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&gt;Your Email&lt;/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emailInputRef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&gt;Your Password&lt;/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'password'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'password'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required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passwordInputRef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'Login'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'Create Account'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)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&gt;Sending request...&lt;/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classes.toggle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switchAuthModeHandler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'Create new account'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'Login with existing account'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9C6D03F-A5C0-72F8-7475-7825B0BFA3E5}"/>
              </a:ext>
            </a:extLst>
          </p:cNvPr>
          <p:cNvSpPr/>
          <p:nvPr/>
        </p:nvSpPr>
        <p:spPr>
          <a:xfrm>
            <a:off x="4840070" y="1744907"/>
            <a:ext cx="1013461" cy="169618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67B431-A5CD-852F-7F9B-44126383BFF8}"/>
              </a:ext>
            </a:extLst>
          </p:cNvPr>
          <p:cNvSpPr/>
          <p:nvPr/>
        </p:nvSpPr>
        <p:spPr>
          <a:xfrm>
            <a:off x="4792027" y="2399201"/>
            <a:ext cx="1973104" cy="405912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79843-AA9C-66DE-9B27-0188CCD3441F}"/>
              </a:ext>
            </a:extLst>
          </p:cNvPr>
          <p:cNvSpPr/>
          <p:nvPr/>
        </p:nvSpPr>
        <p:spPr>
          <a:xfrm>
            <a:off x="4792027" y="2814639"/>
            <a:ext cx="1973104" cy="506706"/>
          </a:xfrm>
          <a:prstGeom prst="rect">
            <a:avLst/>
          </a:prstGeom>
          <a:noFill/>
          <a:ln w="9525"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F874F3-E7F0-2E44-5CB3-599CA10C63C8}"/>
              </a:ext>
            </a:extLst>
          </p:cNvPr>
          <p:cNvSpPr/>
          <p:nvPr/>
        </p:nvSpPr>
        <p:spPr>
          <a:xfrm>
            <a:off x="4792027" y="3332751"/>
            <a:ext cx="1973104" cy="622505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B02CCFD-F641-D919-6332-EA314C272EF1}"/>
              </a:ext>
            </a:extLst>
          </p:cNvPr>
          <p:cNvSpPr/>
          <p:nvPr/>
        </p:nvSpPr>
        <p:spPr>
          <a:xfrm>
            <a:off x="5001576" y="3448747"/>
            <a:ext cx="520543" cy="5645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AA7BB69-9A4C-BB45-AA41-2196A326E932}"/>
              </a:ext>
            </a:extLst>
          </p:cNvPr>
          <p:cNvSpPr/>
          <p:nvPr/>
        </p:nvSpPr>
        <p:spPr>
          <a:xfrm>
            <a:off x="4920614" y="4004219"/>
            <a:ext cx="1437324" cy="47967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6D8CE75-73E4-FE60-66D8-13778B8B9189}"/>
              </a:ext>
            </a:extLst>
          </p:cNvPr>
          <p:cNvCxnSpPr>
            <a:stCxn id="60" idx="1"/>
            <a:endCxn id="63" idx="1"/>
          </p:cNvCxnSpPr>
          <p:nvPr/>
        </p:nvCxnSpPr>
        <p:spPr>
          <a:xfrm rot="10800000" flipV="1">
            <a:off x="4920614" y="3476973"/>
            <a:ext cx="80962" cy="767083"/>
          </a:xfrm>
          <a:prstGeom prst="bentConnector3">
            <a:avLst>
              <a:gd name="adj1" fmla="val 38235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7A7EAB1-D134-C91E-62D9-51D892B4613A}"/>
              </a:ext>
            </a:extLst>
          </p:cNvPr>
          <p:cNvSpPr txBox="1"/>
          <p:nvPr/>
        </p:nvSpPr>
        <p:spPr>
          <a:xfrm>
            <a:off x="545938" y="3771707"/>
            <a:ext cx="2281022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useRef,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'./ProfileForm.module.css'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ProfileForm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history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newPasswordInputRef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enteredNewPassword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newPasswordInputRef.current.value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add validation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'https://identitytoolkit.googleapis.com/v1/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accounts:update?key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=AIzaSyDmkczfRu6Ldjw9Lh5LddHaNthTuRTF8H0'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password: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enteredNewPassword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returnSecureToken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assumption: Always succeeds!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history.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'new-password'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&gt;New Password&lt;/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'new-password'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newPasswordInputRef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&gt;Change Password&lt;/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ProfileForm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6D19449-8E89-C750-6411-785748022945}"/>
              </a:ext>
            </a:extLst>
          </p:cNvPr>
          <p:cNvSpPr/>
          <p:nvPr/>
        </p:nvSpPr>
        <p:spPr>
          <a:xfrm>
            <a:off x="584609" y="4652901"/>
            <a:ext cx="2178845" cy="89487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40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2985F3-BA19-93B7-3263-BC009C93ACFF}"/>
              </a:ext>
            </a:extLst>
          </p:cNvPr>
          <p:cNvSpPr txBox="1"/>
          <p:nvPr/>
        </p:nvSpPr>
        <p:spPr>
          <a:xfrm>
            <a:off x="7931849" y="1242250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CF5DF-999F-EF34-40DF-E5A5DCC7BEF1}"/>
              </a:ext>
            </a:extLst>
          </p:cNvPr>
          <p:cNvSpPr txBox="1"/>
          <p:nvPr/>
        </p:nvSpPr>
        <p:spPr>
          <a:xfrm>
            <a:off x="7931849" y="1683738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1D23E-BFDC-4972-B944-D70AD512675C}"/>
              </a:ext>
            </a:extLst>
          </p:cNvPr>
          <p:cNvSpPr txBox="1"/>
          <p:nvPr/>
        </p:nvSpPr>
        <p:spPr>
          <a:xfrm>
            <a:off x="7931849" y="1462994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CD386-2EC4-6F4B-4F33-8392848FE33A}"/>
              </a:ext>
            </a:extLst>
          </p:cNvPr>
          <p:cNvSpPr txBox="1"/>
          <p:nvPr/>
        </p:nvSpPr>
        <p:spPr>
          <a:xfrm>
            <a:off x="7931849" y="1904482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D11B2-E44E-272A-A003-BC7EDB2ECBA6}"/>
              </a:ext>
            </a:extLst>
          </p:cNvPr>
          <p:cNvSpPr txBox="1"/>
          <p:nvPr/>
        </p:nvSpPr>
        <p:spPr>
          <a:xfrm>
            <a:off x="7931849" y="2125226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CACF0-EBDA-F6CA-2172-8181916407DB}"/>
              </a:ext>
            </a:extLst>
          </p:cNvPr>
          <p:cNvSpPr txBox="1"/>
          <p:nvPr/>
        </p:nvSpPr>
        <p:spPr>
          <a:xfrm>
            <a:off x="7931849" y="2566714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13065-09CD-33FD-E96F-D0E6AAEFE44B}"/>
              </a:ext>
            </a:extLst>
          </p:cNvPr>
          <p:cNvSpPr txBox="1"/>
          <p:nvPr/>
        </p:nvSpPr>
        <p:spPr>
          <a:xfrm>
            <a:off x="7931849" y="2345970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1BC3F-2810-FB77-9029-56BD058FCF69}"/>
              </a:ext>
            </a:extLst>
          </p:cNvPr>
          <p:cNvSpPr txBox="1"/>
          <p:nvPr/>
        </p:nvSpPr>
        <p:spPr>
          <a:xfrm>
            <a:off x="7931849" y="2787458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86088-CFED-1476-957E-D4225603947D}"/>
              </a:ext>
            </a:extLst>
          </p:cNvPr>
          <p:cNvSpPr txBox="1"/>
          <p:nvPr/>
        </p:nvSpPr>
        <p:spPr>
          <a:xfrm>
            <a:off x="7931849" y="3008202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A36C2-78DF-08D8-5D37-8DC4EECF42F0}"/>
              </a:ext>
            </a:extLst>
          </p:cNvPr>
          <p:cNvSpPr txBox="1"/>
          <p:nvPr/>
        </p:nvSpPr>
        <p:spPr>
          <a:xfrm>
            <a:off x="7931849" y="3449690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3EF5F9-1D22-055D-7A9C-45EC81DCE257}"/>
              </a:ext>
            </a:extLst>
          </p:cNvPr>
          <p:cNvSpPr txBox="1"/>
          <p:nvPr/>
        </p:nvSpPr>
        <p:spPr>
          <a:xfrm>
            <a:off x="7931849" y="3228946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D69C67-7039-630B-39AF-99808CD18365}"/>
              </a:ext>
            </a:extLst>
          </p:cNvPr>
          <p:cNvSpPr txBox="1"/>
          <p:nvPr/>
        </p:nvSpPr>
        <p:spPr>
          <a:xfrm>
            <a:off x="7550501" y="1243896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27D138-3BC8-BD04-BF47-D21A7D87B9EB}"/>
              </a:ext>
            </a:extLst>
          </p:cNvPr>
          <p:cNvSpPr txBox="1"/>
          <p:nvPr/>
        </p:nvSpPr>
        <p:spPr>
          <a:xfrm>
            <a:off x="7550501" y="1470401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2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03D40B-373E-F592-7CAF-9AD51B00FA6C}"/>
              </a:ext>
            </a:extLst>
          </p:cNvPr>
          <p:cNvSpPr txBox="1"/>
          <p:nvPr/>
        </p:nvSpPr>
        <p:spPr>
          <a:xfrm>
            <a:off x="7550680" y="1687695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3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394964-C26F-F675-F08A-B82C5406DA13}"/>
              </a:ext>
            </a:extLst>
          </p:cNvPr>
          <p:cNvSpPr txBox="1"/>
          <p:nvPr/>
        </p:nvSpPr>
        <p:spPr>
          <a:xfrm>
            <a:off x="7550680" y="190514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4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87E854-682E-33EC-13D5-10DE0EA98477}"/>
              </a:ext>
            </a:extLst>
          </p:cNvPr>
          <p:cNvSpPr txBox="1"/>
          <p:nvPr/>
        </p:nvSpPr>
        <p:spPr>
          <a:xfrm>
            <a:off x="7550501" y="212620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5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69878B-9C36-8198-AB6C-AE5E122C1F7A}"/>
              </a:ext>
            </a:extLst>
          </p:cNvPr>
          <p:cNvSpPr txBox="1"/>
          <p:nvPr/>
        </p:nvSpPr>
        <p:spPr>
          <a:xfrm>
            <a:off x="7550501" y="2343659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6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D9520B-B3F6-3B47-6928-0390D155477E}"/>
              </a:ext>
            </a:extLst>
          </p:cNvPr>
          <p:cNvSpPr txBox="1"/>
          <p:nvPr/>
        </p:nvSpPr>
        <p:spPr>
          <a:xfrm>
            <a:off x="7559733" y="2570006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7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9E6245-07FE-C741-F958-3A0189AE486E}"/>
              </a:ext>
            </a:extLst>
          </p:cNvPr>
          <p:cNvSpPr txBox="1"/>
          <p:nvPr/>
        </p:nvSpPr>
        <p:spPr>
          <a:xfrm>
            <a:off x="7559733" y="2787458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8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B55548-5692-A574-60C2-E699899412AE}"/>
              </a:ext>
            </a:extLst>
          </p:cNvPr>
          <p:cNvSpPr txBox="1"/>
          <p:nvPr/>
        </p:nvSpPr>
        <p:spPr>
          <a:xfrm>
            <a:off x="7559733" y="3002441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9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FCA549-F38E-CE6A-D404-F8C41AF82783}"/>
              </a:ext>
            </a:extLst>
          </p:cNvPr>
          <p:cNvSpPr txBox="1"/>
          <p:nvPr/>
        </p:nvSpPr>
        <p:spPr>
          <a:xfrm>
            <a:off x="7568965" y="3228788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10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FF4E44-F272-E72D-9C3D-704ECC6F720F}"/>
              </a:ext>
            </a:extLst>
          </p:cNvPr>
          <p:cNvSpPr txBox="1"/>
          <p:nvPr/>
        </p:nvSpPr>
        <p:spPr>
          <a:xfrm>
            <a:off x="7568965" y="3446240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6D228-1AE1-5710-32E0-10D31CCE0CDD}"/>
              </a:ext>
            </a:extLst>
          </p:cNvPr>
          <p:cNvSpPr txBox="1"/>
          <p:nvPr/>
        </p:nvSpPr>
        <p:spPr>
          <a:xfrm>
            <a:off x="2656786" y="2683365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 err="1"/>
              <a:t>npm</a:t>
            </a:r>
            <a:r>
              <a:rPr lang="en-US" sz="700" b="1" dirty="0"/>
              <a:t>  install react-router-dom@5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46B54-04BE-33FC-D125-89BE65700072}"/>
              </a:ext>
            </a:extLst>
          </p:cNvPr>
          <p:cNvSpPr txBox="1"/>
          <p:nvPr/>
        </p:nvSpPr>
        <p:spPr>
          <a:xfrm>
            <a:off x="2656786" y="3124853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DA449A-6BF1-868B-9818-2274AD317ED3}"/>
              </a:ext>
            </a:extLst>
          </p:cNvPr>
          <p:cNvSpPr txBox="1"/>
          <p:nvPr/>
        </p:nvSpPr>
        <p:spPr>
          <a:xfrm>
            <a:off x="2656786" y="2904109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6FFA3-F823-94C8-6D6B-8C06184B0D7B}"/>
              </a:ext>
            </a:extLst>
          </p:cNvPr>
          <p:cNvSpPr txBox="1"/>
          <p:nvPr/>
        </p:nvSpPr>
        <p:spPr>
          <a:xfrm>
            <a:off x="2656786" y="3345597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19CFA2-A1E6-B12C-F35C-AA193E817CF9}"/>
              </a:ext>
            </a:extLst>
          </p:cNvPr>
          <p:cNvSpPr txBox="1"/>
          <p:nvPr/>
        </p:nvSpPr>
        <p:spPr>
          <a:xfrm>
            <a:off x="2656786" y="3566341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B124D2-9B00-B5F7-0D98-3F204BBA7907}"/>
              </a:ext>
            </a:extLst>
          </p:cNvPr>
          <p:cNvSpPr txBox="1"/>
          <p:nvPr/>
        </p:nvSpPr>
        <p:spPr>
          <a:xfrm>
            <a:off x="2656786" y="4007829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87E717-D0B5-C2A3-C658-F4386F03DC31}"/>
              </a:ext>
            </a:extLst>
          </p:cNvPr>
          <p:cNvSpPr txBox="1"/>
          <p:nvPr/>
        </p:nvSpPr>
        <p:spPr>
          <a:xfrm>
            <a:off x="2656786" y="3787085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FCCA1A-B212-69E7-5C02-26A4AB109BCD}"/>
              </a:ext>
            </a:extLst>
          </p:cNvPr>
          <p:cNvSpPr txBox="1"/>
          <p:nvPr/>
        </p:nvSpPr>
        <p:spPr>
          <a:xfrm>
            <a:off x="2656786" y="4228573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20A250-5953-EF4C-2954-42FE5874EB5B}"/>
              </a:ext>
            </a:extLst>
          </p:cNvPr>
          <p:cNvSpPr txBox="1"/>
          <p:nvPr/>
        </p:nvSpPr>
        <p:spPr>
          <a:xfrm>
            <a:off x="2656786" y="4449317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2B7B85-056A-9E83-26E4-E963B171EC3A}"/>
              </a:ext>
            </a:extLst>
          </p:cNvPr>
          <p:cNvSpPr txBox="1"/>
          <p:nvPr/>
        </p:nvSpPr>
        <p:spPr>
          <a:xfrm>
            <a:off x="2656786" y="4890805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9C6CF8-C76F-EB64-A0D6-DDCF79A4B1D2}"/>
              </a:ext>
            </a:extLst>
          </p:cNvPr>
          <p:cNvSpPr txBox="1"/>
          <p:nvPr/>
        </p:nvSpPr>
        <p:spPr>
          <a:xfrm>
            <a:off x="2656786" y="4670061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604D2-3806-616F-758C-767E622D4371}"/>
              </a:ext>
            </a:extLst>
          </p:cNvPr>
          <p:cNvSpPr txBox="1"/>
          <p:nvPr/>
        </p:nvSpPr>
        <p:spPr>
          <a:xfrm>
            <a:off x="2275438" y="2675958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4D6F32-0FE6-50A7-B0A6-65F2381C1342}"/>
              </a:ext>
            </a:extLst>
          </p:cNvPr>
          <p:cNvSpPr txBox="1"/>
          <p:nvPr/>
        </p:nvSpPr>
        <p:spPr>
          <a:xfrm>
            <a:off x="2275438" y="2902463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2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2B70AD-D637-0AE6-84C1-6EE0A634CC49}"/>
              </a:ext>
            </a:extLst>
          </p:cNvPr>
          <p:cNvSpPr txBox="1"/>
          <p:nvPr/>
        </p:nvSpPr>
        <p:spPr>
          <a:xfrm>
            <a:off x="2275617" y="311975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3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15D9C5-683C-F6F7-F13D-B6997C4C6B78}"/>
              </a:ext>
            </a:extLst>
          </p:cNvPr>
          <p:cNvSpPr txBox="1"/>
          <p:nvPr/>
        </p:nvSpPr>
        <p:spPr>
          <a:xfrm>
            <a:off x="2275617" y="3346262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4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DAC7CA-6674-2593-DBE0-BBB18C3E06A3}"/>
              </a:ext>
            </a:extLst>
          </p:cNvPr>
          <p:cNvSpPr txBox="1"/>
          <p:nvPr/>
        </p:nvSpPr>
        <p:spPr>
          <a:xfrm>
            <a:off x="2275438" y="3567322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5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C5C80C-7C7C-E9AF-10A8-21B29499B421}"/>
              </a:ext>
            </a:extLst>
          </p:cNvPr>
          <p:cNvSpPr txBox="1"/>
          <p:nvPr/>
        </p:nvSpPr>
        <p:spPr>
          <a:xfrm>
            <a:off x="2275438" y="3784774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6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4E7B64-03C5-DAE4-458F-EFBB41361751}"/>
              </a:ext>
            </a:extLst>
          </p:cNvPr>
          <p:cNvSpPr txBox="1"/>
          <p:nvPr/>
        </p:nvSpPr>
        <p:spPr>
          <a:xfrm>
            <a:off x="2284670" y="4011121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7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1DE254-83B2-2F86-6240-20F23290A7F3}"/>
              </a:ext>
            </a:extLst>
          </p:cNvPr>
          <p:cNvSpPr txBox="1"/>
          <p:nvPr/>
        </p:nvSpPr>
        <p:spPr>
          <a:xfrm>
            <a:off x="2284670" y="4228573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8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7E8C64-D2FB-3FCC-84A6-CD9AE6363C18}"/>
              </a:ext>
            </a:extLst>
          </p:cNvPr>
          <p:cNvSpPr txBox="1"/>
          <p:nvPr/>
        </p:nvSpPr>
        <p:spPr>
          <a:xfrm>
            <a:off x="2284670" y="4443556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9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0476C2-1550-C9B4-75F8-73A7014B433A}"/>
              </a:ext>
            </a:extLst>
          </p:cNvPr>
          <p:cNvSpPr txBox="1"/>
          <p:nvPr/>
        </p:nvSpPr>
        <p:spPr>
          <a:xfrm>
            <a:off x="2293902" y="4669903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10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616059-E513-C8E6-DDBA-2FA062FD9203}"/>
              </a:ext>
            </a:extLst>
          </p:cNvPr>
          <p:cNvSpPr txBox="1"/>
          <p:nvPr/>
        </p:nvSpPr>
        <p:spPr>
          <a:xfrm>
            <a:off x="2293902" y="4887355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</p:spTree>
    <p:extLst>
      <p:ext uri="{BB962C8B-B14F-4D97-AF65-F5344CB8AC3E}">
        <p14:creationId xmlns:p14="http://schemas.microsoft.com/office/powerpoint/2010/main" val="138115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0DE62-3506-E67C-DE1A-76F58A10F437}"/>
              </a:ext>
            </a:extLst>
          </p:cNvPr>
          <p:cNvSpPr/>
          <p:nvPr/>
        </p:nvSpPr>
        <p:spPr>
          <a:xfrm>
            <a:off x="8133871" y="1560880"/>
            <a:ext cx="3014189" cy="3492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DAD18E-19FF-01EA-38E8-A1FB50D7D29F}"/>
              </a:ext>
            </a:extLst>
          </p:cNvPr>
          <p:cNvSpPr txBox="1"/>
          <p:nvPr/>
        </p:nvSpPr>
        <p:spPr>
          <a:xfrm>
            <a:off x="8376045" y="1629399"/>
            <a:ext cx="2514600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will re-rendered in infinity loop with out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en-US" sz="11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0F831-69D6-3E3F-48FC-70197F33AB99}"/>
              </a:ext>
            </a:extLst>
          </p:cNvPr>
          <p:cNvSpPr txBox="1"/>
          <p:nvPr/>
        </p:nvSpPr>
        <p:spPr>
          <a:xfrm>
            <a:off x="8162081" y="2060286"/>
            <a:ext cx="301418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EF99B-24F4-2D5E-BF73-015849FE58AB}"/>
              </a:ext>
            </a:extLst>
          </p:cNvPr>
          <p:cNvSpPr/>
          <p:nvPr/>
        </p:nvSpPr>
        <p:spPr>
          <a:xfrm>
            <a:off x="4296117" y="578204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A1501-98FD-18C2-A25B-70714B68DB0A}"/>
              </a:ext>
            </a:extLst>
          </p:cNvPr>
          <p:cNvSpPr txBox="1"/>
          <p:nvPr/>
        </p:nvSpPr>
        <p:spPr>
          <a:xfrm>
            <a:off x="4545910" y="646724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86AB3-DE57-3EF7-E1AC-B17F78DF8612}"/>
              </a:ext>
            </a:extLst>
          </p:cNvPr>
          <p:cNvSpPr txBox="1"/>
          <p:nvPr/>
        </p:nvSpPr>
        <p:spPr>
          <a:xfrm>
            <a:off x="4339213" y="1085172"/>
            <a:ext cx="35654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ADFBBC-4E25-C7D0-17B5-0BC46A859C34}"/>
              </a:ext>
            </a:extLst>
          </p:cNvPr>
          <p:cNvSpPr/>
          <p:nvPr/>
        </p:nvSpPr>
        <p:spPr>
          <a:xfrm>
            <a:off x="4399466" y="2207246"/>
            <a:ext cx="3421380" cy="108966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1DF2EE-49A7-68DB-BF0F-8B34E74487F4}"/>
              </a:ext>
            </a:extLst>
          </p:cNvPr>
          <p:cNvSpPr/>
          <p:nvPr/>
        </p:nvSpPr>
        <p:spPr>
          <a:xfrm>
            <a:off x="601956" y="564699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39B70-F539-7D65-83BD-D33B30A6DECD}"/>
              </a:ext>
            </a:extLst>
          </p:cNvPr>
          <p:cNvSpPr txBox="1"/>
          <p:nvPr/>
        </p:nvSpPr>
        <p:spPr>
          <a:xfrm>
            <a:off x="851749" y="633219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6DAA1E-9FDA-092A-2783-A76B4C48BCF0}"/>
              </a:ext>
            </a:extLst>
          </p:cNvPr>
          <p:cNvSpPr txBox="1"/>
          <p:nvPr/>
        </p:nvSpPr>
        <p:spPr>
          <a:xfrm>
            <a:off x="645052" y="1071667"/>
            <a:ext cx="35654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33893B-A809-6ABB-B02C-1D643F40E541}"/>
              </a:ext>
            </a:extLst>
          </p:cNvPr>
          <p:cNvSpPr txBox="1"/>
          <p:nvPr/>
        </p:nvSpPr>
        <p:spPr>
          <a:xfrm>
            <a:off x="7990278" y="464792"/>
            <a:ext cx="304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useEffect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</p:spTree>
    <p:extLst>
      <p:ext uri="{BB962C8B-B14F-4D97-AF65-F5344CB8AC3E}">
        <p14:creationId xmlns:p14="http://schemas.microsoft.com/office/powerpoint/2010/main" val="258382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2CEC95-249D-7E1E-B95D-C07CEA9C2896}"/>
              </a:ext>
            </a:extLst>
          </p:cNvPr>
          <p:cNvSpPr txBox="1"/>
          <p:nvPr/>
        </p:nvSpPr>
        <p:spPr>
          <a:xfrm>
            <a:off x="7981950" y="417582"/>
            <a:ext cx="31527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useEffect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8F490-36A7-663F-D48D-11E0801BDE35}"/>
              </a:ext>
            </a:extLst>
          </p:cNvPr>
          <p:cNvSpPr txBox="1"/>
          <p:nvPr/>
        </p:nvSpPr>
        <p:spPr>
          <a:xfrm>
            <a:off x="573881" y="3429000"/>
            <a:ext cx="6350794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identifier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'Checking form validity!'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2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'CLEANUP'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(identifier);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653F9E-CCBF-8266-A486-33DB80402FFA}"/>
              </a:ext>
            </a:extLst>
          </p:cNvPr>
          <p:cNvSpPr/>
          <p:nvPr/>
        </p:nvSpPr>
        <p:spPr>
          <a:xfrm>
            <a:off x="914400" y="5124450"/>
            <a:ext cx="2457450" cy="7524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5D6881-9E9A-ADFC-B31F-AD0EB514ADC8}"/>
              </a:ext>
            </a:extLst>
          </p:cNvPr>
          <p:cNvSpPr txBox="1"/>
          <p:nvPr/>
        </p:nvSpPr>
        <p:spPr>
          <a:xfrm>
            <a:off x="7265194" y="3734395"/>
            <a:ext cx="3650456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First when render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dom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work the function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useeffect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, and not work the return .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When change  Dependency values the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retun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run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cleanup function.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This will run as a cleanup process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before </a:t>
            </a:r>
            <a:r>
              <a:rPr lang="en-US" i="0" dirty="0" err="1">
                <a:solidFill>
                  <a:schemeClr val="bg1"/>
                </a:solidFill>
                <a:effectLst/>
                <a:latin typeface="udemy sans"/>
              </a:rPr>
              <a:t>useEffect</a:t>
            </a:r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 executes this function the next time.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648AE6-EE3D-9531-A21D-A24D4D7D6A7A}"/>
              </a:ext>
            </a:extLst>
          </p:cNvPr>
          <p:cNvCxnSpPr/>
          <p:nvPr/>
        </p:nvCxnSpPr>
        <p:spPr>
          <a:xfrm flipH="1">
            <a:off x="3371850" y="5495925"/>
            <a:ext cx="3893344" cy="85725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1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99EE84-9A68-3611-CD86-24B2F038253F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8AE5F-906E-4581-4D45-390820E8D1B7}"/>
              </a:ext>
            </a:extLst>
          </p:cNvPr>
          <p:cNvSpPr txBox="1"/>
          <p:nvPr/>
        </p:nvSpPr>
        <p:spPr>
          <a:xfrm>
            <a:off x="1852612" y="1353235"/>
            <a:ext cx="848677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const [state, </a:t>
            </a:r>
            <a:r>
              <a:rPr lang="en-US" dirty="0" err="1"/>
              <a:t>dispatchFn</a:t>
            </a:r>
            <a:r>
              <a:rPr lang="en-US" dirty="0"/>
              <a:t>] = </a:t>
            </a:r>
            <a:r>
              <a:rPr lang="en-US" dirty="0" err="1"/>
              <a:t>useReducer</a:t>
            </a:r>
            <a:r>
              <a:rPr lang="en-US" dirty="0"/>
              <a:t>(</a:t>
            </a:r>
            <a:r>
              <a:rPr lang="en-US" dirty="0" err="1"/>
              <a:t>reducerFn</a:t>
            </a:r>
            <a:r>
              <a:rPr lang="en-US" dirty="0"/>
              <a:t>, </a:t>
            </a:r>
            <a:r>
              <a:rPr lang="en-US" dirty="0" err="1"/>
              <a:t>initialState</a:t>
            </a:r>
            <a:r>
              <a:rPr lang="en-US" dirty="0"/>
              <a:t>, </a:t>
            </a:r>
            <a:r>
              <a:rPr lang="en-US" dirty="0" err="1"/>
              <a:t>initFn</a:t>
            </a:r>
            <a:r>
              <a:rPr lang="en-US" dirty="0"/>
              <a:t>);</a:t>
            </a:r>
          </a:p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22A07D-B561-ABDA-4A94-F9DF1B49E3F4}"/>
              </a:ext>
            </a:extLst>
          </p:cNvPr>
          <p:cNvSpPr/>
          <p:nvPr/>
        </p:nvSpPr>
        <p:spPr>
          <a:xfrm>
            <a:off x="3009899" y="1600200"/>
            <a:ext cx="619125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8A6836-EFE6-A592-9866-EE86003CB7CB}"/>
              </a:ext>
            </a:extLst>
          </p:cNvPr>
          <p:cNvSpPr/>
          <p:nvPr/>
        </p:nvSpPr>
        <p:spPr>
          <a:xfrm>
            <a:off x="3667123" y="1600200"/>
            <a:ext cx="1285877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635394-8CCF-0E03-9483-0F7FEFA8291E}"/>
              </a:ext>
            </a:extLst>
          </p:cNvPr>
          <p:cNvSpPr/>
          <p:nvPr/>
        </p:nvSpPr>
        <p:spPr>
          <a:xfrm>
            <a:off x="6643687" y="1600200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A22E8FE-FD86-5017-75AB-251BC9377175}"/>
              </a:ext>
            </a:extLst>
          </p:cNvPr>
          <p:cNvSpPr/>
          <p:nvPr/>
        </p:nvSpPr>
        <p:spPr>
          <a:xfrm>
            <a:off x="7893843" y="1591062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DC5818-E173-5848-A88F-5092A7AA43FE}"/>
              </a:ext>
            </a:extLst>
          </p:cNvPr>
          <p:cNvSpPr/>
          <p:nvPr/>
        </p:nvSpPr>
        <p:spPr>
          <a:xfrm>
            <a:off x="9143999" y="1591062"/>
            <a:ext cx="600078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5D6D7-1D5D-B78B-4E07-C2B792185297}"/>
              </a:ext>
            </a:extLst>
          </p:cNvPr>
          <p:cNvSpPr txBox="1"/>
          <p:nvPr/>
        </p:nvSpPr>
        <p:spPr>
          <a:xfrm>
            <a:off x="1190625" y="2809875"/>
            <a:ext cx="2219325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state snapshot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used in the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component </a:t>
            </a:r>
            <a:r>
              <a:rPr lang="en-US" sz="1600" b="1" dirty="0" err="1">
                <a:solidFill>
                  <a:schemeClr val="bg1"/>
                </a:solidFill>
              </a:rPr>
              <a:t>rerender</a:t>
            </a:r>
            <a:r>
              <a:rPr lang="en-US" sz="1600" b="1" dirty="0">
                <a:solidFill>
                  <a:schemeClr val="bg1"/>
                </a:solidFill>
              </a:rPr>
              <a:t>/ </a:t>
            </a:r>
            <a:r>
              <a:rPr lang="en-US" sz="1600" b="1" dirty="0" err="1">
                <a:solidFill>
                  <a:schemeClr val="bg1"/>
                </a:solidFill>
              </a:rPr>
              <a:t>reevaluation</a:t>
            </a:r>
            <a:r>
              <a:rPr lang="en-US" sz="1600" b="1" dirty="0">
                <a:solidFill>
                  <a:schemeClr val="bg1"/>
                </a:solidFill>
              </a:rPr>
              <a:t> cycle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AC94CA8-C735-CD3B-2EA6-B4EC97E5CA02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rot="5400000">
            <a:off x="2428875" y="1919288"/>
            <a:ext cx="762000" cy="1019174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27053A-C4EC-1680-EDE0-AE8CB64C8EB9}"/>
              </a:ext>
            </a:extLst>
          </p:cNvPr>
          <p:cNvSpPr txBox="1"/>
          <p:nvPr/>
        </p:nvSpPr>
        <p:spPr>
          <a:xfrm>
            <a:off x="3667123" y="2809874"/>
            <a:ext cx="2781302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can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be used to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 a new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action (i.e. trigger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 update of the  state)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B3E0F15-A892-8C70-E57B-75A8672FD063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4529136" y="2281236"/>
            <a:ext cx="762000" cy="295276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5DCDF7-B422-669A-F675-136210624AD2}"/>
              </a:ext>
            </a:extLst>
          </p:cNvPr>
          <p:cNvSpPr txBox="1"/>
          <p:nvPr/>
        </p:nvSpPr>
        <p:spPr>
          <a:xfrm>
            <a:off x="7250905" y="2809873"/>
            <a:ext cx="1800225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5FD1E-FFB7-7B7A-63B5-16BE196F0270}"/>
              </a:ext>
            </a:extLst>
          </p:cNvPr>
          <p:cNvSpPr txBox="1"/>
          <p:nvPr/>
        </p:nvSpPr>
        <p:spPr>
          <a:xfrm>
            <a:off x="8843964" y="3429000"/>
            <a:ext cx="2157411" cy="8309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to set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programmatically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9E3CF62-732D-6BC3-BCBE-B31AA61E7BC2}"/>
              </a:ext>
            </a:extLst>
          </p:cNvPr>
          <p:cNvCxnSpPr>
            <a:endCxn id="26" idx="0"/>
          </p:cNvCxnSpPr>
          <p:nvPr/>
        </p:nvCxnSpPr>
        <p:spPr>
          <a:xfrm rot="5400000">
            <a:off x="8033341" y="2156414"/>
            <a:ext cx="771136" cy="535782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2651AE0-F5D2-B57C-C65B-AE690584C134}"/>
              </a:ext>
            </a:extLst>
          </p:cNvPr>
          <p:cNvCxnSpPr>
            <a:stCxn id="17" idx="2"/>
            <a:endCxn id="27" idx="0"/>
          </p:cNvCxnSpPr>
          <p:nvPr/>
        </p:nvCxnSpPr>
        <p:spPr>
          <a:xfrm rot="16200000" flipH="1">
            <a:off x="8988223" y="2494552"/>
            <a:ext cx="1390263" cy="478632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CAB51EB-80DC-CA0F-82FB-C8BBBEF32626}"/>
              </a:ext>
            </a:extLst>
          </p:cNvPr>
          <p:cNvSpPr txBox="1"/>
          <p:nvPr/>
        </p:nvSpPr>
        <p:spPr>
          <a:xfrm>
            <a:off x="2662831" y="4886948"/>
            <a:ext cx="7571188" cy="13234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(</a:t>
            </a:r>
            <a:r>
              <a:rPr lang="en-US" sz="1600" b="1" dirty="0" err="1">
                <a:solidFill>
                  <a:schemeClr val="bg1"/>
                </a:solidFill>
              </a:rPr>
              <a:t>prevState</a:t>
            </a:r>
            <a:r>
              <a:rPr lang="en-US" sz="1600" b="1" dirty="0">
                <a:solidFill>
                  <a:schemeClr val="bg1"/>
                </a:solidFill>
              </a:rPr>
              <a:t>, action) =&gt; </a:t>
            </a:r>
            <a:r>
              <a:rPr lang="en-US" sz="1600" b="1" dirty="0" err="1">
                <a:solidFill>
                  <a:schemeClr val="bg1"/>
                </a:solidFill>
              </a:rPr>
              <a:t>newState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is triggered automatically once an action is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dispatched (via </a:t>
            </a:r>
            <a:r>
              <a:rPr lang="en-US" sz="1600" b="1" dirty="0" err="1">
                <a:solidFill>
                  <a:schemeClr val="bg1"/>
                </a:solidFill>
              </a:rPr>
              <a:t>dispatchFn</a:t>
            </a:r>
            <a:r>
              <a:rPr lang="en-US" sz="1600" b="1" dirty="0">
                <a:solidFill>
                  <a:schemeClr val="bg1"/>
                </a:solidFill>
              </a:rPr>
              <a:t>()) – it receives the latest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snapshot and should return the new, updated state.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50375AC-DE6C-17D3-5783-6EC33C110F19}"/>
              </a:ext>
            </a:extLst>
          </p:cNvPr>
          <p:cNvCxnSpPr>
            <a:cxnSpLocks/>
          </p:cNvCxnSpPr>
          <p:nvPr/>
        </p:nvCxnSpPr>
        <p:spPr>
          <a:xfrm rot="5400000">
            <a:off x="5426558" y="3265008"/>
            <a:ext cx="2839074" cy="40480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7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A8F6E-33DE-710D-4443-58355A6F7947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8B862-8988-D358-D62B-1596C1AE8199}"/>
              </a:ext>
            </a:extLst>
          </p:cNvPr>
          <p:cNvSpPr txBox="1"/>
          <p:nvPr/>
        </p:nvSpPr>
        <p:spPr>
          <a:xfrm>
            <a:off x="571500" y="552450"/>
            <a:ext cx="2674143" cy="5627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('');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RUNNING'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CLEANUP'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BFFD1F-D7EA-EE31-F70E-3C7C19930C2F}"/>
              </a:ext>
            </a:extLst>
          </p:cNvPr>
          <p:cNvSpPr txBox="1"/>
          <p:nvPr/>
        </p:nvSpPr>
        <p:spPr>
          <a:xfrm>
            <a:off x="3581399" y="625475"/>
            <a:ext cx="2790823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1 - import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15A29B-C040-A8F3-6DD1-FCBAB70CE928}"/>
              </a:ext>
            </a:extLst>
          </p:cNvPr>
          <p:cNvSpPr/>
          <p:nvPr/>
        </p:nvSpPr>
        <p:spPr>
          <a:xfrm>
            <a:off x="635000" y="584200"/>
            <a:ext cx="1555750" cy="9365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549A6D-BAB2-CD3B-FA0B-CB4D975FCE34}"/>
              </a:ext>
            </a:extLst>
          </p:cNvPr>
          <p:cNvSpPr txBox="1"/>
          <p:nvPr/>
        </p:nvSpPr>
        <p:spPr>
          <a:xfrm>
            <a:off x="3603666" y="1222239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3 -Reducer Function (</a:t>
            </a:r>
            <a:r>
              <a:rPr lang="en-US" sz="800" b="1" dirty="0" err="1">
                <a:solidFill>
                  <a:schemeClr val="bg1"/>
                </a:solidFill>
              </a:rPr>
              <a:t>prevState</a:t>
            </a:r>
            <a:r>
              <a:rPr lang="en-US" sz="800" b="1" dirty="0">
                <a:solidFill>
                  <a:schemeClr val="bg1"/>
                </a:solidFill>
              </a:rPr>
              <a:t>, action) =&gt; </a:t>
            </a:r>
            <a:r>
              <a:rPr lang="en-US" sz="800" b="1" dirty="0" err="1">
                <a:solidFill>
                  <a:schemeClr val="bg1"/>
                </a:solidFill>
              </a:rPr>
              <a:t>newState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EE6ADD-159B-7F34-54B0-884FA72FC6F3}"/>
              </a:ext>
            </a:extLst>
          </p:cNvPr>
          <p:cNvSpPr/>
          <p:nvPr/>
        </p:nvSpPr>
        <p:spPr>
          <a:xfrm>
            <a:off x="666750" y="1743075"/>
            <a:ext cx="1555750" cy="25400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51E0A75-98A4-B0FC-D492-AF906197B83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11250" y="1044575"/>
            <a:ext cx="2470151" cy="825500"/>
          </a:xfrm>
          <a:prstGeom prst="bentConnector3">
            <a:avLst>
              <a:gd name="adj1" fmla="val 25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3EEA0B4-4EB8-04AC-C439-65BA7E80B787}"/>
              </a:ext>
            </a:extLst>
          </p:cNvPr>
          <p:cNvCxnSpPr>
            <a:cxnSpLocks/>
            <a:stCxn id="41" idx="1"/>
            <a:endCxn id="42" idx="3"/>
          </p:cNvCxnSpPr>
          <p:nvPr/>
        </p:nvCxnSpPr>
        <p:spPr>
          <a:xfrm rot="10800000">
            <a:off x="2190751" y="631029"/>
            <a:ext cx="1390649" cy="102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C5547B9-EA1D-0829-B008-195548BE3FF2}"/>
              </a:ext>
            </a:extLst>
          </p:cNvPr>
          <p:cNvSpPr txBox="1"/>
          <p:nvPr/>
        </p:nvSpPr>
        <p:spPr>
          <a:xfrm>
            <a:off x="3581395" y="925974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2 - </a:t>
            </a:r>
            <a:r>
              <a:rPr lang="en-US" sz="800" b="1" dirty="0" err="1">
                <a:solidFill>
                  <a:schemeClr val="bg1"/>
                </a:solidFill>
              </a:rPr>
              <a:t>initialState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B47F61-81A9-BA11-72D5-9C50DD298BE9}"/>
              </a:ext>
            </a:extLst>
          </p:cNvPr>
          <p:cNvSpPr txBox="1"/>
          <p:nvPr/>
        </p:nvSpPr>
        <p:spPr>
          <a:xfrm>
            <a:off x="3581397" y="1543177"/>
            <a:ext cx="2790827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4 – use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9F4FF91-D61E-0DCD-9AD4-CDEDBAC7882D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>
            <a:off x="1654178" y="930959"/>
            <a:ext cx="1949489" cy="399003"/>
          </a:xfrm>
          <a:prstGeom prst="bentConnector3">
            <a:avLst/>
          </a:prstGeom>
          <a:ln>
            <a:solidFill>
              <a:srgbClr val="B311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1F94CEE-993C-117F-4416-C02132CEF7EF}"/>
              </a:ext>
            </a:extLst>
          </p:cNvPr>
          <p:cNvCxnSpPr>
            <a:cxnSpLocks/>
          </p:cNvCxnSpPr>
          <p:nvPr/>
        </p:nvCxnSpPr>
        <p:spPr>
          <a:xfrm>
            <a:off x="1085850" y="955675"/>
            <a:ext cx="831850" cy="802946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6132D44-D899-254F-C375-749F6538B6F7}"/>
              </a:ext>
            </a:extLst>
          </p:cNvPr>
          <p:cNvSpPr/>
          <p:nvPr/>
        </p:nvSpPr>
        <p:spPr>
          <a:xfrm>
            <a:off x="1085850" y="2453594"/>
            <a:ext cx="1187450" cy="79046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BC4B5EB-667D-932A-9048-92148EDF47F6}"/>
              </a:ext>
            </a:extLst>
          </p:cNvPr>
          <p:cNvCxnSpPr>
            <a:stCxn id="91" idx="0"/>
          </p:cNvCxnSpPr>
          <p:nvPr/>
        </p:nvCxnSpPr>
        <p:spPr>
          <a:xfrm flipH="1" flipV="1">
            <a:off x="1435100" y="917574"/>
            <a:ext cx="244475" cy="153602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C22ED4-F16F-31BA-0047-6C5DB0AE0498}"/>
              </a:ext>
            </a:extLst>
          </p:cNvPr>
          <p:cNvSpPr txBox="1"/>
          <p:nvPr/>
        </p:nvSpPr>
        <p:spPr>
          <a:xfrm>
            <a:off x="3581395" y="1861363"/>
            <a:ext cx="2790827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5 – dispatch new action with object type action and new value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4A37D9B-09AC-6720-17BA-65560844941E}"/>
              </a:ext>
            </a:extLst>
          </p:cNvPr>
          <p:cNvCxnSpPr>
            <a:stCxn id="94" idx="1"/>
            <a:endCxn id="91" idx="3"/>
          </p:cNvCxnSpPr>
          <p:nvPr/>
        </p:nvCxnSpPr>
        <p:spPr>
          <a:xfrm rot="10800000" flipV="1">
            <a:off x="2273301" y="2030639"/>
            <a:ext cx="1308095" cy="462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ACA953-AD27-046E-954B-052FF2C28614}"/>
              </a:ext>
            </a:extLst>
          </p:cNvPr>
          <p:cNvSpPr txBox="1"/>
          <p:nvPr/>
        </p:nvSpPr>
        <p:spPr>
          <a:xfrm>
            <a:off x="6752514" y="1316725"/>
            <a:ext cx="4805836" cy="49859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items: [],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.item.price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item: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id: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8B77B-C9DC-D87C-970A-DDE33D6CD112}"/>
              </a:ext>
            </a:extLst>
          </p:cNvPr>
          <p:cNvSpPr/>
          <p:nvPr/>
        </p:nvSpPr>
        <p:spPr>
          <a:xfrm>
            <a:off x="6819900" y="1344163"/>
            <a:ext cx="1833563" cy="151262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DF9397-47D5-D96D-70EC-7ED5989BFBB7}"/>
              </a:ext>
            </a:extLst>
          </p:cNvPr>
          <p:cNvSpPr/>
          <p:nvPr/>
        </p:nvSpPr>
        <p:spPr>
          <a:xfrm>
            <a:off x="6893718" y="2366962"/>
            <a:ext cx="2005013" cy="400051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0828F9-B41C-F4CA-52A3-B7A4ACF4B94D}"/>
              </a:ext>
            </a:extLst>
          </p:cNvPr>
          <p:cNvSpPr/>
          <p:nvPr/>
        </p:nvSpPr>
        <p:spPr>
          <a:xfrm>
            <a:off x="6893718" y="2879480"/>
            <a:ext cx="3969545" cy="1078157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5910F-6E82-6CB8-2CBB-264DFA29DCEA}"/>
              </a:ext>
            </a:extLst>
          </p:cNvPr>
          <p:cNvSpPr/>
          <p:nvPr/>
        </p:nvSpPr>
        <p:spPr>
          <a:xfrm>
            <a:off x="6913958" y="4017717"/>
            <a:ext cx="3649267" cy="104775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94CAB1-2D52-C2E0-B82B-14D97D3CE99B}"/>
              </a:ext>
            </a:extLst>
          </p:cNvPr>
          <p:cNvSpPr/>
          <p:nvPr/>
        </p:nvSpPr>
        <p:spPr>
          <a:xfrm>
            <a:off x="6913959" y="4287347"/>
            <a:ext cx="2225280" cy="104775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82EA463-1A73-4922-19FF-E8F0A7641761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>
            <a:off x="6372222" y="733197"/>
            <a:ext cx="447678" cy="686597"/>
          </a:xfrm>
          <a:prstGeom prst="bentConnector3">
            <a:avLst>
              <a:gd name="adj1" fmla="val 68085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7CCC2E5-B569-2F84-7772-42B539AA0D83}"/>
              </a:ext>
            </a:extLst>
          </p:cNvPr>
          <p:cNvCxnSpPr>
            <a:cxnSpLocks/>
            <a:stCxn id="70" idx="3"/>
            <a:endCxn id="13" idx="1"/>
          </p:cNvCxnSpPr>
          <p:nvPr/>
        </p:nvCxnSpPr>
        <p:spPr>
          <a:xfrm>
            <a:off x="6372224" y="1650899"/>
            <a:ext cx="541734" cy="2419206"/>
          </a:xfrm>
          <a:prstGeom prst="bentConnector3">
            <a:avLst>
              <a:gd name="adj1" fmla="val 1219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35FBDDE-145B-069B-7CCB-DC0802337627}"/>
              </a:ext>
            </a:extLst>
          </p:cNvPr>
          <p:cNvCxnSpPr>
            <a:cxnSpLocks/>
            <a:stCxn id="60" idx="3"/>
            <a:endCxn id="10" idx="1"/>
          </p:cNvCxnSpPr>
          <p:nvPr/>
        </p:nvCxnSpPr>
        <p:spPr>
          <a:xfrm>
            <a:off x="6372219" y="1033696"/>
            <a:ext cx="521499" cy="1533292"/>
          </a:xfrm>
          <a:prstGeom prst="bentConnector3">
            <a:avLst>
              <a:gd name="adj1" fmla="val 4543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00CCC11-48F0-762E-630A-27DBAD083E3C}"/>
              </a:ext>
            </a:extLst>
          </p:cNvPr>
          <p:cNvCxnSpPr>
            <a:cxnSpLocks/>
            <a:stCxn id="49" idx="3"/>
            <a:endCxn id="11" idx="1"/>
          </p:cNvCxnSpPr>
          <p:nvPr/>
        </p:nvCxnSpPr>
        <p:spPr>
          <a:xfrm>
            <a:off x="6394490" y="1329961"/>
            <a:ext cx="499228" cy="2088598"/>
          </a:xfrm>
          <a:prstGeom prst="bentConnector3">
            <a:avLst>
              <a:gd name="adj1" fmla="val 2519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094265C-18E6-CDA7-9214-F6674DBED0CD}"/>
              </a:ext>
            </a:extLst>
          </p:cNvPr>
          <p:cNvCxnSpPr>
            <a:stCxn id="94" idx="2"/>
            <a:endCxn id="14" idx="1"/>
          </p:cNvCxnSpPr>
          <p:nvPr/>
        </p:nvCxnSpPr>
        <p:spPr>
          <a:xfrm rot="16200000" flipH="1">
            <a:off x="4875475" y="2301251"/>
            <a:ext cx="2139818" cy="19371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69F3BE1-9230-E56E-B947-5EC6E1FFF7FE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 flipV="1">
            <a:off x="2222501" y="1650898"/>
            <a:ext cx="1358897" cy="144733"/>
          </a:xfrm>
          <a:prstGeom prst="bentConnector3">
            <a:avLst>
              <a:gd name="adj1" fmla="val 59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6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02E5705-460C-32EE-85A6-115AB17603C2}"/>
              </a:ext>
            </a:extLst>
          </p:cNvPr>
          <p:cNvSpPr txBox="1"/>
          <p:nvPr/>
        </p:nvSpPr>
        <p:spPr>
          <a:xfrm>
            <a:off x="8001348" y="379060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386C55-CF49-299E-2AE9-F5B05CD1A9B0}"/>
              </a:ext>
            </a:extLst>
          </p:cNvPr>
          <p:cNvSpPr txBox="1"/>
          <p:nvPr/>
        </p:nvSpPr>
        <p:spPr>
          <a:xfrm>
            <a:off x="8516937" y="1293474"/>
            <a:ext cx="2790823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 – create folder store &gt; sonthing-context.js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4D8CE4-7C0E-445B-2310-F250ACD47D05}"/>
              </a:ext>
            </a:extLst>
          </p:cNvPr>
          <p:cNvSpPr txBox="1"/>
          <p:nvPr/>
        </p:nvSpPr>
        <p:spPr>
          <a:xfrm>
            <a:off x="8516937" y="1969062"/>
            <a:ext cx="2790824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 – in parent </a:t>
            </a:r>
            <a:r>
              <a:rPr lang="en-US" sz="1400" b="1" dirty="0" err="1">
                <a:solidFill>
                  <a:schemeClr val="bg1"/>
                </a:solidFill>
              </a:rPr>
              <a:t>componets</a:t>
            </a:r>
            <a:r>
              <a:rPr lang="en-US" sz="1400" b="1" dirty="0">
                <a:solidFill>
                  <a:schemeClr val="bg1"/>
                </a:solidFill>
              </a:rPr>
              <a:t> in App.js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C098CB-A7D2-D64E-3388-7DDC58CFB77A}"/>
              </a:ext>
            </a:extLst>
          </p:cNvPr>
          <p:cNvSpPr txBox="1"/>
          <p:nvPr/>
        </p:nvSpPr>
        <p:spPr>
          <a:xfrm>
            <a:off x="8516937" y="2639593"/>
            <a:ext cx="279082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 – get values context to </a:t>
            </a:r>
            <a:r>
              <a:rPr lang="en-US" sz="1400" b="1" dirty="0"/>
              <a:t>target component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0BB69-833D-AF50-A767-78B8A7C051E9}"/>
              </a:ext>
            </a:extLst>
          </p:cNvPr>
          <p:cNvSpPr txBox="1"/>
          <p:nvPr/>
        </p:nvSpPr>
        <p:spPr>
          <a:xfrm>
            <a:off x="838914" y="535653"/>
            <a:ext cx="137807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" dirty="0">
                <a:solidFill>
                  <a:srgbClr val="F92672"/>
                </a:solidFill>
                <a:latin typeface="Consolas" panose="020B0609020204030204" pitchFamily="49" charset="0"/>
              </a:rPr>
              <a:t>====== auth-context.js ======</a:t>
            </a:r>
            <a:endParaRPr lang="en-US" sz="4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CA994AD-D0C6-4F15-554B-337AFA2A6B45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2216984" y="828042"/>
            <a:ext cx="6281462" cy="665551"/>
          </a:xfrm>
          <a:prstGeom prst="bentConnector3">
            <a:avLst>
              <a:gd name="adj1" fmla="val 9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66AB56E-AED9-A164-2200-9F8EE91BB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989246"/>
              </p:ext>
            </p:extLst>
          </p:nvPr>
        </p:nvGraphicFramePr>
        <p:xfrm>
          <a:off x="3921188" y="692250"/>
          <a:ext cx="3582833" cy="261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0920E9C-5476-8C4B-95E0-51E2EF4C395E}"/>
              </a:ext>
            </a:extLst>
          </p:cNvPr>
          <p:cNvSpPr txBox="1"/>
          <p:nvPr/>
        </p:nvSpPr>
        <p:spPr>
          <a:xfrm>
            <a:off x="838915" y="1288739"/>
            <a:ext cx="2611647" cy="2923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We should of course check email and password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But it's just a dummy/ demo anyways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F5B53EE4-BD37-33E1-0B9A-CB2E992890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314913"/>
              </p:ext>
            </p:extLst>
          </p:nvPr>
        </p:nvGraphicFramePr>
        <p:xfrm>
          <a:off x="4097786" y="1461457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7" name="Right Brace 36">
            <a:extLst>
              <a:ext uri="{FF2B5EF4-FFF2-40B4-BE49-F238E27FC236}">
                <a16:creationId xmlns:a16="http://schemas.microsoft.com/office/drawing/2014/main" id="{2FDE16E9-2B47-C8D9-E766-30C977D38F23}"/>
              </a:ext>
            </a:extLst>
          </p:cNvPr>
          <p:cNvSpPr/>
          <p:nvPr/>
        </p:nvSpPr>
        <p:spPr>
          <a:xfrm>
            <a:off x="7091153" y="1751944"/>
            <a:ext cx="1407298" cy="948608"/>
          </a:xfrm>
          <a:prstGeom prst="rightBrace">
            <a:avLst>
              <a:gd name="adj1" fmla="val 5380"/>
              <a:gd name="adj2" fmla="val 530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24E720-D360-5C19-AC46-96E738926DBF}"/>
              </a:ext>
            </a:extLst>
          </p:cNvPr>
          <p:cNvSpPr/>
          <p:nvPr/>
        </p:nvSpPr>
        <p:spPr>
          <a:xfrm>
            <a:off x="920750" y="1647825"/>
            <a:ext cx="1358900" cy="51532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34E259-25C9-1E72-8F50-74D401609A41}"/>
              </a:ext>
            </a:extLst>
          </p:cNvPr>
          <p:cNvSpPr/>
          <p:nvPr/>
        </p:nvSpPr>
        <p:spPr>
          <a:xfrm>
            <a:off x="990600" y="3216275"/>
            <a:ext cx="1631950" cy="688975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20AA19D-8A99-58FD-12AA-D39D96C41010}"/>
              </a:ext>
            </a:extLst>
          </p:cNvPr>
          <p:cNvCxnSpPr>
            <a:cxnSpLocks/>
          </p:cNvCxnSpPr>
          <p:nvPr/>
        </p:nvCxnSpPr>
        <p:spPr>
          <a:xfrm rot="10800000">
            <a:off x="2279652" y="1675101"/>
            <a:ext cx="1818134" cy="128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345F908-AFA3-3E3D-7067-E9A26C487265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 flipV="1">
            <a:off x="2622551" y="2214127"/>
            <a:ext cx="1631951" cy="1346636"/>
          </a:xfrm>
          <a:prstGeom prst="bentConnector3">
            <a:avLst>
              <a:gd name="adj1" fmla="val 6427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7E762D0-825B-359E-498A-17B38A2EF18F}"/>
              </a:ext>
            </a:extLst>
          </p:cNvPr>
          <p:cNvSpPr txBox="1"/>
          <p:nvPr/>
        </p:nvSpPr>
        <p:spPr>
          <a:xfrm>
            <a:off x="4969977" y="3429000"/>
            <a:ext cx="2611647" cy="2877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F4E4ED02-8933-A83A-1B53-3E31F870C5A0}"/>
              </a:ext>
            </a:extLst>
          </p:cNvPr>
          <p:cNvCxnSpPr>
            <a:cxnSpLocks/>
            <a:stCxn id="13" idx="2"/>
            <a:endCxn id="73" idx="0"/>
          </p:cNvCxnSpPr>
          <p:nvPr/>
        </p:nvCxnSpPr>
        <p:spPr>
          <a:xfrm rot="5400000">
            <a:off x="9293636" y="3479924"/>
            <a:ext cx="935827" cy="301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Diagram 72">
            <a:extLst>
              <a:ext uri="{FF2B5EF4-FFF2-40B4-BE49-F238E27FC236}">
                <a16:creationId xmlns:a16="http://schemas.microsoft.com/office/drawing/2014/main" id="{5FB6E86F-C45F-7494-CF90-FE8E7E108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7291650"/>
              </p:ext>
            </p:extLst>
          </p:nvPr>
        </p:nvGraphicFramePr>
        <p:xfrm>
          <a:off x="8114064" y="4098640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43D18C1-7275-25AB-320C-752C75B47B00}"/>
              </a:ext>
            </a:extLst>
          </p:cNvPr>
          <p:cNvSpPr txBox="1"/>
          <p:nvPr/>
        </p:nvSpPr>
        <p:spPr>
          <a:xfrm>
            <a:off x="4151224" y="1555084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AAA96-FF89-EE07-8028-258E816984A6}"/>
              </a:ext>
            </a:extLst>
          </p:cNvPr>
          <p:cNvSpPr txBox="1"/>
          <p:nvPr/>
        </p:nvSpPr>
        <p:spPr>
          <a:xfrm>
            <a:off x="4272988" y="2040947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D5EDE6-298D-A892-8F8B-D49090D6A315}"/>
              </a:ext>
            </a:extLst>
          </p:cNvPr>
          <p:cNvSpPr txBox="1"/>
          <p:nvPr/>
        </p:nvSpPr>
        <p:spPr>
          <a:xfrm>
            <a:off x="4169471" y="2486168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96D62A-4A53-B3B7-1A81-382F13B39CCA}"/>
              </a:ext>
            </a:extLst>
          </p:cNvPr>
          <p:cNvSpPr txBox="1"/>
          <p:nvPr/>
        </p:nvSpPr>
        <p:spPr>
          <a:xfrm>
            <a:off x="8171335" y="4194405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4E5F95-C0AF-F38A-0AEF-C4920D2E108F}"/>
              </a:ext>
            </a:extLst>
          </p:cNvPr>
          <p:cNvSpPr txBox="1"/>
          <p:nvPr/>
        </p:nvSpPr>
        <p:spPr>
          <a:xfrm>
            <a:off x="8281318" y="4666827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B6D3912-8D30-89CF-FB8E-EEB1C3EA37F3}"/>
              </a:ext>
            </a:extLst>
          </p:cNvPr>
          <p:cNvSpPr/>
          <p:nvPr/>
        </p:nvSpPr>
        <p:spPr>
          <a:xfrm>
            <a:off x="5031800" y="3609190"/>
            <a:ext cx="1812131" cy="108295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A12B0A-6166-BFA6-9568-06BD9EFFCFAF}"/>
              </a:ext>
            </a:extLst>
          </p:cNvPr>
          <p:cNvSpPr/>
          <p:nvPr/>
        </p:nvSpPr>
        <p:spPr>
          <a:xfrm>
            <a:off x="5031800" y="4001553"/>
            <a:ext cx="2400300" cy="1918243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015DD9E-F6FC-7BCE-FA44-1EAB780CED7A}"/>
              </a:ext>
            </a:extLst>
          </p:cNvPr>
          <p:cNvCxnSpPr>
            <a:cxnSpLocks/>
          </p:cNvCxnSpPr>
          <p:nvPr/>
        </p:nvCxnSpPr>
        <p:spPr>
          <a:xfrm rot="10800000">
            <a:off x="6843933" y="3662371"/>
            <a:ext cx="1327402" cy="755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BCD499B-F4F3-61D5-ED23-3C7DB88F71D9}"/>
              </a:ext>
            </a:extLst>
          </p:cNvPr>
          <p:cNvCxnSpPr>
            <a:cxnSpLocks/>
            <a:endCxn id="97" idx="3"/>
          </p:cNvCxnSpPr>
          <p:nvPr/>
        </p:nvCxnSpPr>
        <p:spPr>
          <a:xfrm rot="10800000" flipV="1">
            <a:off x="7432100" y="4867853"/>
            <a:ext cx="803456" cy="92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F5479B2-C2B9-E447-A915-78AB314635BC}"/>
              </a:ext>
            </a:extLst>
          </p:cNvPr>
          <p:cNvSpPr/>
          <p:nvPr/>
        </p:nvSpPr>
        <p:spPr>
          <a:xfrm>
            <a:off x="1084569" y="3292475"/>
            <a:ext cx="779156" cy="193675"/>
          </a:xfrm>
          <a:prstGeom prst="rect">
            <a:avLst/>
          </a:prstGeom>
          <a:solidFill>
            <a:schemeClr val="bg1">
              <a:lumMod val="9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6C4B693-4B2B-D8D2-1A74-0CE084E7B350}"/>
              </a:ext>
            </a:extLst>
          </p:cNvPr>
          <p:cNvCxnSpPr>
            <a:endCxn id="103" idx="3"/>
          </p:cNvCxnSpPr>
          <p:nvPr/>
        </p:nvCxnSpPr>
        <p:spPr>
          <a:xfrm rot="10800000" flipV="1">
            <a:off x="1863726" y="2700551"/>
            <a:ext cx="2263775" cy="688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715CF3-3BFE-D4E8-ADC7-8B822CB1414F}"/>
              </a:ext>
            </a:extLst>
          </p:cNvPr>
          <p:cNvCxnSpPr/>
          <p:nvPr/>
        </p:nvCxnSpPr>
        <p:spPr>
          <a:xfrm flipH="1" flipV="1">
            <a:off x="1336675" y="1885950"/>
            <a:ext cx="288925" cy="1463675"/>
          </a:xfrm>
          <a:prstGeom prst="straightConnector1">
            <a:avLst/>
          </a:prstGeom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90239597-4EF9-8C7C-7EF9-E86B9DDB22F3}"/>
              </a:ext>
            </a:extLst>
          </p:cNvPr>
          <p:cNvSpPr/>
          <p:nvPr/>
        </p:nvSpPr>
        <p:spPr>
          <a:xfrm>
            <a:off x="1137214" y="1793993"/>
            <a:ext cx="873125" cy="128409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D8E201E-EE71-CDF2-C62C-991EDE8EA697}"/>
              </a:ext>
            </a:extLst>
          </p:cNvPr>
          <p:cNvSpPr txBox="1"/>
          <p:nvPr/>
        </p:nvSpPr>
        <p:spPr>
          <a:xfrm>
            <a:off x="8188826" y="5128492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8D4F7BD-4A3B-5660-9D4B-5775E0D3D63A}"/>
              </a:ext>
            </a:extLst>
          </p:cNvPr>
          <p:cNvSpPr/>
          <p:nvPr/>
        </p:nvSpPr>
        <p:spPr>
          <a:xfrm>
            <a:off x="5178298" y="4068545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38394B6-555B-6F4C-0493-822C70437313}"/>
              </a:ext>
            </a:extLst>
          </p:cNvPr>
          <p:cNvSpPr/>
          <p:nvPr/>
        </p:nvSpPr>
        <p:spPr>
          <a:xfrm>
            <a:off x="5548968" y="4366042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1DA6086-2661-C3AF-FD14-4D601FEF2959}"/>
              </a:ext>
            </a:extLst>
          </p:cNvPr>
          <p:cNvSpPr/>
          <p:nvPr/>
        </p:nvSpPr>
        <p:spPr>
          <a:xfrm>
            <a:off x="5548967" y="4749464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6B44A85-1823-6D32-11F7-BA8FEB867359}"/>
              </a:ext>
            </a:extLst>
          </p:cNvPr>
          <p:cNvSpPr/>
          <p:nvPr/>
        </p:nvSpPr>
        <p:spPr>
          <a:xfrm>
            <a:off x="5540303" y="5133618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33AE899-0F4A-3C62-E454-C285ACC1B8D7}"/>
              </a:ext>
            </a:extLst>
          </p:cNvPr>
          <p:cNvCxnSpPr/>
          <p:nvPr/>
        </p:nvCxnSpPr>
        <p:spPr>
          <a:xfrm rot="10800000">
            <a:off x="5712606" y="4127740"/>
            <a:ext cx="2401459" cy="1231584"/>
          </a:xfrm>
          <a:prstGeom prst="bentConnector3">
            <a:avLst>
              <a:gd name="adj1" fmla="val 169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31CFC1-E93C-B264-C9CE-047E85F12B91}"/>
              </a:ext>
            </a:extLst>
          </p:cNvPr>
          <p:cNvSpPr txBox="1"/>
          <p:nvPr/>
        </p:nvSpPr>
        <p:spPr>
          <a:xfrm>
            <a:off x="838914" y="4281298"/>
            <a:ext cx="2611647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A63D2D-6DDB-68B2-ECB7-CF322927DE19}"/>
              </a:ext>
            </a:extLst>
          </p:cNvPr>
          <p:cNvCxnSpPr>
            <a:stCxn id="118" idx="2"/>
          </p:cNvCxnSpPr>
          <p:nvPr/>
        </p:nvCxnSpPr>
        <p:spPr>
          <a:xfrm rot="10800000" flipV="1">
            <a:off x="2216984" y="4127740"/>
            <a:ext cx="2961314" cy="238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929EE854-07DC-6C8B-D7EC-29AC416A3DF6}"/>
              </a:ext>
            </a:extLst>
          </p:cNvPr>
          <p:cNvSpPr/>
          <p:nvPr/>
        </p:nvSpPr>
        <p:spPr>
          <a:xfrm>
            <a:off x="717423" y="4366042"/>
            <a:ext cx="203326" cy="352008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B210F9-8D09-2AD2-77C4-2F55FFBB7ECD}"/>
              </a:ext>
            </a:extLst>
          </p:cNvPr>
          <p:cNvSpPr/>
          <p:nvPr/>
        </p:nvSpPr>
        <p:spPr>
          <a:xfrm>
            <a:off x="920750" y="4281298"/>
            <a:ext cx="1238963" cy="1367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2DEE0D-8736-AF9F-B149-15396C901E0E}"/>
              </a:ext>
            </a:extLst>
          </p:cNvPr>
          <p:cNvSpPr/>
          <p:nvPr/>
        </p:nvSpPr>
        <p:spPr>
          <a:xfrm>
            <a:off x="941112" y="4673314"/>
            <a:ext cx="1085814" cy="1082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C351B621-69B8-EF62-F3F9-24727D799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617078"/>
              </p:ext>
            </p:extLst>
          </p:nvPr>
        </p:nvGraphicFramePr>
        <p:xfrm>
          <a:off x="3738886" y="3985280"/>
          <a:ext cx="922244" cy="274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70315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3C3883F-3805-43FB-5819-E312130D9064}"/>
              </a:ext>
            </a:extLst>
          </p:cNvPr>
          <p:cNvCxnSpPr>
            <a:cxnSpLocks/>
            <a:endCxn id="75" idx="3"/>
          </p:cNvCxnSpPr>
          <p:nvPr/>
        </p:nvCxnSpPr>
        <p:spPr>
          <a:xfrm rot="10800000" flipV="1">
            <a:off x="7280694" y="2682875"/>
            <a:ext cx="3200400" cy="285273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23EFCA-EA3A-961F-22C9-762208A55316}"/>
              </a:ext>
            </a:extLst>
          </p:cNvPr>
          <p:cNvSpPr txBox="1"/>
          <p:nvPr/>
        </p:nvSpPr>
        <p:spPr>
          <a:xfrm>
            <a:off x="586740" y="599539"/>
            <a:ext cx="2385060" cy="2739211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15B33-DAD3-C4FA-1276-2BE2B81FC83A}"/>
              </a:ext>
            </a:extLst>
          </p:cNvPr>
          <p:cNvSpPr txBox="1"/>
          <p:nvPr/>
        </p:nvSpPr>
        <p:spPr>
          <a:xfrm>
            <a:off x="7989346" y="352108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3539EC6-FBE5-6C40-55AB-5F3B9D279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239109"/>
              </p:ext>
            </p:extLst>
          </p:nvPr>
        </p:nvGraphicFramePr>
        <p:xfrm>
          <a:off x="9117757" y="1199072"/>
          <a:ext cx="2226342" cy="1682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1508C75-9550-5087-DF8E-08DBC0F91FF2}"/>
              </a:ext>
            </a:extLst>
          </p:cNvPr>
          <p:cNvCxnSpPr>
            <a:cxnSpLocks/>
          </p:cNvCxnSpPr>
          <p:nvPr/>
        </p:nvCxnSpPr>
        <p:spPr>
          <a:xfrm rot="10800000">
            <a:off x="2971801" y="797180"/>
            <a:ext cx="6145956" cy="637921"/>
          </a:xfrm>
          <a:prstGeom prst="bentConnector3">
            <a:avLst>
              <a:gd name="adj1" fmla="val 20665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09F0C-ECC5-2484-A7C9-DDB9A7091574}"/>
              </a:ext>
            </a:extLst>
          </p:cNvPr>
          <p:cNvSpPr/>
          <p:nvPr/>
        </p:nvSpPr>
        <p:spPr>
          <a:xfrm>
            <a:off x="657225" y="743945"/>
            <a:ext cx="1309688" cy="353943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E2295F-E31F-A11D-FB25-51C42F2C432C}"/>
              </a:ext>
            </a:extLst>
          </p:cNvPr>
          <p:cNvSpPr/>
          <p:nvPr/>
        </p:nvSpPr>
        <p:spPr>
          <a:xfrm>
            <a:off x="657225" y="1116940"/>
            <a:ext cx="2247900" cy="2059649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84DE1E-D14B-A6F6-6B89-961F506163D9}"/>
              </a:ext>
            </a:extLst>
          </p:cNvPr>
          <p:cNvSpPr/>
          <p:nvPr/>
        </p:nvSpPr>
        <p:spPr>
          <a:xfrm>
            <a:off x="774700" y="2470150"/>
            <a:ext cx="866775" cy="574675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3AA73B-8A7E-1B08-1CC0-E1AA93A919E1}"/>
              </a:ext>
            </a:extLst>
          </p:cNvPr>
          <p:cNvSpPr txBox="1"/>
          <p:nvPr/>
        </p:nvSpPr>
        <p:spPr>
          <a:xfrm>
            <a:off x="3197225" y="1199072"/>
            <a:ext cx="88306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0000"/>
                </a:solidFill>
              </a:rPr>
              <a:t>Provide custom provider wrapper by init context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6C75F8D-AB29-272F-9E58-D22D27B19886}"/>
              </a:ext>
            </a:extLst>
          </p:cNvPr>
          <p:cNvCxnSpPr>
            <a:cxnSpLocks/>
            <a:stCxn id="44" idx="2"/>
            <a:endCxn id="42" idx="3"/>
          </p:cNvCxnSpPr>
          <p:nvPr/>
        </p:nvCxnSpPr>
        <p:spPr>
          <a:xfrm rot="5400000">
            <a:off x="2122520" y="1241248"/>
            <a:ext cx="1035196" cy="1997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C868D07-45D7-A83C-3E47-2FB1CD2878FC}"/>
              </a:ext>
            </a:extLst>
          </p:cNvPr>
          <p:cNvCxnSpPr>
            <a:cxnSpLocks/>
            <a:stCxn id="26" idx="3"/>
            <a:endCxn id="44" idx="0"/>
          </p:cNvCxnSpPr>
          <p:nvPr/>
        </p:nvCxnSpPr>
        <p:spPr>
          <a:xfrm>
            <a:off x="1966913" y="920917"/>
            <a:ext cx="1671847" cy="2781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3CB7483-FE57-7041-59B1-A80D86B149FB}"/>
              </a:ext>
            </a:extLst>
          </p:cNvPr>
          <p:cNvSpPr txBox="1"/>
          <p:nvPr/>
        </p:nvSpPr>
        <p:spPr>
          <a:xfrm>
            <a:off x="4457694" y="917984"/>
            <a:ext cx="2110924" cy="89255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A0D092C-CA56-EC90-E6C7-FBF9603CB6BB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>
            <a:off x="6568618" y="1364260"/>
            <a:ext cx="2549138" cy="446276"/>
          </a:xfrm>
          <a:prstGeom prst="bentConnector3">
            <a:avLst>
              <a:gd name="adj1" fmla="val 646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FCDC0B0-4CF8-98AB-E4CF-F7D37A64FFE6}"/>
              </a:ext>
            </a:extLst>
          </p:cNvPr>
          <p:cNvCxnSpPr>
            <a:stCxn id="27" idx="3"/>
            <a:endCxn id="54" idx="2"/>
          </p:cNvCxnSpPr>
          <p:nvPr/>
        </p:nvCxnSpPr>
        <p:spPr>
          <a:xfrm flipV="1">
            <a:off x="2905125" y="1810536"/>
            <a:ext cx="2608031" cy="336229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3A0FA73-1FF1-5B80-8699-1306AADCF823}"/>
              </a:ext>
            </a:extLst>
          </p:cNvPr>
          <p:cNvSpPr txBox="1"/>
          <p:nvPr/>
        </p:nvSpPr>
        <p:spPr>
          <a:xfrm>
            <a:off x="4457061" y="2256811"/>
            <a:ext cx="2110925" cy="144655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D1A2653-AF19-BFC2-291C-5438BD91F457}"/>
              </a:ext>
            </a:extLst>
          </p:cNvPr>
          <p:cNvCxnSpPr>
            <a:endCxn id="68" idx="3"/>
          </p:cNvCxnSpPr>
          <p:nvPr/>
        </p:nvCxnSpPr>
        <p:spPr>
          <a:xfrm rot="10800000" flipV="1">
            <a:off x="6567986" y="2256810"/>
            <a:ext cx="2549770" cy="723275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6ACA130-544C-2A57-9E14-C92464E206EC}"/>
              </a:ext>
            </a:extLst>
          </p:cNvPr>
          <p:cNvSpPr/>
          <p:nvPr/>
        </p:nvSpPr>
        <p:spPr>
          <a:xfrm>
            <a:off x="4530725" y="2609850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F59945-8582-08E1-78AC-A49EBB00D86F}"/>
              </a:ext>
            </a:extLst>
          </p:cNvPr>
          <p:cNvSpPr/>
          <p:nvPr/>
        </p:nvSpPr>
        <p:spPr>
          <a:xfrm>
            <a:off x="4530725" y="2789746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BFA6B79-2FB2-DB60-16C1-30F11F7454E7}"/>
              </a:ext>
            </a:extLst>
          </p:cNvPr>
          <p:cNvSpPr/>
          <p:nvPr/>
        </p:nvSpPr>
        <p:spPr>
          <a:xfrm>
            <a:off x="4817267" y="3154723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9CD3AB5-DC67-D3E3-23B2-64966EAB1200}"/>
              </a:ext>
            </a:extLst>
          </p:cNvPr>
          <p:cNvSpPr/>
          <p:nvPr/>
        </p:nvSpPr>
        <p:spPr>
          <a:xfrm>
            <a:off x="4793457" y="3215120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B59E80-EC16-AC12-5393-59064586F1E9}"/>
              </a:ext>
            </a:extLst>
          </p:cNvPr>
          <p:cNvSpPr txBox="1"/>
          <p:nvPr/>
        </p:nvSpPr>
        <p:spPr>
          <a:xfrm>
            <a:off x="4080294" y="4758471"/>
            <a:ext cx="3200400" cy="1554272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useContext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EE2B85-2E60-8AA0-945A-988BC9C4A095}"/>
              </a:ext>
            </a:extLst>
          </p:cNvPr>
          <p:cNvSpPr/>
          <p:nvPr/>
        </p:nvSpPr>
        <p:spPr>
          <a:xfrm>
            <a:off x="4152900" y="4800600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DB7C4E-E1D4-4A0D-21DE-D43B2C016699}"/>
              </a:ext>
            </a:extLst>
          </p:cNvPr>
          <p:cNvSpPr/>
          <p:nvPr/>
        </p:nvSpPr>
        <p:spPr>
          <a:xfrm>
            <a:off x="4152900" y="5211237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5A3B571-83BB-341B-5F43-0B302367DE33}"/>
              </a:ext>
            </a:extLst>
          </p:cNvPr>
          <p:cNvSpPr/>
          <p:nvPr/>
        </p:nvSpPr>
        <p:spPr>
          <a:xfrm>
            <a:off x="4209140" y="5791199"/>
            <a:ext cx="2705100" cy="10792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51C4A449-4F7B-8340-193C-279AAA48FEAB}"/>
              </a:ext>
            </a:extLst>
          </p:cNvPr>
          <p:cNvCxnSpPr>
            <a:stCxn id="79" idx="1"/>
            <a:endCxn id="42" idx="2"/>
          </p:cNvCxnSpPr>
          <p:nvPr/>
        </p:nvCxnSpPr>
        <p:spPr>
          <a:xfrm rot="10800000">
            <a:off x="1208088" y="3044826"/>
            <a:ext cx="3001052" cy="28003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52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3215</TotalTime>
  <Words>19491</Words>
  <Application>Microsoft Office PowerPoint</Application>
  <PresentationFormat>Widescreen</PresentationFormat>
  <Paragraphs>3125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Adobe Devanagari</vt:lpstr>
      <vt:lpstr>Arial</vt:lpstr>
      <vt:lpstr>Century Gothic</vt:lpstr>
      <vt:lpstr>Consolas</vt:lpstr>
      <vt:lpstr>Consolas</vt:lpstr>
      <vt:lpstr>udemy sans</vt:lpstr>
      <vt:lpstr>Verdana</vt:lpstr>
      <vt:lpstr>Wingdings</vt:lpstr>
      <vt:lpstr>Wingdings 3</vt:lpstr>
      <vt:lpstr>Ion Boardroom</vt:lpstr>
      <vt:lpstr>React&amp;react-Hooks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bakour</dc:creator>
  <cp:lastModifiedBy>sami bakour</cp:lastModifiedBy>
  <cp:revision>57</cp:revision>
  <dcterms:created xsi:type="dcterms:W3CDTF">2022-12-25T23:21:48Z</dcterms:created>
  <dcterms:modified xsi:type="dcterms:W3CDTF">2023-01-13T20:36:59Z</dcterms:modified>
</cp:coreProperties>
</file>