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B97"/>
    <a:srgbClr val="F9F949"/>
    <a:srgbClr val="B31166"/>
    <a:srgbClr val="EEB1EC"/>
    <a:srgbClr val="FAC6E1"/>
    <a:srgbClr val="69685B"/>
    <a:srgbClr val="4C8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0322ED01-9CBB-4589-8E1D-BB86BB48182C}">
      <dgm:prSet/>
      <dgm:spPr/>
      <dgm:t>
        <a:bodyPr/>
        <a:lstStyle/>
        <a:p>
          <a:r>
            <a:rPr lang="en-US" b="0"/>
            <a:t>handler submit form and use 'useRef’</a:t>
          </a:r>
          <a:endParaRPr lang="en-US"/>
        </a:p>
      </dgm:t>
    </dgm:pt>
    <dgm:pt modelId="{A7AEBCB6-8855-4242-99E5-5E1B4B433941}" type="parTrans" cxnId="{BE1B1422-4D11-42F2-91F6-377F1D3197CA}">
      <dgm:prSet/>
      <dgm:spPr/>
      <dgm:t>
        <a:bodyPr/>
        <a:lstStyle/>
        <a:p>
          <a:endParaRPr lang="en-US"/>
        </a:p>
      </dgm:t>
    </dgm:pt>
    <dgm:pt modelId="{FF9F4486-ADA6-4516-AFC4-2BBA0B2A3461}" type="sibTrans" cxnId="{BE1B1422-4D11-42F2-91F6-377F1D3197CA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D5869E8B-4F67-4E0B-8FA7-962300CFE852}" type="pres">
      <dgm:prSet presAssocID="{0322ED01-9CBB-4589-8E1D-BB86BB4818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A8E24C-9F31-4A4B-B48B-1DCCA2094322}" type="pres">
      <dgm:prSet presAssocID="{FF9F4486-ADA6-4516-AFC4-2BBA0B2A3461}" presName="spacer" presStyleCnt="0"/>
      <dgm:spPr/>
    </dgm:pt>
    <dgm:pt modelId="{6E4F1961-30A9-476A-8C4E-DCF795564E9E}" type="pres">
      <dgm:prSet presAssocID="{3D0EE080-733F-49F6-9755-19FDEB9F38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3" destOrd="0" parTransId="{25E6391C-F867-4770-982A-0D85B53BCAEE}" sibTransId="{83636C6B-A5C4-4A08-B0B4-7B8F107794EA}"/>
    <dgm:cxn modelId="{BE1B1422-4D11-42F2-91F6-377F1D3197CA}" srcId="{DB8BD1A2-3B7C-4403-91C3-3658972C2B1A}" destId="{0322ED01-9CBB-4589-8E1D-BB86BB48182C}" srcOrd="2" destOrd="0" parTransId="{A7AEBCB6-8855-4242-99E5-5E1B4B433941}" sibTransId="{FF9F4486-ADA6-4516-AFC4-2BBA0B2A346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975DF976-FC97-4F2F-84CA-5257AE12144B}" type="presOf" srcId="{0322ED01-9CBB-4589-8E1D-BB86BB48182C}" destId="{D5869E8B-4F67-4E0B-8FA7-962300CFE852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7DA7624F-767A-44E9-AB4D-94CEDE91CC68}" type="presParOf" srcId="{E92E13DF-1FD0-45F5-BE17-0BFC0641BCE0}" destId="{D5869E8B-4F67-4E0B-8FA7-962300CFE852}" srcOrd="4" destOrd="0" presId="urn:microsoft.com/office/officeart/2005/8/layout/vList2"/>
    <dgm:cxn modelId="{0BD03585-119A-41B0-BE95-9ADFBBCB02BB}" type="presParOf" srcId="{E92E13DF-1FD0-45F5-BE17-0BFC0641BCE0}" destId="{57A8E24C-9F31-4A4B-B48B-1DCCA2094322}" srcOrd="5" destOrd="0" presId="urn:microsoft.com/office/officeart/2005/8/layout/vList2"/>
    <dgm:cxn modelId="{3FAED506-62AE-40AD-BCB1-D69D5A4556BA}" type="presParOf" srcId="{E92E13DF-1FD0-45F5-BE17-0BFC0641BCE0}" destId="{6E4F1961-30A9-476A-8C4E-DCF795564E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create component Modal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add backdrop to index.html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EC441FDE-173F-433C-84AA-EDCABFE1696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create portal in parent component</a:t>
          </a:r>
          <a:endParaRPr lang="en-US" dirty="0"/>
        </a:p>
      </dgm:t>
    </dgm:pt>
    <dgm:pt modelId="{C4668F13-8586-4775-BB88-A5DB1B11056E}" type="parTrans" cxnId="{C419551E-1015-44A4-B68E-06510FDB9AF4}">
      <dgm:prSet/>
      <dgm:spPr/>
      <dgm:t>
        <a:bodyPr/>
        <a:lstStyle/>
        <a:p>
          <a:endParaRPr lang="en-US"/>
        </a:p>
      </dgm:t>
    </dgm:pt>
    <dgm:pt modelId="{66542DE5-DFDC-45E1-837B-39F751B8481F}" type="sibTrans" cxnId="{C419551E-1015-44A4-B68E-06510FDB9AF4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D4250625-B80A-4DB3-B585-7024BD8B7E7E}" type="pres">
      <dgm:prSet presAssocID="{B2EDD18F-2D29-4FF3-8533-9E361990A7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A5B818-C0E5-4352-8B56-28BF3FA6D123}" type="pres">
      <dgm:prSet presAssocID="{0833481B-1B22-4DB9-89CB-AC2FAD38F073}" presName="spacer" presStyleCnt="0"/>
      <dgm:spPr/>
    </dgm:pt>
    <dgm:pt modelId="{166CD6F9-2867-480E-BA76-DF2F0EAAF4E2}" type="pres">
      <dgm:prSet presAssocID="{EC441FDE-173F-433C-84AA-EDCABFE169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B61717-50DE-4D10-8805-226FC08C79C8}" type="presOf" srcId="{9829A164-32C3-4E25-BA88-9B46050497D6}" destId="{F458629C-FDEC-4D1C-B5C7-4DC2BE5542BA}" srcOrd="0" destOrd="0" presId="urn:microsoft.com/office/officeart/2005/8/layout/vList2"/>
    <dgm:cxn modelId="{C419551E-1015-44A4-B68E-06510FDB9AF4}" srcId="{8EAB6284-C6A7-4086-B2A8-48312A69512E}" destId="{EC441FDE-173F-433C-84AA-EDCABFE1696C}" srcOrd="3" destOrd="0" parTransId="{C4668F13-8586-4775-BB88-A5DB1B11056E}" sibTransId="{66542DE5-DFDC-45E1-837B-39F751B8481F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88ED6F52-506E-4F0C-8485-C0BBA84DB9B2}" srcId="{8EAB6284-C6A7-4086-B2A8-48312A69512E}" destId="{08E42C65-2CD2-4B99-809C-8F2902696894}" srcOrd="2" destOrd="0" parTransId="{CDD2077B-02F9-4768-93F8-8985F91AB5FE}" sibTransId="{0833481B-1B22-4DB9-89CB-AC2FAD38F073}"/>
    <dgm:cxn modelId="{257AE674-498F-4473-B062-72BD4F61374A}" type="presOf" srcId="{B2EDD18F-2D29-4FF3-8533-9E361990A743}" destId="{D4250625-B80A-4DB3-B585-7024BD8B7E7E}" srcOrd="0" destOrd="0" presId="urn:microsoft.com/office/officeart/2005/8/layout/vList2"/>
    <dgm:cxn modelId="{033C09A0-DF4C-43B6-B408-DED9B50B97FF}" srcId="{8EAB6284-C6A7-4086-B2A8-48312A69512E}" destId="{B2EDD18F-2D29-4FF3-8533-9E361990A743}" srcOrd="0" destOrd="0" parTransId="{85749A0E-9C0A-497D-8497-7492E337D316}" sibTransId="{A8F90EB1-C1B9-4D8F-BA04-0AC92E37C84D}"/>
    <dgm:cxn modelId="{F22021A2-4616-4772-A0EB-40E477426249}" type="presOf" srcId="{EC441FDE-173F-433C-84AA-EDCABFE1696C}" destId="{166CD6F9-2867-480E-BA76-DF2F0EAAF4E2}" srcOrd="0" destOrd="0" presId="urn:microsoft.com/office/officeart/2005/8/layout/vList2"/>
    <dgm:cxn modelId="{05F380BC-141B-4990-A55F-C456F39D53DC}" srcId="{8EAB6284-C6A7-4086-B2A8-48312A69512E}" destId="{9829A164-32C3-4E25-BA88-9B46050497D6}" srcOrd="1" destOrd="0" parTransId="{15E9C8FF-3B94-447E-BA1B-425FF508B99D}" sibTransId="{A817FFC4-04F1-4A6F-ADCE-D2DFD6C74647}"/>
    <dgm:cxn modelId="{4BFD69EB-D985-4ED2-AA32-17727022D65F}" type="presOf" srcId="{08E42C65-2CD2-4B99-809C-8F2902696894}" destId="{0AEA0CBB-4878-41DE-B884-D3D8010EADB3}" srcOrd="0" destOrd="0" presId="urn:microsoft.com/office/officeart/2005/8/layout/vList2"/>
    <dgm:cxn modelId="{63117539-E327-418C-89D8-353FF3033B50}" type="presParOf" srcId="{2D50D129-7CC7-4CFA-AF22-AFDD402D36D3}" destId="{D4250625-B80A-4DB3-B585-7024BD8B7E7E}" srcOrd="0" destOrd="0" presId="urn:microsoft.com/office/officeart/2005/8/layout/vList2"/>
    <dgm:cxn modelId="{A415CBF7-B5A5-4152-9FDF-C427C296C3F9}" type="presParOf" srcId="{2D50D129-7CC7-4CFA-AF22-AFDD402D36D3}" destId="{31519CA7-992D-4B2D-AC3A-2EFD99F70BF9}" srcOrd="1" destOrd="0" presId="urn:microsoft.com/office/officeart/2005/8/layout/vList2"/>
    <dgm:cxn modelId="{54DBA4B4-11C1-4213-8926-10EA5969812D}" type="presParOf" srcId="{2D50D129-7CC7-4CFA-AF22-AFDD402D36D3}" destId="{F458629C-FDEC-4D1C-B5C7-4DC2BE5542BA}" srcOrd="2" destOrd="0" presId="urn:microsoft.com/office/officeart/2005/8/layout/vList2"/>
    <dgm:cxn modelId="{D50FF6D5-5D62-4E3E-AE52-A0E5260E6767}" type="presParOf" srcId="{2D50D129-7CC7-4CFA-AF22-AFDD402D36D3}" destId="{470BD007-7F73-417E-BF81-668B232FBA59}" srcOrd="3" destOrd="0" presId="urn:microsoft.com/office/officeart/2005/8/layout/vList2"/>
    <dgm:cxn modelId="{0FE59757-F54F-4702-9959-91075A7E246C}" type="presParOf" srcId="{2D50D129-7CC7-4CFA-AF22-AFDD402D36D3}" destId="{0AEA0CBB-4878-41DE-B884-D3D8010EADB3}" srcOrd="4" destOrd="0" presId="urn:microsoft.com/office/officeart/2005/8/layout/vList2"/>
    <dgm:cxn modelId="{844AED8D-2F15-4179-BF84-BAFB39CA35CA}" type="presParOf" srcId="{2D50D129-7CC7-4CFA-AF22-AFDD402D36D3}" destId="{A0A5B818-C0E5-4352-8B56-28BF3FA6D123}" srcOrd="5" destOrd="0" presId="urn:microsoft.com/office/officeart/2005/8/layout/vList2"/>
    <dgm:cxn modelId="{83BE185B-4CD9-430A-950A-8F5639993246}" type="presParOf" srcId="{2D50D129-7CC7-4CFA-AF22-AFDD402D36D3}" destId="{166CD6F9-2867-480E-BA76-DF2F0EAAF4E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219834"/>
          <a:ext cx="54432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init useRef</a:t>
          </a:r>
          <a:endParaRPr lang="en-US" sz="2200" kern="1200" dirty="0"/>
        </a:p>
      </dsp:txBody>
      <dsp:txXfrm>
        <a:off x="25759" y="245593"/>
        <a:ext cx="5391750" cy="476152"/>
      </dsp:txXfrm>
    </dsp:sp>
    <dsp:sp modelId="{DBE559C3-7E9D-4B2D-AF68-41B1F1CD1C71}">
      <dsp:nvSpPr>
        <dsp:cNvPr id="0" name=""/>
        <dsp:cNvSpPr/>
      </dsp:nvSpPr>
      <dsp:spPr>
        <a:xfrm>
          <a:off x="0" y="810864"/>
          <a:ext cx="54432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connect useRef with input</a:t>
          </a:r>
          <a:endParaRPr lang="en-US" sz="2200" kern="1200" dirty="0"/>
        </a:p>
      </dsp:txBody>
      <dsp:txXfrm>
        <a:off x="25759" y="836623"/>
        <a:ext cx="5391750" cy="476152"/>
      </dsp:txXfrm>
    </dsp:sp>
    <dsp:sp modelId="{D5869E8B-4F67-4E0B-8FA7-962300CFE852}">
      <dsp:nvSpPr>
        <dsp:cNvPr id="0" name=""/>
        <dsp:cNvSpPr/>
      </dsp:nvSpPr>
      <dsp:spPr>
        <a:xfrm>
          <a:off x="0" y="1401895"/>
          <a:ext cx="54432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handler submit form and use 'useRef’</a:t>
          </a:r>
          <a:endParaRPr lang="en-US" sz="2200" kern="1200"/>
        </a:p>
      </dsp:txBody>
      <dsp:txXfrm>
        <a:off x="25759" y="1427654"/>
        <a:ext cx="5391750" cy="476152"/>
      </dsp:txXfrm>
    </dsp:sp>
    <dsp:sp modelId="{6E4F1961-30A9-476A-8C4E-DCF795564E9E}">
      <dsp:nvSpPr>
        <dsp:cNvPr id="0" name=""/>
        <dsp:cNvSpPr/>
      </dsp:nvSpPr>
      <dsp:spPr>
        <a:xfrm>
          <a:off x="0" y="1992925"/>
          <a:ext cx="54432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Reset input</a:t>
          </a:r>
        </a:p>
      </dsp:txBody>
      <dsp:txXfrm>
        <a:off x="25759" y="2018684"/>
        <a:ext cx="5391750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50625-B80A-4DB3-B585-7024BD8B7E7E}">
      <dsp:nvSpPr>
        <dsp:cNvPr id="0" name=""/>
        <dsp:cNvSpPr/>
      </dsp:nvSpPr>
      <dsp:spPr>
        <a:xfrm>
          <a:off x="0" y="278492"/>
          <a:ext cx="3771900" cy="39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add backdrop to index.html</a:t>
          </a:r>
          <a:endParaRPr lang="en-US" sz="1500" kern="1200" dirty="0"/>
        </a:p>
      </dsp:txBody>
      <dsp:txXfrm>
        <a:off x="19209" y="297701"/>
        <a:ext cx="3733482" cy="355085"/>
      </dsp:txXfrm>
    </dsp:sp>
    <dsp:sp modelId="{F458629C-FDEC-4D1C-B5C7-4DC2BE5542BA}">
      <dsp:nvSpPr>
        <dsp:cNvPr id="0" name=""/>
        <dsp:cNvSpPr/>
      </dsp:nvSpPr>
      <dsp:spPr>
        <a:xfrm>
          <a:off x="0" y="715196"/>
          <a:ext cx="3771900" cy="39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create component Modal backdrop</a:t>
          </a:r>
          <a:endParaRPr lang="en-US" sz="1500" kern="1200" dirty="0"/>
        </a:p>
      </dsp:txBody>
      <dsp:txXfrm>
        <a:off x="19209" y="734405"/>
        <a:ext cx="3733482" cy="355085"/>
      </dsp:txXfrm>
    </dsp:sp>
    <dsp:sp modelId="{0AEA0CBB-4878-41DE-B884-D3D8010EADB3}">
      <dsp:nvSpPr>
        <dsp:cNvPr id="0" name=""/>
        <dsp:cNvSpPr/>
      </dsp:nvSpPr>
      <dsp:spPr>
        <a:xfrm>
          <a:off x="0" y="1151900"/>
          <a:ext cx="3771900" cy="39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import </a:t>
          </a:r>
          <a:r>
            <a:rPr lang="en-US" sz="1500" b="0" kern="1200" dirty="0" err="1"/>
            <a:t>ReactDOM</a:t>
          </a:r>
          <a:endParaRPr lang="en-US" sz="1500" kern="1200" dirty="0"/>
        </a:p>
      </dsp:txBody>
      <dsp:txXfrm>
        <a:off x="19209" y="1171109"/>
        <a:ext cx="3733482" cy="355085"/>
      </dsp:txXfrm>
    </dsp:sp>
    <dsp:sp modelId="{166CD6F9-2867-480E-BA76-DF2F0EAAF4E2}">
      <dsp:nvSpPr>
        <dsp:cNvPr id="0" name=""/>
        <dsp:cNvSpPr/>
      </dsp:nvSpPr>
      <dsp:spPr>
        <a:xfrm>
          <a:off x="0" y="1588603"/>
          <a:ext cx="3771900" cy="39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create portal in parent component</a:t>
          </a:r>
          <a:endParaRPr lang="en-US" sz="1500" kern="1200" dirty="0"/>
        </a:p>
      </dsp:txBody>
      <dsp:txXfrm>
        <a:off x="19209" y="1607812"/>
        <a:ext cx="3733482" cy="355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16670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257552" y="3429000"/>
            <a:ext cx="6972299" cy="1617122"/>
          </a:xfrm>
          <a:prstGeom prst="bentConnector3">
            <a:avLst>
              <a:gd name="adj1" fmla="val -2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520814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367336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512218"/>
          </a:xfrm>
          <a:prstGeom prst="bentConnector3">
            <a:avLst>
              <a:gd name="adj1" fmla="val 40303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03250" y="4644639"/>
            <a:ext cx="411164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54432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265676"/>
              </p:ext>
            </p:extLst>
          </p:nvPr>
        </p:nvGraphicFramePr>
        <p:xfrm>
          <a:off x="4848047" y="1837426"/>
          <a:ext cx="5443268" cy="274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0736B5-E326-9E77-0993-7AF751D863FE}"/>
              </a:ext>
            </a:extLst>
          </p:cNvPr>
          <p:cNvCxnSpPr>
            <a:cxnSpLocks/>
          </p:cNvCxnSpPr>
          <p:nvPr/>
        </p:nvCxnSpPr>
        <p:spPr>
          <a:xfrm flipH="1" flipV="1">
            <a:off x="2138363" y="1570272"/>
            <a:ext cx="2709684" cy="7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F90E2C-1368-B1CE-A2E2-5DA052A0944B}"/>
              </a:ext>
            </a:extLst>
          </p:cNvPr>
          <p:cNvCxnSpPr/>
          <p:nvPr/>
        </p:nvCxnSpPr>
        <p:spPr>
          <a:xfrm flipH="1">
            <a:off x="3167063" y="2943225"/>
            <a:ext cx="1680984" cy="2114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24E969-8B42-9415-34E8-5E7AA94445B6}"/>
              </a:ext>
            </a:extLst>
          </p:cNvPr>
          <p:cNvCxnSpPr/>
          <p:nvPr/>
        </p:nvCxnSpPr>
        <p:spPr>
          <a:xfrm flipH="1" flipV="1">
            <a:off x="1543050" y="1971675"/>
            <a:ext cx="3304997" cy="1509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EFCAB6-E008-B0A4-BB16-E62594E0FB6C}"/>
              </a:ext>
            </a:extLst>
          </p:cNvPr>
          <p:cNvCxnSpPr/>
          <p:nvPr/>
        </p:nvCxnSpPr>
        <p:spPr>
          <a:xfrm flipH="1" flipV="1">
            <a:off x="2105025" y="3667126"/>
            <a:ext cx="2743022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56B2BBE-418A-6187-39F7-9AFD524B7900}"/>
              </a:ext>
            </a:extLst>
          </p:cNvPr>
          <p:cNvSpPr/>
          <p:nvPr/>
        </p:nvSpPr>
        <p:spPr>
          <a:xfrm>
            <a:off x="842963" y="4124325"/>
            <a:ext cx="2100262" cy="365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5608"/>
            <a:ext cx="2284843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"backdrop-root"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"overlay-root"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486406"/>
              </p:ext>
            </p:extLst>
          </p:nvPr>
        </p:nvGraphicFramePr>
        <p:xfrm>
          <a:off x="5556250" y="2228850"/>
          <a:ext cx="37719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243595"/>
            <a:ext cx="2914650" cy="461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'./ErrorModal.module.css'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.onConfirm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.onConfirm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&gt;Okay&lt;/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.onConfirm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'backdrop-root'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.onConfirm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'overlay-root'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8EAEFF-F44A-51AB-2CEF-AD3B7D99435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907102" y="894135"/>
            <a:ext cx="2649148" cy="1701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BD386D-658E-5036-DB0D-0792F551D9CB}"/>
              </a:ext>
            </a:extLst>
          </p:cNvPr>
          <p:cNvCxnSpPr/>
          <p:nvPr/>
        </p:nvCxnSpPr>
        <p:spPr>
          <a:xfrm flipH="1">
            <a:off x="1376363" y="3090863"/>
            <a:ext cx="4179887" cy="757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67B322-F1E2-46A6-BBC6-A8D2DF971398}"/>
              </a:ext>
            </a:extLst>
          </p:cNvPr>
          <p:cNvCxnSpPr/>
          <p:nvPr/>
        </p:nvCxnSpPr>
        <p:spPr>
          <a:xfrm flipH="1" flipV="1">
            <a:off x="1876425" y="1482122"/>
            <a:ext cx="3679825" cy="2146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3B9860-3399-7519-9A5A-1F245F7B10A8}"/>
              </a:ext>
            </a:extLst>
          </p:cNvPr>
          <p:cNvCxnSpPr>
            <a:cxnSpLocks/>
          </p:cNvCxnSpPr>
          <p:nvPr/>
        </p:nvCxnSpPr>
        <p:spPr>
          <a:xfrm flipH="1">
            <a:off x="2943225" y="3959033"/>
            <a:ext cx="2613025" cy="19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61FC62-876E-DCFB-938E-27B7316B0130}"/>
              </a:ext>
            </a:extLst>
          </p:cNvPr>
          <p:cNvSpPr/>
          <p:nvPr/>
        </p:nvSpPr>
        <p:spPr>
          <a:xfrm>
            <a:off x="842963" y="4124325"/>
            <a:ext cx="2100262" cy="3827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581400" y="930958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init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endCxn id="52" idx="3"/>
          </p:cNvCxnSpPr>
          <p:nvPr/>
        </p:nvCxnSpPr>
        <p:spPr>
          <a:xfrm rot="10800000" flipV="1">
            <a:off x="2222500" y="1044575"/>
            <a:ext cx="1358900" cy="825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400" y="1236441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9420D3-714D-92F8-BB8F-D961ACDE5F0F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 flipV="1">
            <a:off x="1133480" y="1344163"/>
            <a:ext cx="2447921" cy="564012"/>
          </a:xfrm>
          <a:prstGeom prst="bentConnector3">
            <a:avLst>
              <a:gd name="adj1" fmla="val 50000"/>
            </a:avLst>
          </a:prstGeom>
          <a:ln>
            <a:solidFill>
              <a:srgbClr val="4C853F">
                <a:alpha val="4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1654175" y="930955"/>
            <a:ext cx="1927222" cy="719945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8004586" y="394765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523</TotalTime>
  <Words>4138</Words>
  <Application>Microsoft Office PowerPoint</Application>
  <PresentationFormat>Widescreen</PresentationFormat>
  <Paragraphs>674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Devanagari</vt:lpstr>
      <vt:lpstr>Arial</vt:lpstr>
      <vt:lpstr>Century Gothic</vt:lpstr>
      <vt:lpstr>Consolas</vt:lpstr>
      <vt:lpstr>udemy sans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8</cp:revision>
  <dcterms:created xsi:type="dcterms:W3CDTF">2022-12-25T23:21:48Z</dcterms:created>
  <dcterms:modified xsi:type="dcterms:W3CDTF">2022-12-28T20:27:12Z</dcterms:modified>
</cp:coreProperties>
</file>