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ct Hooks" id="{C1677D75-A376-4987-BED5-6860528C368B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B31166"/>
    <a:srgbClr val="EEA192"/>
    <a:srgbClr val="00B050"/>
    <a:srgbClr val="F9F949"/>
    <a:srgbClr val="640404"/>
    <a:srgbClr val="5C5C0C"/>
    <a:srgbClr val="2C2443"/>
    <a:srgbClr val="651BEB"/>
    <a:srgbClr val="D6A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BD1A2-3B7C-4403-91C3-3658972C2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F11B2-EA07-4618-B809-CC124DEB73DF}">
      <dgm:prSet/>
      <dgm:spPr/>
      <dgm:t>
        <a:bodyPr/>
        <a:lstStyle/>
        <a:p>
          <a:r>
            <a:rPr lang="en-US" b="0" dirty="0"/>
            <a:t>init useRef</a:t>
          </a:r>
          <a:endParaRPr lang="en-US" dirty="0"/>
        </a:p>
      </dgm:t>
    </dgm:pt>
    <dgm:pt modelId="{57B3F9C4-B7CE-4BB2-BA81-098DB64680EA}" type="parTrans" cxnId="{FE2B0AC0-9C67-49E0-9527-A62241F345B4}">
      <dgm:prSet/>
      <dgm:spPr/>
      <dgm:t>
        <a:bodyPr/>
        <a:lstStyle/>
        <a:p>
          <a:endParaRPr lang="en-US"/>
        </a:p>
      </dgm:t>
    </dgm:pt>
    <dgm:pt modelId="{C05E2394-DDE7-4CF0-80B4-D9498EE13160}" type="sibTrans" cxnId="{FE2B0AC0-9C67-49E0-9527-A62241F345B4}">
      <dgm:prSet/>
      <dgm:spPr/>
      <dgm:t>
        <a:bodyPr/>
        <a:lstStyle/>
        <a:p>
          <a:endParaRPr lang="en-US"/>
        </a:p>
      </dgm:t>
    </dgm:pt>
    <dgm:pt modelId="{580D7525-794B-4E50-9FE7-3D8691E70542}">
      <dgm:prSet/>
      <dgm:spPr/>
      <dgm:t>
        <a:bodyPr/>
        <a:lstStyle/>
        <a:p>
          <a:r>
            <a:rPr lang="en-US" b="0" dirty="0"/>
            <a:t>connect useRef with input</a:t>
          </a:r>
          <a:endParaRPr lang="en-US" dirty="0"/>
        </a:p>
      </dgm:t>
    </dgm:pt>
    <dgm:pt modelId="{A42E568A-E472-46E7-A588-1A674E613A0F}" type="parTrans" cxnId="{5B46EC4E-BD4A-4327-9124-50724BD9ADB1}">
      <dgm:prSet/>
      <dgm:spPr/>
      <dgm:t>
        <a:bodyPr/>
        <a:lstStyle/>
        <a:p>
          <a:endParaRPr lang="en-US"/>
        </a:p>
      </dgm:t>
    </dgm:pt>
    <dgm:pt modelId="{1F7C1692-A170-4EAA-BCA4-1FA79956DA28}" type="sibTrans" cxnId="{5B46EC4E-BD4A-4327-9124-50724BD9ADB1}">
      <dgm:prSet/>
      <dgm:spPr/>
      <dgm:t>
        <a:bodyPr/>
        <a:lstStyle/>
        <a:p>
          <a:endParaRPr lang="en-US"/>
        </a:p>
      </dgm:t>
    </dgm:pt>
    <dgm:pt modelId="{3D0EE080-733F-49F6-9755-19FDEB9F3898}">
      <dgm:prSet/>
      <dgm:spPr/>
      <dgm:t>
        <a:bodyPr/>
        <a:lstStyle/>
        <a:p>
          <a:r>
            <a:rPr lang="en-US" dirty="0"/>
            <a:t>Reset input</a:t>
          </a:r>
        </a:p>
      </dgm:t>
    </dgm:pt>
    <dgm:pt modelId="{25E6391C-F867-4770-982A-0D85B53BCAEE}" type="parTrans" cxnId="{1E0BDD05-38C0-4DBC-8F21-9EB794B08D36}">
      <dgm:prSet/>
      <dgm:spPr/>
      <dgm:t>
        <a:bodyPr/>
        <a:lstStyle/>
        <a:p>
          <a:endParaRPr lang="en-US"/>
        </a:p>
      </dgm:t>
    </dgm:pt>
    <dgm:pt modelId="{83636C6B-A5C4-4A08-B0B4-7B8F107794EA}" type="sibTrans" cxnId="{1E0BDD05-38C0-4DBC-8F21-9EB794B08D36}">
      <dgm:prSet/>
      <dgm:spPr/>
      <dgm:t>
        <a:bodyPr/>
        <a:lstStyle/>
        <a:p>
          <a:endParaRPr lang="en-US"/>
        </a:p>
      </dgm:t>
    </dgm:pt>
    <dgm:pt modelId="{A9B04F3F-3939-4A96-B59F-1A54A3E2EB03}">
      <dgm:prSet/>
      <dgm:spPr/>
      <dgm:t>
        <a:bodyPr/>
        <a:lstStyle/>
        <a:p>
          <a:r>
            <a:rPr lang="en-US" dirty="0"/>
            <a:t>Wrapper input component by </a:t>
          </a:r>
          <a:r>
            <a:rPr lang="en-US" dirty="0" err="1"/>
            <a:t>React.forWwordRef</a:t>
          </a:r>
          <a:endParaRPr lang="en-US" dirty="0"/>
        </a:p>
      </dgm:t>
    </dgm:pt>
    <dgm:pt modelId="{A6B4DA7D-A75B-4CA9-8997-4A0C7CC444F5}" type="parTrans" cxnId="{A0CDC280-D545-4B72-8A00-F1B1FF93873C}">
      <dgm:prSet/>
      <dgm:spPr/>
      <dgm:t>
        <a:bodyPr/>
        <a:lstStyle/>
        <a:p>
          <a:endParaRPr lang="en-US"/>
        </a:p>
      </dgm:t>
    </dgm:pt>
    <dgm:pt modelId="{20D6CF06-EE6B-4AE4-BB8A-C08CB5D85B6A}" type="sibTrans" cxnId="{A0CDC280-D545-4B72-8A00-F1B1FF93873C}">
      <dgm:prSet/>
      <dgm:spPr/>
      <dgm:t>
        <a:bodyPr/>
        <a:lstStyle/>
        <a:p>
          <a:endParaRPr lang="en-US"/>
        </a:p>
      </dgm:t>
    </dgm:pt>
    <dgm:pt modelId="{F4BBEDAA-A11E-4432-AA2A-459A7332FF56}">
      <dgm:prSet/>
      <dgm:spPr/>
      <dgm:t>
        <a:bodyPr/>
        <a:lstStyle/>
        <a:p>
          <a:r>
            <a:rPr lang="en-US" dirty="0" err="1"/>
            <a:t>reAdd</a:t>
          </a:r>
          <a:r>
            <a:rPr lang="en-US" dirty="0"/>
            <a:t> ref={ref} to attribute component</a:t>
          </a:r>
        </a:p>
      </dgm:t>
    </dgm:pt>
    <dgm:pt modelId="{E0629F4B-021A-4DFC-B2EE-7880104B1283}" type="parTrans" cxnId="{CDE4F513-2CDD-41A9-8367-A733F9BB860B}">
      <dgm:prSet/>
      <dgm:spPr/>
      <dgm:t>
        <a:bodyPr/>
        <a:lstStyle/>
        <a:p>
          <a:endParaRPr lang="en-US"/>
        </a:p>
      </dgm:t>
    </dgm:pt>
    <dgm:pt modelId="{5E03A2C2-2F27-45A8-8E73-6A5D4D3FB5D1}" type="sibTrans" cxnId="{CDE4F513-2CDD-41A9-8367-A733F9BB860B}">
      <dgm:prSet/>
      <dgm:spPr/>
      <dgm:t>
        <a:bodyPr/>
        <a:lstStyle/>
        <a:p>
          <a:endParaRPr lang="en-US"/>
        </a:p>
      </dgm:t>
    </dgm:pt>
    <dgm:pt modelId="{E92E13DF-1FD0-45F5-BE17-0BFC0641BCE0}" type="pres">
      <dgm:prSet presAssocID="{DB8BD1A2-3B7C-4403-91C3-3658972C2B1A}" presName="linear" presStyleCnt="0">
        <dgm:presLayoutVars>
          <dgm:animLvl val="lvl"/>
          <dgm:resizeHandles val="exact"/>
        </dgm:presLayoutVars>
      </dgm:prSet>
      <dgm:spPr/>
    </dgm:pt>
    <dgm:pt modelId="{C783866B-7384-4613-BBBF-CF9AD4D3A978}" type="pres">
      <dgm:prSet presAssocID="{8F5F11B2-EA07-4618-B809-CC124DEB73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58319B-96F7-46C3-B38F-1D74DE96C3A9}" type="pres">
      <dgm:prSet presAssocID="{C05E2394-DDE7-4CF0-80B4-D9498EE13160}" presName="spacer" presStyleCnt="0"/>
      <dgm:spPr/>
    </dgm:pt>
    <dgm:pt modelId="{DBE559C3-7E9D-4B2D-AF68-41B1F1CD1C71}" type="pres">
      <dgm:prSet presAssocID="{580D7525-794B-4E50-9FE7-3D8691E705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C65E9C-5C59-441D-B5FE-405BF51F8ACE}" type="pres">
      <dgm:prSet presAssocID="{1F7C1692-A170-4EAA-BCA4-1FA79956DA28}" presName="spacer" presStyleCnt="0"/>
      <dgm:spPr/>
    </dgm:pt>
    <dgm:pt modelId="{6E4F1961-30A9-476A-8C4E-DCF795564E9E}" type="pres">
      <dgm:prSet presAssocID="{3D0EE080-733F-49F6-9755-19FDEB9F38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E87B88-7742-440F-9D29-B3FB50073AB4}" type="pres">
      <dgm:prSet presAssocID="{83636C6B-A5C4-4A08-B0B4-7B8F107794EA}" presName="spacer" presStyleCnt="0"/>
      <dgm:spPr/>
    </dgm:pt>
    <dgm:pt modelId="{B41C27D5-643C-4E3B-8807-744BC66EB657}" type="pres">
      <dgm:prSet presAssocID="{A9B04F3F-3939-4A96-B59F-1A54A3E2EB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F9218B5-153D-44ED-B4E0-6937E5C71C1A}" type="pres">
      <dgm:prSet presAssocID="{20D6CF06-EE6B-4AE4-BB8A-C08CB5D85B6A}" presName="spacer" presStyleCnt="0"/>
      <dgm:spPr/>
    </dgm:pt>
    <dgm:pt modelId="{99121980-57B9-4274-B1C1-44B2B143B009}" type="pres">
      <dgm:prSet presAssocID="{F4BBEDAA-A11E-4432-AA2A-459A7332FF5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E0BDD05-38C0-4DBC-8F21-9EB794B08D36}" srcId="{DB8BD1A2-3B7C-4403-91C3-3658972C2B1A}" destId="{3D0EE080-733F-49F6-9755-19FDEB9F3898}" srcOrd="2" destOrd="0" parTransId="{25E6391C-F867-4770-982A-0D85B53BCAEE}" sibTransId="{83636C6B-A5C4-4A08-B0B4-7B8F107794EA}"/>
    <dgm:cxn modelId="{CDE4F513-2CDD-41A9-8367-A733F9BB860B}" srcId="{DB8BD1A2-3B7C-4403-91C3-3658972C2B1A}" destId="{F4BBEDAA-A11E-4432-AA2A-459A7332FF56}" srcOrd="4" destOrd="0" parTransId="{E0629F4B-021A-4DFC-B2EE-7880104B1283}" sibTransId="{5E03A2C2-2F27-45A8-8E73-6A5D4D3FB5D1}"/>
    <dgm:cxn modelId="{5B46EC4E-BD4A-4327-9124-50724BD9ADB1}" srcId="{DB8BD1A2-3B7C-4403-91C3-3658972C2B1A}" destId="{580D7525-794B-4E50-9FE7-3D8691E70542}" srcOrd="1" destOrd="0" parTransId="{A42E568A-E472-46E7-A588-1A674E613A0F}" sibTransId="{1F7C1692-A170-4EAA-BCA4-1FA79956DA28}"/>
    <dgm:cxn modelId="{F343EC79-71D8-4B72-981F-D7B72D28BF48}" type="presOf" srcId="{F4BBEDAA-A11E-4432-AA2A-459A7332FF56}" destId="{99121980-57B9-4274-B1C1-44B2B143B009}" srcOrd="0" destOrd="0" presId="urn:microsoft.com/office/officeart/2005/8/layout/vList2"/>
    <dgm:cxn modelId="{37500D7D-F4C9-4C57-9C08-C8FFD3D11304}" type="presOf" srcId="{DB8BD1A2-3B7C-4403-91C3-3658972C2B1A}" destId="{E92E13DF-1FD0-45F5-BE17-0BFC0641BCE0}" srcOrd="0" destOrd="0" presId="urn:microsoft.com/office/officeart/2005/8/layout/vList2"/>
    <dgm:cxn modelId="{A0CDC280-D545-4B72-8A00-F1B1FF93873C}" srcId="{DB8BD1A2-3B7C-4403-91C3-3658972C2B1A}" destId="{A9B04F3F-3939-4A96-B59F-1A54A3E2EB03}" srcOrd="3" destOrd="0" parTransId="{A6B4DA7D-A75B-4CA9-8997-4A0C7CC444F5}" sibTransId="{20D6CF06-EE6B-4AE4-BB8A-C08CB5D85B6A}"/>
    <dgm:cxn modelId="{B837668B-EC03-40FE-8BBA-736575BFC176}" type="presOf" srcId="{3D0EE080-733F-49F6-9755-19FDEB9F3898}" destId="{6E4F1961-30A9-476A-8C4E-DCF795564E9E}" srcOrd="0" destOrd="0" presId="urn:microsoft.com/office/officeart/2005/8/layout/vList2"/>
    <dgm:cxn modelId="{1E4AFFBD-8A16-4490-A7A2-41BA73E4AD36}" type="presOf" srcId="{8F5F11B2-EA07-4618-B809-CC124DEB73DF}" destId="{C783866B-7384-4613-BBBF-CF9AD4D3A978}" srcOrd="0" destOrd="0" presId="urn:microsoft.com/office/officeart/2005/8/layout/vList2"/>
    <dgm:cxn modelId="{FE2B0AC0-9C67-49E0-9527-A62241F345B4}" srcId="{DB8BD1A2-3B7C-4403-91C3-3658972C2B1A}" destId="{8F5F11B2-EA07-4618-B809-CC124DEB73DF}" srcOrd="0" destOrd="0" parTransId="{57B3F9C4-B7CE-4BB2-BA81-098DB64680EA}" sibTransId="{C05E2394-DDE7-4CF0-80B4-D9498EE13160}"/>
    <dgm:cxn modelId="{A6ADE8D8-3C8B-4291-992A-7F2CBC064E65}" type="presOf" srcId="{580D7525-794B-4E50-9FE7-3D8691E70542}" destId="{DBE559C3-7E9D-4B2D-AF68-41B1F1CD1C71}" srcOrd="0" destOrd="0" presId="urn:microsoft.com/office/officeart/2005/8/layout/vList2"/>
    <dgm:cxn modelId="{329139FA-5F17-4028-B085-F8A1B6EBA326}" type="presOf" srcId="{A9B04F3F-3939-4A96-B59F-1A54A3E2EB03}" destId="{B41C27D5-643C-4E3B-8807-744BC66EB657}" srcOrd="0" destOrd="0" presId="urn:microsoft.com/office/officeart/2005/8/layout/vList2"/>
    <dgm:cxn modelId="{DB6F5252-7224-460A-9591-894DB3AD9BD8}" type="presParOf" srcId="{E92E13DF-1FD0-45F5-BE17-0BFC0641BCE0}" destId="{C783866B-7384-4613-BBBF-CF9AD4D3A978}" srcOrd="0" destOrd="0" presId="urn:microsoft.com/office/officeart/2005/8/layout/vList2"/>
    <dgm:cxn modelId="{E19C84F5-A080-435D-A1A1-24C7577BF0F9}" type="presParOf" srcId="{E92E13DF-1FD0-45F5-BE17-0BFC0641BCE0}" destId="{3A58319B-96F7-46C3-B38F-1D74DE96C3A9}" srcOrd="1" destOrd="0" presId="urn:microsoft.com/office/officeart/2005/8/layout/vList2"/>
    <dgm:cxn modelId="{F9A496A6-6D78-410F-B2CC-3D03E3E6A975}" type="presParOf" srcId="{E92E13DF-1FD0-45F5-BE17-0BFC0641BCE0}" destId="{DBE559C3-7E9D-4B2D-AF68-41B1F1CD1C71}" srcOrd="2" destOrd="0" presId="urn:microsoft.com/office/officeart/2005/8/layout/vList2"/>
    <dgm:cxn modelId="{A07B2C81-4915-412C-B030-78AB8C784948}" type="presParOf" srcId="{E92E13DF-1FD0-45F5-BE17-0BFC0641BCE0}" destId="{C4C65E9C-5C59-441D-B5FE-405BF51F8ACE}" srcOrd="3" destOrd="0" presId="urn:microsoft.com/office/officeart/2005/8/layout/vList2"/>
    <dgm:cxn modelId="{3FAED506-62AE-40AD-BCB1-D69D5A4556BA}" type="presParOf" srcId="{E92E13DF-1FD0-45F5-BE17-0BFC0641BCE0}" destId="{6E4F1961-30A9-476A-8C4E-DCF795564E9E}" srcOrd="4" destOrd="0" presId="urn:microsoft.com/office/officeart/2005/8/layout/vList2"/>
    <dgm:cxn modelId="{1D87CC74-BD8F-404A-A990-0CD1F6C6EAF9}" type="presParOf" srcId="{E92E13DF-1FD0-45F5-BE17-0BFC0641BCE0}" destId="{A5E87B88-7742-440F-9D29-B3FB50073AB4}" srcOrd="5" destOrd="0" presId="urn:microsoft.com/office/officeart/2005/8/layout/vList2"/>
    <dgm:cxn modelId="{4360C6B4-A5FC-412C-9E62-8CD705EE12C5}" type="presParOf" srcId="{E92E13DF-1FD0-45F5-BE17-0BFC0641BCE0}" destId="{B41C27D5-643C-4E3B-8807-744BC66EB657}" srcOrd="6" destOrd="0" presId="urn:microsoft.com/office/officeart/2005/8/layout/vList2"/>
    <dgm:cxn modelId="{E4F838F7-E12F-4392-B7B1-AFE9EB1DCECD}" type="presParOf" srcId="{E92E13DF-1FD0-45F5-BE17-0BFC0641BCE0}" destId="{9F9218B5-153D-44ED-B4E0-6937E5C71C1A}" srcOrd="7" destOrd="0" presId="urn:microsoft.com/office/officeart/2005/8/layout/vList2"/>
    <dgm:cxn modelId="{7FE8A4DC-FEDC-4B30-8BC2-0F93A6638E1E}" type="presParOf" srcId="{E92E13DF-1FD0-45F5-BE17-0BFC0641BCE0}" destId="{99121980-57B9-4274-B1C1-44B2B143B00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563C94-56CB-406D-8ADD-8DA06003F27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7267272B-9FB2-4678-9A4F-8725235C5873}">
      <dgm:prSet phldrT="[Text]" custT="1"/>
      <dgm:spPr/>
      <dgm:t>
        <a:bodyPr/>
        <a:lstStyle/>
        <a:p>
          <a:r>
            <a:rPr lang="en-US" sz="500" dirty="0"/>
            <a:t>Show output paragraph</a:t>
          </a:r>
        </a:p>
      </dgm:t>
    </dgm:pt>
    <dgm:pt modelId="{D497AF35-5C1A-4ADE-B6E1-5BA0249A2D18}" type="parTrans" cxnId="{96A7120C-5DD6-4CA6-9380-1F8DF27D86A3}">
      <dgm:prSet/>
      <dgm:spPr/>
      <dgm:t>
        <a:bodyPr/>
        <a:lstStyle/>
        <a:p>
          <a:endParaRPr lang="en-US" sz="1800"/>
        </a:p>
      </dgm:t>
    </dgm:pt>
    <dgm:pt modelId="{C1242D11-157F-463A-87E5-5963FB763207}" type="sibTrans" cxnId="{96A7120C-5DD6-4CA6-9380-1F8DF27D86A3}">
      <dgm:prSet/>
      <dgm:spPr/>
      <dgm:t>
        <a:bodyPr/>
        <a:lstStyle/>
        <a:p>
          <a:endParaRPr lang="en-US" sz="1800"/>
        </a:p>
      </dgm:t>
    </dgm:pt>
    <dgm:pt modelId="{7B99397A-C3DC-41CD-BE39-F5BCCBCB79C8}">
      <dgm:prSet phldrT="[Text]" custT="1"/>
      <dgm:spPr/>
      <dgm:t>
        <a:bodyPr/>
        <a:lstStyle/>
        <a:p>
          <a:r>
            <a:rPr lang="en-US" sz="500" dirty="0"/>
            <a:t> Click button</a:t>
          </a:r>
        </a:p>
      </dgm:t>
    </dgm:pt>
    <dgm:pt modelId="{7ED42085-E095-4720-82A6-D5F3337189CF}" type="parTrans" cxnId="{F910D7B8-F493-4C9D-8999-C5FAC5635B5E}">
      <dgm:prSet/>
      <dgm:spPr/>
      <dgm:t>
        <a:bodyPr/>
        <a:lstStyle/>
        <a:p>
          <a:endParaRPr lang="en-US" sz="1800"/>
        </a:p>
      </dgm:t>
    </dgm:pt>
    <dgm:pt modelId="{9109CFCC-F658-46D3-91EE-E7A2ABEF411F}" type="sibTrans" cxnId="{F910D7B8-F493-4C9D-8999-C5FAC5635B5E}">
      <dgm:prSet/>
      <dgm:spPr/>
      <dgm:t>
        <a:bodyPr/>
        <a:lstStyle/>
        <a:p>
          <a:endParaRPr lang="en-US" sz="1800"/>
        </a:p>
      </dgm:t>
    </dgm:pt>
    <dgm:pt modelId="{7201C80E-5CAC-4AFB-8749-3637C666EA3A}">
      <dgm:prSet phldrT="[Text]" custT="1"/>
      <dgm:spPr/>
      <dgm:t>
        <a:bodyPr/>
        <a:lstStyle/>
        <a:p>
          <a:r>
            <a:rPr lang="en-US" sz="500" dirty="0"/>
            <a:t>Change state in app</a:t>
          </a:r>
        </a:p>
      </dgm:t>
    </dgm:pt>
    <dgm:pt modelId="{13EB15A7-C6E1-4FF7-89F4-6C283DC02E81}" type="parTrans" cxnId="{061CEE01-38F3-4EB6-9EFF-A33C475978AD}">
      <dgm:prSet/>
      <dgm:spPr/>
      <dgm:t>
        <a:bodyPr/>
        <a:lstStyle/>
        <a:p>
          <a:endParaRPr lang="en-US"/>
        </a:p>
      </dgm:t>
    </dgm:pt>
    <dgm:pt modelId="{6A9BC6E9-A6C1-4F15-AA9E-CF651430FF96}" type="sibTrans" cxnId="{061CEE01-38F3-4EB6-9EFF-A33C475978AD}">
      <dgm:prSet/>
      <dgm:spPr/>
      <dgm:t>
        <a:bodyPr/>
        <a:lstStyle/>
        <a:p>
          <a:endParaRPr lang="en-US"/>
        </a:p>
      </dgm:t>
    </dgm:pt>
    <dgm:pt modelId="{5F6B4740-BDB6-4C80-B508-80620C79EBD3}" type="pres">
      <dgm:prSet presAssocID="{6C563C94-56CB-406D-8ADD-8DA06003F27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5D94517-031F-44B0-B56A-84654698B8F9}" type="pres">
      <dgm:prSet presAssocID="{7267272B-9FB2-4678-9A4F-8725235C5873}" presName="gear1" presStyleLbl="node1" presStyleIdx="0" presStyleCnt="3">
        <dgm:presLayoutVars>
          <dgm:chMax val="1"/>
          <dgm:bulletEnabled val="1"/>
        </dgm:presLayoutVars>
      </dgm:prSet>
      <dgm:spPr/>
    </dgm:pt>
    <dgm:pt modelId="{985708FA-B57C-4F20-891D-63601EC05E2D}" type="pres">
      <dgm:prSet presAssocID="{7267272B-9FB2-4678-9A4F-8725235C5873}" presName="gear1srcNode" presStyleLbl="node1" presStyleIdx="0" presStyleCnt="3"/>
      <dgm:spPr/>
    </dgm:pt>
    <dgm:pt modelId="{BF22DB10-B781-4DA4-9718-91F5221D1D59}" type="pres">
      <dgm:prSet presAssocID="{7267272B-9FB2-4678-9A4F-8725235C5873}" presName="gear1dstNode" presStyleLbl="node1" presStyleIdx="0" presStyleCnt="3"/>
      <dgm:spPr/>
    </dgm:pt>
    <dgm:pt modelId="{6AE235F4-B8EA-4403-9F12-FBE498F5B36A}" type="pres">
      <dgm:prSet presAssocID="{7B99397A-C3DC-41CD-BE39-F5BCCBCB79C8}" presName="gear2" presStyleLbl="node1" presStyleIdx="1" presStyleCnt="3">
        <dgm:presLayoutVars>
          <dgm:chMax val="1"/>
          <dgm:bulletEnabled val="1"/>
        </dgm:presLayoutVars>
      </dgm:prSet>
      <dgm:spPr/>
    </dgm:pt>
    <dgm:pt modelId="{609CAEFE-2274-4C98-8BFC-4A519D6E9F84}" type="pres">
      <dgm:prSet presAssocID="{7B99397A-C3DC-41CD-BE39-F5BCCBCB79C8}" presName="gear2srcNode" presStyleLbl="node1" presStyleIdx="1" presStyleCnt="3"/>
      <dgm:spPr/>
    </dgm:pt>
    <dgm:pt modelId="{823D59AD-8AD4-4320-9F83-512CDE3F2CAC}" type="pres">
      <dgm:prSet presAssocID="{7B99397A-C3DC-41CD-BE39-F5BCCBCB79C8}" presName="gear2dstNode" presStyleLbl="node1" presStyleIdx="1" presStyleCnt="3"/>
      <dgm:spPr/>
    </dgm:pt>
    <dgm:pt modelId="{01AFA156-03C2-428D-9319-FB5BDD15C86A}" type="pres">
      <dgm:prSet presAssocID="{7201C80E-5CAC-4AFB-8749-3637C666EA3A}" presName="gear3" presStyleLbl="node1" presStyleIdx="2" presStyleCnt="3"/>
      <dgm:spPr/>
    </dgm:pt>
    <dgm:pt modelId="{3078A4FA-2B8B-41AA-8C7B-D8E20744EDF0}" type="pres">
      <dgm:prSet presAssocID="{7201C80E-5CAC-4AFB-8749-3637C666EA3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B97256B-8C74-4BFA-8CA6-40BA6AE47EAE}" type="pres">
      <dgm:prSet presAssocID="{7201C80E-5CAC-4AFB-8749-3637C666EA3A}" presName="gear3srcNode" presStyleLbl="node1" presStyleIdx="2" presStyleCnt="3"/>
      <dgm:spPr/>
    </dgm:pt>
    <dgm:pt modelId="{34304F14-6A18-4FB3-9B0F-8B99C13A4773}" type="pres">
      <dgm:prSet presAssocID="{7201C80E-5CAC-4AFB-8749-3637C666EA3A}" presName="gear3dstNode" presStyleLbl="node1" presStyleIdx="2" presStyleCnt="3"/>
      <dgm:spPr/>
    </dgm:pt>
    <dgm:pt modelId="{4261744A-E2FA-4691-B43F-520F937F3E4A}" type="pres">
      <dgm:prSet presAssocID="{C1242D11-157F-463A-87E5-5963FB763207}" presName="connector1" presStyleLbl="sibTrans2D1" presStyleIdx="0" presStyleCnt="3"/>
      <dgm:spPr/>
    </dgm:pt>
    <dgm:pt modelId="{A525560B-879F-443E-A5DE-A29BA1A5DB19}" type="pres">
      <dgm:prSet presAssocID="{9109CFCC-F658-46D3-91EE-E7A2ABEF411F}" presName="connector2" presStyleLbl="sibTrans2D1" presStyleIdx="1" presStyleCnt="3"/>
      <dgm:spPr/>
    </dgm:pt>
    <dgm:pt modelId="{C70F367D-CA97-4372-AF37-A1A20918247C}" type="pres">
      <dgm:prSet presAssocID="{6A9BC6E9-A6C1-4F15-AA9E-CF651430FF96}" presName="connector3" presStyleLbl="sibTrans2D1" presStyleIdx="2" presStyleCnt="3"/>
      <dgm:spPr/>
    </dgm:pt>
  </dgm:ptLst>
  <dgm:cxnLst>
    <dgm:cxn modelId="{061CEE01-38F3-4EB6-9EFF-A33C475978AD}" srcId="{6C563C94-56CB-406D-8ADD-8DA06003F27B}" destId="{7201C80E-5CAC-4AFB-8749-3637C666EA3A}" srcOrd="2" destOrd="0" parTransId="{13EB15A7-C6E1-4FF7-89F4-6C283DC02E81}" sibTransId="{6A9BC6E9-A6C1-4F15-AA9E-CF651430FF96}"/>
    <dgm:cxn modelId="{96A7120C-5DD6-4CA6-9380-1F8DF27D86A3}" srcId="{6C563C94-56CB-406D-8ADD-8DA06003F27B}" destId="{7267272B-9FB2-4678-9A4F-8725235C5873}" srcOrd="0" destOrd="0" parTransId="{D497AF35-5C1A-4ADE-B6E1-5BA0249A2D18}" sibTransId="{C1242D11-157F-463A-87E5-5963FB763207}"/>
    <dgm:cxn modelId="{A4C5E12E-4965-4632-9A72-0142E995BD25}" type="presOf" srcId="{6A9BC6E9-A6C1-4F15-AA9E-CF651430FF96}" destId="{C70F367D-CA97-4372-AF37-A1A20918247C}" srcOrd="0" destOrd="0" presId="urn:microsoft.com/office/officeart/2005/8/layout/gear1"/>
    <dgm:cxn modelId="{C68B755D-5AF0-4487-979A-D80CCBA7C343}" type="presOf" srcId="{7B99397A-C3DC-41CD-BE39-F5BCCBCB79C8}" destId="{609CAEFE-2274-4C98-8BFC-4A519D6E9F84}" srcOrd="1" destOrd="0" presId="urn:microsoft.com/office/officeart/2005/8/layout/gear1"/>
    <dgm:cxn modelId="{B7C51964-CF97-4437-B76D-0CBD5CF84961}" type="presOf" srcId="{7201C80E-5CAC-4AFB-8749-3637C666EA3A}" destId="{3B97256B-8C74-4BFA-8CA6-40BA6AE47EAE}" srcOrd="2" destOrd="0" presId="urn:microsoft.com/office/officeart/2005/8/layout/gear1"/>
    <dgm:cxn modelId="{0A038853-E85D-40D6-B9A0-7AAF9182AE03}" type="presOf" srcId="{C1242D11-157F-463A-87E5-5963FB763207}" destId="{4261744A-E2FA-4691-B43F-520F937F3E4A}" srcOrd="0" destOrd="0" presId="urn:microsoft.com/office/officeart/2005/8/layout/gear1"/>
    <dgm:cxn modelId="{611F3B75-4996-4D4F-B8FD-8DECE0726827}" type="presOf" srcId="{7201C80E-5CAC-4AFB-8749-3637C666EA3A}" destId="{3078A4FA-2B8B-41AA-8C7B-D8E20744EDF0}" srcOrd="1" destOrd="0" presId="urn:microsoft.com/office/officeart/2005/8/layout/gear1"/>
    <dgm:cxn modelId="{01518C55-03E7-4C79-A959-8FEB46E1DB24}" type="presOf" srcId="{7201C80E-5CAC-4AFB-8749-3637C666EA3A}" destId="{01AFA156-03C2-428D-9319-FB5BDD15C86A}" srcOrd="0" destOrd="0" presId="urn:microsoft.com/office/officeart/2005/8/layout/gear1"/>
    <dgm:cxn modelId="{E80EA255-34BD-4089-8157-8596A94F8F30}" type="presOf" srcId="{7267272B-9FB2-4678-9A4F-8725235C5873}" destId="{45D94517-031F-44B0-B56A-84654698B8F9}" srcOrd="0" destOrd="0" presId="urn:microsoft.com/office/officeart/2005/8/layout/gear1"/>
    <dgm:cxn modelId="{789AEE78-85DE-4F16-B6FC-9814E384F3D8}" type="presOf" srcId="{7B99397A-C3DC-41CD-BE39-F5BCCBCB79C8}" destId="{823D59AD-8AD4-4320-9F83-512CDE3F2CAC}" srcOrd="2" destOrd="0" presId="urn:microsoft.com/office/officeart/2005/8/layout/gear1"/>
    <dgm:cxn modelId="{6B9F299D-3CA5-44E5-B1DB-9F86BD952700}" type="presOf" srcId="{7201C80E-5CAC-4AFB-8749-3637C666EA3A}" destId="{34304F14-6A18-4FB3-9B0F-8B99C13A4773}" srcOrd="3" destOrd="0" presId="urn:microsoft.com/office/officeart/2005/8/layout/gear1"/>
    <dgm:cxn modelId="{69E8AB9D-A9A4-415B-964D-146C368FDD27}" type="presOf" srcId="{6C563C94-56CB-406D-8ADD-8DA06003F27B}" destId="{5F6B4740-BDB6-4C80-B508-80620C79EBD3}" srcOrd="0" destOrd="0" presId="urn:microsoft.com/office/officeart/2005/8/layout/gear1"/>
    <dgm:cxn modelId="{253E92A3-2DD5-4449-987C-BE2AA461291D}" type="presOf" srcId="{9109CFCC-F658-46D3-91EE-E7A2ABEF411F}" destId="{A525560B-879F-443E-A5DE-A29BA1A5DB19}" srcOrd="0" destOrd="0" presId="urn:microsoft.com/office/officeart/2005/8/layout/gear1"/>
    <dgm:cxn modelId="{ED92A7AD-836E-4AF0-A5AA-F97B82A12F7B}" type="presOf" srcId="{7B99397A-C3DC-41CD-BE39-F5BCCBCB79C8}" destId="{6AE235F4-B8EA-4403-9F12-FBE498F5B36A}" srcOrd="0" destOrd="0" presId="urn:microsoft.com/office/officeart/2005/8/layout/gear1"/>
    <dgm:cxn modelId="{F41889B7-5B0B-4787-943C-63A4FE2C12D3}" type="presOf" srcId="{7267272B-9FB2-4678-9A4F-8725235C5873}" destId="{BF22DB10-B781-4DA4-9718-91F5221D1D59}" srcOrd="2" destOrd="0" presId="urn:microsoft.com/office/officeart/2005/8/layout/gear1"/>
    <dgm:cxn modelId="{F910D7B8-F493-4C9D-8999-C5FAC5635B5E}" srcId="{6C563C94-56CB-406D-8ADD-8DA06003F27B}" destId="{7B99397A-C3DC-41CD-BE39-F5BCCBCB79C8}" srcOrd="1" destOrd="0" parTransId="{7ED42085-E095-4720-82A6-D5F3337189CF}" sibTransId="{9109CFCC-F658-46D3-91EE-E7A2ABEF411F}"/>
    <dgm:cxn modelId="{0ECB05E6-85F3-4AFC-943A-759003F840D6}" type="presOf" srcId="{7267272B-9FB2-4678-9A4F-8725235C5873}" destId="{985708FA-B57C-4F20-891D-63601EC05E2D}" srcOrd="1" destOrd="0" presId="urn:microsoft.com/office/officeart/2005/8/layout/gear1"/>
    <dgm:cxn modelId="{C91C3739-A58D-4613-B53F-748AB25742BE}" type="presParOf" srcId="{5F6B4740-BDB6-4C80-B508-80620C79EBD3}" destId="{45D94517-031F-44B0-B56A-84654698B8F9}" srcOrd="0" destOrd="0" presId="urn:microsoft.com/office/officeart/2005/8/layout/gear1"/>
    <dgm:cxn modelId="{70CBA8EB-8102-4818-ADBB-31158FE735F7}" type="presParOf" srcId="{5F6B4740-BDB6-4C80-B508-80620C79EBD3}" destId="{985708FA-B57C-4F20-891D-63601EC05E2D}" srcOrd="1" destOrd="0" presId="urn:microsoft.com/office/officeart/2005/8/layout/gear1"/>
    <dgm:cxn modelId="{DE7D2248-3E35-4710-A05F-11F29CEB5E38}" type="presParOf" srcId="{5F6B4740-BDB6-4C80-B508-80620C79EBD3}" destId="{BF22DB10-B781-4DA4-9718-91F5221D1D59}" srcOrd="2" destOrd="0" presId="urn:microsoft.com/office/officeart/2005/8/layout/gear1"/>
    <dgm:cxn modelId="{A3A3C7E7-754A-4DFA-938A-4B170D6544CF}" type="presParOf" srcId="{5F6B4740-BDB6-4C80-B508-80620C79EBD3}" destId="{6AE235F4-B8EA-4403-9F12-FBE498F5B36A}" srcOrd="3" destOrd="0" presId="urn:microsoft.com/office/officeart/2005/8/layout/gear1"/>
    <dgm:cxn modelId="{01388504-DEB1-48DA-B9BE-ABE1F6E7D7A3}" type="presParOf" srcId="{5F6B4740-BDB6-4C80-B508-80620C79EBD3}" destId="{609CAEFE-2274-4C98-8BFC-4A519D6E9F84}" srcOrd="4" destOrd="0" presId="urn:microsoft.com/office/officeart/2005/8/layout/gear1"/>
    <dgm:cxn modelId="{523C163B-2C23-4284-8645-5E2B5E02E42F}" type="presParOf" srcId="{5F6B4740-BDB6-4C80-B508-80620C79EBD3}" destId="{823D59AD-8AD4-4320-9F83-512CDE3F2CAC}" srcOrd="5" destOrd="0" presId="urn:microsoft.com/office/officeart/2005/8/layout/gear1"/>
    <dgm:cxn modelId="{83696CA9-5730-4A64-B146-2E5A2DDD1922}" type="presParOf" srcId="{5F6B4740-BDB6-4C80-B508-80620C79EBD3}" destId="{01AFA156-03C2-428D-9319-FB5BDD15C86A}" srcOrd="6" destOrd="0" presId="urn:microsoft.com/office/officeart/2005/8/layout/gear1"/>
    <dgm:cxn modelId="{77745095-9CD6-4D92-BB82-A64F0A4C61E5}" type="presParOf" srcId="{5F6B4740-BDB6-4C80-B508-80620C79EBD3}" destId="{3078A4FA-2B8B-41AA-8C7B-D8E20744EDF0}" srcOrd="7" destOrd="0" presId="urn:microsoft.com/office/officeart/2005/8/layout/gear1"/>
    <dgm:cxn modelId="{4D4C4C6B-8A4A-423A-B29E-FD4469A85326}" type="presParOf" srcId="{5F6B4740-BDB6-4C80-B508-80620C79EBD3}" destId="{3B97256B-8C74-4BFA-8CA6-40BA6AE47EAE}" srcOrd="8" destOrd="0" presId="urn:microsoft.com/office/officeart/2005/8/layout/gear1"/>
    <dgm:cxn modelId="{EA53DDCF-2113-42D7-B250-0B94BB5C7AC4}" type="presParOf" srcId="{5F6B4740-BDB6-4C80-B508-80620C79EBD3}" destId="{34304F14-6A18-4FB3-9B0F-8B99C13A4773}" srcOrd="9" destOrd="0" presId="urn:microsoft.com/office/officeart/2005/8/layout/gear1"/>
    <dgm:cxn modelId="{45BA286B-21D8-49B7-A84B-6C784430AF89}" type="presParOf" srcId="{5F6B4740-BDB6-4C80-B508-80620C79EBD3}" destId="{4261744A-E2FA-4691-B43F-520F937F3E4A}" srcOrd="10" destOrd="0" presId="urn:microsoft.com/office/officeart/2005/8/layout/gear1"/>
    <dgm:cxn modelId="{E7A084AC-6E0F-433C-9AF1-A748AE7B03BA}" type="presParOf" srcId="{5F6B4740-BDB6-4C80-B508-80620C79EBD3}" destId="{A525560B-879F-443E-A5DE-A29BA1A5DB19}" srcOrd="11" destOrd="0" presId="urn:microsoft.com/office/officeart/2005/8/layout/gear1"/>
    <dgm:cxn modelId="{30F0D428-9C90-4209-AE57-606009DEF159}" type="presParOf" srcId="{5F6B4740-BDB6-4C80-B508-80620C79EBD3}" destId="{C70F367D-CA97-4372-AF37-A1A20918247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B6284-C6A7-4086-B2A8-48312A6951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42C65-2CD2-4B99-809C-8F2902696894}">
      <dgm:prSet phldrT="[Text]"/>
      <dgm:spPr/>
      <dgm:t>
        <a:bodyPr/>
        <a:lstStyle/>
        <a:p>
          <a:r>
            <a:rPr lang="en-US" b="0" dirty="0"/>
            <a:t>Crate const ModalOverlay</a:t>
          </a:r>
          <a:endParaRPr lang="en-US" dirty="0"/>
        </a:p>
      </dgm:t>
    </dgm:pt>
    <dgm:pt modelId="{CDD2077B-02F9-4768-93F8-8985F91AB5FE}" type="parTrans" cxnId="{88ED6F52-506E-4F0C-8485-C0BBA84DB9B2}">
      <dgm:prSet/>
      <dgm:spPr/>
      <dgm:t>
        <a:bodyPr/>
        <a:lstStyle/>
        <a:p>
          <a:endParaRPr lang="en-US"/>
        </a:p>
      </dgm:t>
    </dgm:pt>
    <dgm:pt modelId="{0833481B-1B22-4DB9-89CB-AC2FAD38F073}" type="sibTrans" cxnId="{88ED6F52-506E-4F0C-8485-C0BBA84DB9B2}">
      <dgm:prSet/>
      <dgm:spPr/>
      <dgm:t>
        <a:bodyPr/>
        <a:lstStyle/>
        <a:p>
          <a:endParaRPr lang="en-US"/>
        </a:p>
      </dgm:t>
    </dgm:pt>
    <dgm:pt modelId="{9829A164-32C3-4E25-BA88-9B46050497D6}">
      <dgm:prSet phldrT="[Text]"/>
      <dgm:spPr/>
      <dgm:t>
        <a:bodyPr/>
        <a:lstStyle/>
        <a:p>
          <a:r>
            <a:rPr lang="en-US" b="0" dirty="0"/>
            <a:t>Crate const Backdrop</a:t>
          </a:r>
          <a:endParaRPr lang="en-US" dirty="0"/>
        </a:p>
      </dgm:t>
    </dgm:pt>
    <dgm:pt modelId="{15E9C8FF-3B94-447E-BA1B-425FF508B99D}" type="parTrans" cxnId="{05F380BC-141B-4990-A55F-C456F39D53DC}">
      <dgm:prSet/>
      <dgm:spPr/>
      <dgm:t>
        <a:bodyPr/>
        <a:lstStyle/>
        <a:p>
          <a:endParaRPr lang="en-US"/>
        </a:p>
      </dgm:t>
    </dgm:pt>
    <dgm:pt modelId="{A817FFC4-04F1-4A6F-ADCE-D2DFD6C74647}" type="sibTrans" cxnId="{05F380BC-141B-4990-A55F-C456F39D53DC}">
      <dgm:prSet/>
      <dgm:spPr/>
      <dgm:t>
        <a:bodyPr/>
        <a:lstStyle/>
        <a:p>
          <a:endParaRPr lang="en-US"/>
        </a:p>
      </dgm:t>
    </dgm:pt>
    <dgm:pt modelId="{B2EDD18F-2D29-4FF3-8533-9E361990A743}">
      <dgm:prSet phldrT="[Text]"/>
      <dgm:spPr/>
      <dgm:t>
        <a:bodyPr/>
        <a:lstStyle/>
        <a:p>
          <a:r>
            <a:rPr lang="en-US" b="0" dirty="0"/>
            <a:t>Create Modal Component</a:t>
          </a:r>
          <a:endParaRPr lang="en-US" dirty="0"/>
        </a:p>
      </dgm:t>
    </dgm:pt>
    <dgm:pt modelId="{85749A0E-9C0A-497D-8497-7492E337D316}" type="parTrans" cxnId="{033C09A0-DF4C-43B6-B408-DED9B50B97FF}">
      <dgm:prSet/>
      <dgm:spPr/>
      <dgm:t>
        <a:bodyPr/>
        <a:lstStyle/>
        <a:p>
          <a:endParaRPr lang="en-US"/>
        </a:p>
      </dgm:t>
    </dgm:pt>
    <dgm:pt modelId="{A8F90EB1-C1B9-4D8F-BA04-0AC92E37C84D}" type="sibTrans" cxnId="{033C09A0-DF4C-43B6-B408-DED9B50B97FF}">
      <dgm:prSet/>
      <dgm:spPr/>
      <dgm:t>
        <a:bodyPr/>
        <a:lstStyle/>
        <a:p>
          <a:endParaRPr lang="en-US"/>
        </a:p>
      </dgm:t>
    </dgm:pt>
    <dgm:pt modelId="{CD37A7BF-8899-40E6-B66E-122E3BD8345D}">
      <dgm:prSet phldrT="[Text]"/>
      <dgm:spPr/>
      <dgm:t>
        <a:bodyPr/>
        <a:lstStyle/>
        <a:p>
          <a:r>
            <a:rPr lang="en-US" b="0" dirty="0"/>
            <a:t>import </a:t>
          </a:r>
          <a:r>
            <a:rPr lang="en-US" b="0" dirty="0" err="1"/>
            <a:t>ReactDOM</a:t>
          </a:r>
          <a:r>
            <a:rPr lang="en-US" b="0" dirty="0"/>
            <a:t> from 'react-</a:t>
          </a:r>
          <a:r>
            <a:rPr lang="en-US" b="0" dirty="0" err="1"/>
            <a:t>dom</a:t>
          </a:r>
          <a:r>
            <a:rPr lang="en-US" b="0" dirty="0"/>
            <a:t>'</a:t>
          </a:r>
          <a:endParaRPr lang="en-US" dirty="0"/>
        </a:p>
      </dgm:t>
    </dgm:pt>
    <dgm:pt modelId="{38398D6A-1192-48B4-87DB-908551C4C8FD}" type="parTrans" cxnId="{13DAEC39-C99D-4114-8575-8A1C6D5F2A3D}">
      <dgm:prSet/>
      <dgm:spPr/>
      <dgm:t>
        <a:bodyPr/>
        <a:lstStyle/>
        <a:p>
          <a:endParaRPr lang="en-US"/>
        </a:p>
      </dgm:t>
    </dgm:pt>
    <dgm:pt modelId="{7AA5167D-3B8E-4C34-A5A2-3724153B07A4}" type="sibTrans" cxnId="{13DAEC39-C99D-4114-8575-8A1C6D5F2A3D}">
      <dgm:prSet/>
      <dgm:spPr/>
      <dgm:t>
        <a:bodyPr/>
        <a:lstStyle/>
        <a:p>
          <a:endParaRPr lang="en-US"/>
        </a:p>
      </dgm:t>
    </dgm:pt>
    <dgm:pt modelId="{FCB65E3B-DEEC-447C-A424-149CCD3EAA67}">
      <dgm:prSet phldrT="[Text]"/>
      <dgm:spPr/>
      <dgm:t>
        <a:bodyPr/>
        <a:lstStyle/>
        <a:p>
          <a:r>
            <a:rPr lang="en-US" dirty="0"/>
            <a:t>Wrapper cart or content by Modal</a:t>
          </a:r>
        </a:p>
      </dgm:t>
    </dgm:pt>
    <dgm:pt modelId="{3CC410AF-A1F4-48B7-AA49-A786B74AD9B8}" type="parTrans" cxnId="{8AA43238-F6E2-4D3D-8A33-3A1A1FDDBD0F}">
      <dgm:prSet/>
      <dgm:spPr/>
      <dgm:t>
        <a:bodyPr/>
        <a:lstStyle/>
        <a:p>
          <a:endParaRPr lang="en-US"/>
        </a:p>
      </dgm:t>
    </dgm:pt>
    <dgm:pt modelId="{0FD64985-F63B-4B94-B9AC-78A151B02566}" type="sibTrans" cxnId="{8AA43238-F6E2-4D3D-8A33-3A1A1FDDBD0F}">
      <dgm:prSet/>
      <dgm:spPr/>
      <dgm:t>
        <a:bodyPr/>
        <a:lstStyle/>
        <a:p>
          <a:endParaRPr lang="en-US"/>
        </a:p>
      </dgm:t>
    </dgm:pt>
    <dgm:pt modelId="{244BC3D1-B736-4635-A977-FE91C7B67DD6}">
      <dgm:prSet phldrT="[Text]"/>
      <dgm:spPr/>
      <dgm:t>
        <a:bodyPr/>
        <a:lstStyle/>
        <a:p>
          <a:r>
            <a:rPr lang="en-US" dirty="0"/>
            <a:t>Create element overlay in index html</a:t>
          </a:r>
        </a:p>
      </dgm:t>
    </dgm:pt>
    <dgm:pt modelId="{43DE141F-38E5-477B-8669-8059EF75C6AF}" type="parTrans" cxnId="{9211352D-0B5E-4ECD-8940-CFDBF4F1790B}">
      <dgm:prSet/>
      <dgm:spPr/>
      <dgm:t>
        <a:bodyPr/>
        <a:lstStyle/>
        <a:p>
          <a:endParaRPr lang="en-US"/>
        </a:p>
      </dgm:t>
    </dgm:pt>
    <dgm:pt modelId="{18FB18FB-4D49-4784-97EB-7695EE980891}" type="sibTrans" cxnId="{9211352D-0B5E-4ECD-8940-CFDBF4F1790B}">
      <dgm:prSet/>
      <dgm:spPr/>
      <dgm:t>
        <a:bodyPr/>
        <a:lstStyle/>
        <a:p>
          <a:endParaRPr lang="en-US"/>
        </a:p>
      </dgm:t>
    </dgm:pt>
    <dgm:pt modelId="{B5F0EA07-05EF-4686-9638-77B821EFE6DC}">
      <dgm:prSet phldrT="[Text]"/>
      <dgm:spPr/>
      <dgm:t>
        <a:bodyPr/>
        <a:lstStyle/>
        <a:p>
          <a:pPr rtl="0"/>
          <a:r>
            <a:rPr lang="en-US" dirty="0"/>
            <a:t>Create const portalElement for access element overlay in index html</a:t>
          </a:r>
        </a:p>
      </dgm:t>
    </dgm:pt>
    <dgm:pt modelId="{E24069B6-B556-4D77-AAFC-2916A31FFD3B}" type="parTrans" cxnId="{4350CC25-CD3C-4F46-ABAC-A2BCE5163150}">
      <dgm:prSet/>
      <dgm:spPr/>
      <dgm:t>
        <a:bodyPr/>
        <a:lstStyle/>
        <a:p>
          <a:endParaRPr lang="en-US"/>
        </a:p>
      </dgm:t>
    </dgm:pt>
    <dgm:pt modelId="{8C6F5C3A-C6A9-4465-9B91-B745838AE91E}" type="sibTrans" cxnId="{4350CC25-CD3C-4F46-ABAC-A2BCE5163150}">
      <dgm:prSet/>
      <dgm:spPr/>
      <dgm:t>
        <a:bodyPr/>
        <a:lstStyle/>
        <a:p>
          <a:endParaRPr lang="en-US"/>
        </a:p>
      </dgm:t>
    </dgm:pt>
    <dgm:pt modelId="{2D50D129-7CC7-4CFA-AF22-AFDD402D36D3}" type="pres">
      <dgm:prSet presAssocID="{8EAB6284-C6A7-4086-B2A8-48312A69512E}" presName="linear" presStyleCnt="0">
        <dgm:presLayoutVars>
          <dgm:animLvl val="lvl"/>
          <dgm:resizeHandles val="exact"/>
        </dgm:presLayoutVars>
      </dgm:prSet>
      <dgm:spPr/>
    </dgm:pt>
    <dgm:pt modelId="{E0964838-F46F-4CA5-9081-D3FF30843A3D}" type="pres">
      <dgm:prSet presAssocID="{244BC3D1-B736-4635-A977-FE91C7B67DD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CE244CE-A257-4122-AD4E-4069006BE47F}" type="pres">
      <dgm:prSet presAssocID="{18FB18FB-4D49-4784-97EB-7695EE980891}" presName="spacer" presStyleCnt="0"/>
      <dgm:spPr/>
    </dgm:pt>
    <dgm:pt modelId="{D4250625-B80A-4DB3-B585-7024BD8B7E7E}" type="pres">
      <dgm:prSet presAssocID="{B2EDD18F-2D29-4FF3-8533-9E361990A74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1519CA7-992D-4B2D-AC3A-2EFD99F70BF9}" type="pres">
      <dgm:prSet presAssocID="{A8F90EB1-C1B9-4D8F-BA04-0AC92E37C84D}" presName="spacer" presStyleCnt="0"/>
      <dgm:spPr/>
    </dgm:pt>
    <dgm:pt modelId="{F458629C-FDEC-4D1C-B5C7-4DC2BE5542BA}" type="pres">
      <dgm:prSet presAssocID="{9829A164-32C3-4E25-BA88-9B46050497D6}" presName="parentText" presStyleLbl="node1" presStyleIdx="2" presStyleCnt="7" custLinFactNeighborX="-19192" custLinFactNeighborY="52359">
        <dgm:presLayoutVars>
          <dgm:chMax val="0"/>
          <dgm:bulletEnabled val="1"/>
        </dgm:presLayoutVars>
      </dgm:prSet>
      <dgm:spPr/>
    </dgm:pt>
    <dgm:pt modelId="{470BD007-7F73-417E-BF81-668B232FBA59}" type="pres">
      <dgm:prSet presAssocID="{A817FFC4-04F1-4A6F-ADCE-D2DFD6C74647}" presName="spacer" presStyleCnt="0"/>
      <dgm:spPr/>
    </dgm:pt>
    <dgm:pt modelId="{0AEA0CBB-4878-41DE-B884-D3D8010EADB3}" type="pres">
      <dgm:prSet presAssocID="{08E42C65-2CD2-4B99-809C-8F290269689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B1F964B-2C95-4014-82F7-73892501973A}" type="pres">
      <dgm:prSet presAssocID="{0833481B-1B22-4DB9-89CB-AC2FAD38F073}" presName="spacer" presStyleCnt="0"/>
      <dgm:spPr/>
    </dgm:pt>
    <dgm:pt modelId="{B455559A-0C1E-4DA2-86D4-D48687D96F38}" type="pres">
      <dgm:prSet presAssocID="{CD37A7BF-8899-40E6-B66E-122E3BD8345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6EDDF24-F802-4F0F-BAA9-5903A83EB369}" type="pres">
      <dgm:prSet presAssocID="{7AA5167D-3B8E-4C34-A5A2-3724153B07A4}" presName="spacer" presStyleCnt="0"/>
      <dgm:spPr/>
    </dgm:pt>
    <dgm:pt modelId="{3EF11B26-D059-4CA2-BF76-603D72C1FE04}" type="pres">
      <dgm:prSet presAssocID="{B5F0EA07-05EF-4686-9638-77B821EFE6D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E2B5FF0-445E-436C-B8F3-33984152C115}" type="pres">
      <dgm:prSet presAssocID="{8C6F5C3A-C6A9-4465-9B91-B745838AE91E}" presName="spacer" presStyleCnt="0"/>
      <dgm:spPr/>
    </dgm:pt>
    <dgm:pt modelId="{8A3DBB8E-4853-4F05-B64F-0C7BEBC3DC99}" type="pres">
      <dgm:prSet presAssocID="{FCB65E3B-DEEC-447C-A424-149CCD3EAA6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350CC25-CD3C-4F46-ABAC-A2BCE5163150}" srcId="{8EAB6284-C6A7-4086-B2A8-48312A69512E}" destId="{B5F0EA07-05EF-4686-9638-77B821EFE6DC}" srcOrd="5" destOrd="0" parTransId="{E24069B6-B556-4D77-AAFC-2916A31FFD3B}" sibTransId="{8C6F5C3A-C6A9-4465-9B91-B745838AE91E}"/>
    <dgm:cxn modelId="{BFF06C27-2058-4271-88A7-9E0F9A31A033}" type="presOf" srcId="{9829A164-32C3-4E25-BA88-9B46050497D6}" destId="{F458629C-FDEC-4D1C-B5C7-4DC2BE5542BA}" srcOrd="0" destOrd="0" presId="urn:microsoft.com/office/officeart/2005/8/layout/vList2"/>
    <dgm:cxn modelId="{9211352D-0B5E-4ECD-8940-CFDBF4F1790B}" srcId="{8EAB6284-C6A7-4086-B2A8-48312A69512E}" destId="{244BC3D1-B736-4635-A977-FE91C7B67DD6}" srcOrd="0" destOrd="0" parTransId="{43DE141F-38E5-477B-8669-8059EF75C6AF}" sibTransId="{18FB18FB-4D49-4784-97EB-7695EE980891}"/>
    <dgm:cxn modelId="{8AA43238-F6E2-4D3D-8A33-3A1A1FDDBD0F}" srcId="{8EAB6284-C6A7-4086-B2A8-48312A69512E}" destId="{FCB65E3B-DEEC-447C-A424-149CCD3EAA67}" srcOrd="6" destOrd="0" parTransId="{3CC410AF-A1F4-48B7-AA49-A786B74AD9B8}" sibTransId="{0FD64985-F63B-4B94-B9AC-78A151B02566}"/>
    <dgm:cxn modelId="{13DAEC39-C99D-4114-8575-8A1C6D5F2A3D}" srcId="{8EAB6284-C6A7-4086-B2A8-48312A69512E}" destId="{CD37A7BF-8899-40E6-B66E-122E3BD8345D}" srcOrd="4" destOrd="0" parTransId="{38398D6A-1192-48B4-87DB-908551C4C8FD}" sibTransId="{7AA5167D-3B8E-4C34-A5A2-3724153B07A4}"/>
    <dgm:cxn modelId="{3E1EEE5D-3B3F-4B30-ACA5-858BF820A46D}" type="presOf" srcId="{8EAB6284-C6A7-4086-B2A8-48312A69512E}" destId="{2D50D129-7CC7-4CFA-AF22-AFDD402D36D3}" srcOrd="0" destOrd="0" presId="urn:microsoft.com/office/officeart/2005/8/layout/vList2"/>
    <dgm:cxn modelId="{1BD0005F-0B44-4657-BF3F-3992EA0785FF}" type="presOf" srcId="{08E42C65-2CD2-4B99-809C-8F2902696894}" destId="{0AEA0CBB-4878-41DE-B884-D3D8010EADB3}" srcOrd="0" destOrd="0" presId="urn:microsoft.com/office/officeart/2005/8/layout/vList2"/>
    <dgm:cxn modelId="{965DCC65-DFB2-4F9F-97EF-630B4E88FD55}" type="presOf" srcId="{B2EDD18F-2D29-4FF3-8533-9E361990A743}" destId="{D4250625-B80A-4DB3-B585-7024BD8B7E7E}" srcOrd="0" destOrd="0" presId="urn:microsoft.com/office/officeart/2005/8/layout/vList2"/>
    <dgm:cxn modelId="{88ED6F52-506E-4F0C-8485-C0BBA84DB9B2}" srcId="{8EAB6284-C6A7-4086-B2A8-48312A69512E}" destId="{08E42C65-2CD2-4B99-809C-8F2902696894}" srcOrd="3" destOrd="0" parTransId="{CDD2077B-02F9-4768-93F8-8985F91AB5FE}" sibTransId="{0833481B-1B22-4DB9-89CB-AC2FAD38F073}"/>
    <dgm:cxn modelId="{CBD7668E-E318-4F63-B99A-6AF19804D8E4}" type="presOf" srcId="{FCB65E3B-DEEC-447C-A424-149CCD3EAA67}" destId="{8A3DBB8E-4853-4F05-B64F-0C7BEBC3DC99}" srcOrd="0" destOrd="0" presId="urn:microsoft.com/office/officeart/2005/8/layout/vList2"/>
    <dgm:cxn modelId="{033C09A0-DF4C-43B6-B408-DED9B50B97FF}" srcId="{8EAB6284-C6A7-4086-B2A8-48312A69512E}" destId="{B2EDD18F-2D29-4FF3-8533-9E361990A743}" srcOrd="1" destOrd="0" parTransId="{85749A0E-9C0A-497D-8497-7492E337D316}" sibTransId="{A8F90EB1-C1B9-4D8F-BA04-0AC92E37C84D}"/>
    <dgm:cxn modelId="{36037CBC-F36C-47D7-AD3F-63FF4A1B844D}" type="presOf" srcId="{B5F0EA07-05EF-4686-9638-77B821EFE6DC}" destId="{3EF11B26-D059-4CA2-BF76-603D72C1FE04}" srcOrd="0" destOrd="0" presId="urn:microsoft.com/office/officeart/2005/8/layout/vList2"/>
    <dgm:cxn modelId="{05F380BC-141B-4990-A55F-C456F39D53DC}" srcId="{8EAB6284-C6A7-4086-B2A8-48312A69512E}" destId="{9829A164-32C3-4E25-BA88-9B46050497D6}" srcOrd="2" destOrd="0" parTransId="{15E9C8FF-3B94-447E-BA1B-425FF508B99D}" sibTransId="{A817FFC4-04F1-4A6F-ADCE-D2DFD6C74647}"/>
    <dgm:cxn modelId="{04CAB6CE-F9CB-467B-B9B6-F9446366A051}" type="presOf" srcId="{CD37A7BF-8899-40E6-B66E-122E3BD8345D}" destId="{B455559A-0C1E-4DA2-86D4-D48687D96F38}" srcOrd="0" destOrd="0" presId="urn:microsoft.com/office/officeart/2005/8/layout/vList2"/>
    <dgm:cxn modelId="{17533DF5-5ECC-4F37-BFF0-189275728C49}" type="presOf" srcId="{244BC3D1-B736-4635-A977-FE91C7B67DD6}" destId="{E0964838-F46F-4CA5-9081-D3FF30843A3D}" srcOrd="0" destOrd="0" presId="urn:microsoft.com/office/officeart/2005/8/layout/vList2"/>
    <dgm:cxn modelId="{B0685284-5412-4316-884C-A410BE930E03}" type="presParOf" srcId="{2D50D129-7CC7-4CFA-AF22-AFDD402D36D3}" destId="{E0964838-F46F-4CA5-9081-D3FF30843A3D}" srcOrd="0" destOrd="0" presId="urn:microsoft.com/office/officeart/2005/8/layout/vList2"/>
    <dgm:cxn modelId="{3AF5BE91-69E2-445C-ADD8-4463B3062D61}" type="presParOf" srcId="{2D50D129-7CC7-4CFA-AF22-AFDD402D36D3}" destId="{7CE244CE-A257-4122-AD4E-4069006BE47F}" srcOrd="1" destOrd="0" presId="urn:microsoft.com/office/officeart/2005/8/layout/vList2"/>
    <dgm:cxn modelId="{9A25EDBA-7EA2-43F8-A477-010E72900539}" type="presParOf" srcId="{2D50D129-7CC7-4CFA-AF22-AFDD402D36D3}" destId="{D4250625-B80A-4DB3-B585-7024BD8B7E7E}" srcOrd="2" destOrd="0" presId="urn:microsoft.com/office/officeart/2005/8/layout/vList2"/>
    <dgm:cxn modelId="{3A8B87B4-F3A4-4AF5-AB21-C68EAB8A16A7}" type="presParOf" srcId="{2D50D129-7CC7-4CFA-AF22-AFDD402D36D3}" destId="{31519CA7-992D-4B2D-AC3A-2EFD99F70BF9}" srcOrd="3" destOrd="0" presId="urn:microsoft.com/office/officeart/2005/8/layout/vList2"/>
    <dgm:cxn modelId="{CBB496D9-697E-461B-BC54-097000BF808A}" type="presParOf" srcId="{2D50D129-7CC7-4CFA-AF22-AFDD402D36D3}" destId="{F458629C-FDEC-4D1C-B5C7-4DC2BE5542BA}" srcOrd="4" destOrd="0" presId="urn:microsoft.com/office/officeart/2005/8/layout/vList2"/>
    <dgm:cxn modelId="{18DE0087-D46D-4B50-8EDE-038CC5F24C67}" type="presParOf" srcId="{2D50D129-7CC7-4CFA-AF22-AFDD402D36D3}" destId="{470BD007-7F73-417E-BF81-668B232FBA59}" srcOrd="5" destOrd="0" presId="urn:microsoft.com/office/officeart/2005/8/layout/vList2"/>
    <dgm:cxn modelId="{FADE33D0-58E2-4D6C-8455-5D2AB67229D7}" type="presParOf" srcId="{2D50D129-7CC7-4CFA-AF22-AFDD402D36D3}" destId="{0AEA0CBB-4878-41DE-B884-D3D8010EADB3}" srcOrd="6" destOrd="0" presId="urn:microsoft.com/office/officeart/2005/8/layout/vList2"/>
    <dgm:cxn modelId="{7795B5B1-29EF-4DDF-97F3-5308FB22B008}" type="presParOf" srcId="{2D50D129-7CC7-4CFA-AF22-AFDD402D36D3}" destId="{7B1F964B-2C95-4014-82F7-73892501973A}" srcOrd="7" destOrd="0" presId="urn:microsoft.com/office/officeart/2005/8/layout/vList2"/>
    <dgm:cxn modelId="{6B851AA8-2B36-4A79-A03C-74974DC11DC0}" type="presParOf" srcId="{2D50D129-7CC7-4CFA-AF22-AFDD402D36D3}" destId="{B455559A-0C1E-4DA2-86D4-D48687D96F38}" srcOrd="8" destOrd="0" presId="urn:microsoft.com/office/officeart/2005/8/layout/vList2"/>
    <dgm:cxn modelId="{D01A29ED-237B-45BE-AD05-4B1FA6F14B23}" type="presParOf" srcId="{2D50D129-7CC7-4CFA-AF22-AFDD402D36D3}" destId="{86EDDF24-F802-4F0F-BAA9-5903A83EB369}" srcOrd="9" destOrd="0" presId="urn:microsoft.com/office/officeart/2005/8/layout/vList2"/>
    <dgm:cxn modelId="{76BD6D00-5D7F-43FB-B198-D913D78A3287}" type="presParOf" srcId="{2D50D129-7CC7-4CFA-AF22-AFDD402D36D3}" destId="{3EF11B26-D059-4CA2-BF76-603D72C1FE04}" srcOrd="10" destOrd="0" presId="urn:microsoft.com/office/officeart/2005/8/layout/vList2"/>
    <dgm:cxn modelId="{46BF9D52-7AA4-4624-A2D5-31E252AC967E}" type="presParOf" srcId="{2D50D129-7CC7-4CFA-AF22-AFDD402D36D3}" destId="{0E2B5FF0-445E-436C-B8F3-33984152C115}" srcOrd="11" destOrd="0" presId="urn:microsoft.com/office/officeart/2005/8/layout/vList2"/>
    <dgm:cxn modelId="{06927710-FB9C-47EF-BB48-259A388B4F95}" type="presParOf" srcId="{2D50D129-7CC7-4CFA-AF22-AFDD402D36D3}" destId="{8A3DBB8E-4853-4F05-B64F-0C7BEBC3DC9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Import React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95E48E1F-CB2A-49F2-B2DC-AFBBECF2AD43}">
      <dgm:prSet phldrT="[Text]" custT="1"/>
      <dgm:spPr/>
      <dgm:t>
        <a:bodyPr/>
        <a:lstStyle/>
        <a:p>
          <a:r>
            <a:rPr lang="en-US" sz="800" dirty="0"/>
            <a:t>Init context by  </a:t>
          </a:r>
          <a:r>
            <a:rPr lang="en-US" sz="800" dirty="0" err="1"/>
            <a:t>React.creatContext</a:t>
          </a:r>
          <a:r>
            <a:rPr lang="en-US" sz="800" dirty="0"/>
            <a:t>(</a:t>
          </a:r>
          <a:r>
            <a:rPr lang="en-US" sz="800" dirty="0" err="1"/>
            <a:t>initState</a:t>
          </a:r>
          <a:r>
            <a:rPr lang="en-US" sz="800" dirty="0"/>
            <a:t>)</a:t>
          </a:r>
        </a:p>
      </dgm:t>
    </dgm:pt>
    <dgm:pt modelId="{9C086640-02A9-419E-A2A9-D2305C4B7101}" type="parTrans" cxnId="{6562FE07-4756-47A6-A218-99F7BBE39A6B}">
      <dgm:prSet/>
      <dgm:spPr/>
      <dgm:t>
        <a:bodyPr/>
        <a:lstStyle/>
        <a:p>
          <a:endParaRPr lang="en-US" sz="1600"/>
        </a:p>
      </dgm:t>
    </dgm:pt>
    <dgm:pt modelId="{F469E72C-D9DC-4D46-B6FE-9389FA4214F0}" type="sibTrans" cxnId="{6562FE07-4756-47A6-A218-99F7BBE39A6B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2" custScaleX="132624" custLinFactY="27653" custLinFactNeighborX="868" custLinFactNeighborY="100000">
        <dgm:presLayoutVars>
          <dgm:bulletEnabled val="1"/>
        </dgm:presLayoutVars>
      </dgm:prSet>
      <dgm:spPr/>
    </dgm:pt>
    <dgm:pt modelId="{20BF8A45-6107-41DA-A586-621E067734D7}" type="pres">
      <dgm:prSet presAssocID="{97FA31CD-6B29-42D1-859B-FBB5195AF36D}" presName="parSpace" presStyleCnt="0"/>
      <dgm:spPr/>
    </dgm:pt>
    <dgm:pt modelId="{22D12993-C305-40A3-ABFB-CECEA8EAD7F4}" type="pres">
      <dgm:prSet presAssocID="{95E48E1F-CB2A-49F2-B2DC-AFBBECF2AD43}" presName="parTxOnly" presStyleLbl="node1" presStyleIdx="1" presStyleCnt="2" custScaleX="394588" custLinFactY="100000" custLinFactNeighborX="27474" custLinFactNeighborY="112001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6562FE07-4756-47A6-A218-99F7BBE39A6B}" srcId="{F3918B41-CAF1-4E2A-92C6-8C73E27F1749}" destId="{95E48E1F-CB2A-49F2-B2DC-AFBBECF2AD43}" srcOrd="1" destOrd="0" parTransId="{9C086640-02A9-419E-A2A9-D2305C4B7101}" sibTransId="{F469E72C-D9DC-4D46-B6FE-9389FA4214F0}"/>
    <dgm:cxn modelId="{316CD60E-49F5-4721-99B9-94601FF12003}" type="presOf" srcId="{95E48E1F-CB2A-49F2-B2DC-AFBBECF2AD43}" destId="{22D12993-C305-40A3-ABFB-CECEA8EAD7F4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  <dgm:cxn modelId="{1047D4AB-5407-44D4-B99E-410C5E41B427}" type="presParOf" srcId="{54FAFCD4-2B67-464A-9859-62273262231D}" destId="{20BF8A45-6107-41DA-A586-621E067734D7}" srcOrd="1" destOrd="0" presId="urn:microsoft.com/office/officeart/2005/8/layout/hChevron3"/>
    <dgm:cxn modelId="{880E18C1-E11E-492A-A157-0768824FD24F}" type="presParOf" srcId="{54FAFCD4-2B67-464A-9859-62273262231D}" destId="{22D12993-C305-40A3-ABFB-CECEA8EAD7F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to root children's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and  all target components by SomeThingContext.Provider</a:t>
          </a:r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D136F3FB-910A-454B-A879-3D3861161A35}">
      <dgm:prSet phldrT="[Text]"/>
      <dgm:spPr/>
      <dgm:t>
        <a:bodyPr/>
        <a:lstStyle/>
        <a:p>
          <a:r>
            <a:rPr lang="en-US" dirty="0"/>
            <a:t>Add attribute ‘value’={{propInitState:dynamicValue}}</a:t>
          </a:r>
        </a:p>
      </dgm:t>
    </dgm:pt>
    <dgm:pt modelId="{1D1A9F52-0515-4B15-B9CC-CE28A1D6B571}" type="parTrans" cxnId="{77EF8ECF-B6B3-49D3-9398-BD8EF3A4EDA2}">
      <dgm:prSet/>
      <dgm:spPr/>
      <dgm:t>
        <a:bodyPr/>
        <a:lstStyle/>
        <a:p>
          <a:endParaRPr lang="en-US"/>
        </a:p>
      </dgm:t>
    </dgm:pt>
    <dgm:pt modelId="{864A119F-18D5-490B-B63B-64E4C0434B9A}" type="sibTrans" cxnId="{77EF8ECF-B6B3-49D3-9398-BD8EF3A4EDA2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861830E0-0246-47C6-94FB-74C3A997B950}" type="pres">
      <dgm:prSet presAssocID="{D136F3FB-910A-454B-A879-3D3861161A35}" presName="text_3" presStyleLbl="node1" presStyleIdx="2" presStyleCnt="3">
        <dgm:presLayoutVars>
          <dgm:bulletEnabled val="1"/>
        </dgm:presLayoutVars>
      </dgm:prSet>
      <dgm:spPr/>
    </dgm:pt>
    <dgm:pt modelId="{A823C7B2-C0F1-41DC-80D3-882354116A0F}" type="pres">
      <dgm:prSet presAssocID="{D136F3FB-910A-454B-A879-3D3861161A35}" presName="accent_3" presStyleCnt="0"/>
      <dgm:spPr/>
    </dgm:pt>
    <dgm:pt modelId="{7BCEEDCC-B684-4460-83DA-61CD6CB6BA03}" type="pres">
      <dgm:prSet presAssocID="{D136F3FB-910A-454B-A879-3D3861161A3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A6B9182E-7E6B-43DD-9B17-A4DC67CDB468}" type="presOf" srcId="{D136F3FB-910A-454B-A879-3D3861161A35}" destId="{861830E0-0246-47C6-94FB-74C3A997B950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77EF8ECF-B6B3-49D3-9398-BD8EF3A4EDA2}" srcId="{93D8E9D4-D8E9-415C-9476-AC6135433110}" destId="{D136F3FB-910A-454B-A879-3D3861161A35}" srcOrd="2" destOrd="0" parTransId="{1D1A9F52-0515-4B15-B9CC-CE28A1D6B571}" sibTransId="{864A119F-18D5-490B-B63B-64E4C0434B9A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E5F3D8AC-5BEF-4BB0-9E40-38027B5BF30F}" type="presParOf" srcId="{58DDA868-13D3-4556-B827-C4A1A928D91D}" destId="{861830E0-0246-47C6-94FB-74C3A997B950}" srcOrd="5" destOrd="0" presId="urn:microsoft.com/office/officeart/2008/layout/VerticalCurvedList"/>
    <dgm:cxn modelId="{357639A3-4105-405C-9164-DB0297DDD554}" type="presParOf" srcId="{58DDA868-13D3-4556-B827-C4A1A928D91D}" destId="{A823C7B2-C0F1-41DC-80D3-882354116A0F}" srcOrd="6" destOrd="0" presId="urn:microsoft.com/office/officeart/2008/layout/VerticalCurvedList"/>
    <dgm:cxn modelId="{FD56D8F4-F0C4-48E1-97C6-F5457F7E1CB8}" type="presParOf" srcId="{A823C7B2-C0F1-41DC-80D3-882354116A0F}" destId="{7BCEEDCC-B684-4460-83DA-61CD6CB6BA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component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all element by </a:t>
          </a:r>
          <a:r>
            <a:rPr lang="en-US" dirty="0" err="1"/>
            <a:t>SomeThingContext.Consumer</a:t>
          </a:r>
          <a:endParaRPr lang="en-US" dirty="0"/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4889613F-818F-48DF-B0E5-DB48F989A865}">
      <dgm:prSet phldrT="[Text]"/>
      <dgm:spPr/>
      <dgm:t>
        <a:bodyPr/>
        <a:lstStyle/>
        <a:p>
          <a:r>
            <a:rPr lang="en-US" dirty="0"/>
            <a:t>Get values from provider and set in ctx on consumer</a:t>
          </a:r>
        </a:p>
      </dgm:t>
    </dgm:pt>
    <dgm:pt modelId="{6ACEFB7B-C031-485A-A7F5-833ADFA525FD}" type="parTrans" cxnId="{F43B218A-88E2-4042-A1D4-396607038A1C}">
      <dgm:prSet/>
      <dgm:spPr/>
      <dgm:t>
        <a:bodyPr/>
        <a:lstStyle/>
        <a:p>
          <a:endParaRPr lang="en-US"/>
        </a:p>
      </dgm:t>
    </dgm:pt>
    <dgm:pt modelId="{7DA2A564-74D8-4737-95B4-57A28720C335}" type="sibTrans" cxnId="{F43B218A-88E2-4042-A1D4-396607038A1C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D71194C1-A450-4F30-A837-5319BE88CC9F}" type="pres">
      <dgm:prSet presAssocID="{4889613F-818F-48DF-B0E5-DB48F989A865}" presName="text_3" presStyleLbl="node1" presStyleIdx="2" presStyleCnt="3">
        <dgm:presLayoutVars>
          <dgm:bulletEnabled val="1"/>
        </dgm:presLayoutVars>
      </dgm:prSet>
      <dgm:spPr/>
    </dgm:pt>
    <dgm:pt modelId="{856C6291-EBE7-4BE9-88D0-DE5F2C658FAC}" type="pres">
      <dgm:prSet presAssocID="{4889613F-818F-48DF-B0E5-DB48F989A865}" presName="accent_3" presStyleCnt="0"/>
      <dgm:spPr/>
    </dgm:pt>
    <dgm:pt modelId="{0E716598-2898-49B9-9E0D-D26DBDA139E8}" type="pres">
      <dgm:prSet presAssocID="{4889613F-818F-48DF-B0E5-DB48F989A86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17C8467F-034D-4F26-90C8-A9C9071F92A2}" type="presOf" srcId="{4889613F-818F-48DF-B0E5-DB48F989A865}" destId="{D71194C1-A450-4F30-A837-5319BE88CC9F}" srcOrd="0" destOrd="0" presId="urn:microsoft.com/office/officeart/2008/layout/VerticalCurvedList"/>
    <dgm:cxn modelId="{F43B218A-88E2-4042-A1D4-396607038A1C}" srcId="{93D8E9D4-D8E9-415C-9476-AC6135433110}" destId="{4889613F-818F-48DF-B0E5-DB48F989A865}" srcOrd="2" destOrd="0" parTransId="{6ACEFB7B-C031-485A-A7F5-833ADFA525FD}" sibTransId="{7DA2A564-74D8-4737-95B4-57A28720C335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1F04974C-D95B-4E88-B10A-9368CB77DF23}" type="presParOf" srcId="{58DDA868-13D3-4556-B827-C4A1A928D91D}" destId="{D71194C1-A450-4F30-A837-5319BE88CC9F}" srcOrd="5" destOrd="0" presId="urn:microsoft.com/office/officeart/2008/layout/VerticalCurvedList"/>
    <dgm:cxn modelId="{7E17E130-822C-4FEA-BA3F-22FFCB9324EA}" type="presParOf" srcId="{58DDA868-13D3-4556-B827-C4A1A928D91D}" destId="{856C6291-EBE7-4BE9-88D0-DE5F2C658FAC}" srcOrd="6" destOrd="0" presId="urn:microsoft.com/office/officeart/2008/layout/VerticalCurvedList"/>
    <dgm:cxn modelId="{2B8BBFD2-B906-4990-96F6-464E53C33C99}" type="presParOf" srcId="{856C6291-EBE7-4BE9-88D0-DE5F2C658FAC}" destId="{0E716598-2898-49B9-9E0D-D26DBDA139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ctx useContext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1" custScaleX="132624" custLinFactY="27653" custLinFactNeighborX="868" custLinFactNeighborY="100000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9E585C-FF24-404C-9799-02CCEFFBD5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96A292-2ACF-42E5-94A2-A85B36351ACC}">
      <dgm:prSet phldrT="[Text]"/>
      <dgm:spPr/>
      <dgm:t>
        <a:bodyPr/>
        <a:lstStyle/>
        <a:p>
          <a:r>
            <a:rPr lang="en-US" dirty="0"/>
            <a:t>Init context hook in store folder</a:t>
          </a:r>
        </a:p>
      </dgm:t>
    </dgm:pt>
    <dgm:pt modelId="{B64C21A6-05DD-4951-8727-EEF5743DA655}" type="parTrans" cxnId="{DBE8A3E5-AD11-41B2-999F-DCF0D4B29695}">
      <dgm:prSet/>
      <dgm:spPr/>
      <dgm:t>
        <a:bodyPr/>
        <a:lstStyle/>
        <a:p>
          <a:endParaRPr lang="en-US"/>
        </a:p>
      </dgm:t>
    </dgm:pt>
    <dgm:pt modelId="{C77B948F-D137-4AB8-8ADB-FE1B91E08A58}" type="sibTrans" cxnId="{DBE8A3E5-AD11-41B2-999F-DCF0D4B29695}">
      <dgm:prSet/>
      <dgm:spPr/>
      <dgm:t>
        <a:bodyPr/>
        <a:lstStyle/>
        <a:p>
          <a:endParaRPr lang="en-US"/>
        </a:p>
      </dgm:t>
    </dgm:pt>
    <dgm:pt modelId="{B29AE73A-3B1B-447E-898E-6E1F944ACA87}">
      <dgm:prSet phldrT="[Text]"/>
      <dgm:spPr/>
      <dgm:t>
        <a:bodyPr/>
        <a:lstStyle/>
        <a:p>
          <a:r>
            <a:rPr lang="en-US" dirty="0"/>
            <a:t>Index.js/ wrapped App by custom provider</a:t>
          </a:r>
        </a:p>
      </dgm:t>
    </dgm:pt>
    <dgm:pt modelId="{606FFD0A-5551-4573-9A8B-224F44FA58D0}" type="parTrans" cxnId="{BCDE6FDE-7CEA-47BA-834B-4388F4B6DB67}">
      <dgm:prSet/>
      <dgm:spPr/>
      <dgm:t>
        <a:bodyPr/>
        <a:lstStyle/>
        <a:p>
          <a:endParaRPr lang="en-US"/>
        </a:p>
      </dgm:t>
    </dgm:pt>
    <dgm:pt modelId="{4D783585-6EF0-475B-9A88-55B269ECA560}" type="sibTrans" cxnId="{BCDE6FDE-7CEA-47BA-834B-4388F4B6DB67}">
      <dgm:prSet/>
      <dgm:spPr/>
      <dgm:t>
        <a:bodyPr/>
        <a:lstStyle/>
        <a:p>
          <a:endParaRPr lang="en-US"/>
        </a:p>
      </dgm:t>
    </dgm:pt>
    <dgm:pt modelId="{346BE08D-EC2D-416D-8DB1-49E9391A3A53}">
      <dgm:prSet phldrT="[Text]"/>
      <dgm:spPr/>
      <dgm:t>
        <a:bodyPr/>
        <a:lstStyle/>
        <a:p>
          <a:r>
            <a:rPr lang="en-US" dirty="0"/>
            <a:t>Get context  from initial context of store</a:t>
          </a:r>
        </a:p>
      </dgm:t>
    </dgm:pt>
    <dgm:pt modelId="{00A1BD2B-1370-4C30-B290-9F32BB4017C1}" type="parTrans" cxnId="{64758202-D46D-44B3-BD8A-8E6BDF7CB34B}">
      <dgm:prSet/>
      <dgm:spPr/>
      <dgm:t>
        <a:bodyPr/>
        <a:lstStyle/>
        <a:p>
          <a:endParaRPr lang="en-US"/>
        </a:p>
      </dgm:t>
    </dgm:pt>
    <dgm:pt modelId="{1FED10C6-1F35-4BA0-991A-DAF3F414D922}" type="sibTrans" cxnId="{64758202-D46D-44B3-BD8A-8E6BDF7CB34B}">
      <dgm:prSet/>
      <dgm:spPr/>
      <dgm:t>
        <a:bodyPr/>
        <a:lstStyle/>
        <a:p>
          <a:endParaRPr lang="en-US"/>
        </a:p>
      </dgm:t>
    </dgm:pt>
    <dgm:pt modelId="{FAE8DB40-DFA9-4BEE-BC6E-D5D9CB5D8831}">
      <dgm:prSet phldrT="[Text]"/>
      <dgm:spPr/>
      <dgm:t>
        <a:bodyPr/>
        <a:lstStyle/>
        <a:p>
          <a:r>
            <a:rPr lang="en-US" dirty="0"/>
            <a:t>Get context and update by method it</a:t>
          </a:r>
        </a:p>
      </dgm:t>
    </dgm:pt>
    <dgm:pt modelId="{D6A06ADB-409D-4E98-90D1-F6345736FD7D}" type="parTrans" cxnId="{698D19D1-4C42-43E4-811E-8AB855D4B3AA}">
      <dgm:prSet/>
      <dgm:spPr/>
      <dgm:t>
        <a:bodyPr/>
        <a:lstStyle/>
        <a:p>
          <a:endParaRPr lang="en-US"/>
        </a:p>
      </dgm:t>
    </dgm:pt>
    <dgm:pt modelId="{5E99A1EE-4AEA-417E-AC94-AFAE460FC031}" type="sibTrans" cxnId="{698D19D1-4C42-43E4-811E-8AB855D4B3AA}">
      <dgm:prSet/>
      <dgm:spPr/>
      <dgm:t>
        <a:bodyPr/>
        <a:lstStyle/>
        <a:p>
          <a:endParaRPr lang="en-US"/>
        </a:p>
      </dgm:t>
    </dgm:pt>
    <dgm:pt modelId="{BF80DDC3-B7D5-4505-8781-F467D43F0027}" type="pres">
      <dgm:prSet presAssocID="{589E585C-FF24-404C-9799-02CCEFFBD554}" presName="linear" presStyleCnt="0">
        <dgm:presLayoutVars>
          <dgm:animLvl val="lvl"/>
          <dgm:resizeHandles val="exact"/>
        </dgm:presLayoutVars>
      </dgm:prSet>
      <dgm:spPr/>
    </dgm:pt>
    <dgm:pt modelId="{621E256D-0B13-4722-B7D2-A9D61F9CAD47}" type="pres">
      <dgm:prSet presAssocID="{0796A292-2ACF-42E5-94A2-A85B36351A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3B8336-993B-4B7F-A01D-2D36C0B60F9F}" type="pres">
      <dgm:prSet presAssocID="{C77B948F-D137-4AB8-8ADB-FE1B91E08A58}" presName="spacer" presStyleCnt="0"/>
      <dgm:spPr/>
    </dgm:pt>
    <dgm:pt modelId="{950E98EE-3989-4D7C-A769-0511EF03462E}" type="pres">
      <dgm:prSet presAssocID="{B29AE73A-3B1B-447E-898E-6E1F944ACA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AFD36-A595-4B71-A32F-EFD8DC694337}" type="pres">
      <dgm:prSet presAssocID="{4D783585-6EF0-475B-9A88-55B269ECA560}" presName="spacer" presStyleCnt="0"/>
      <dgm:spPr/>
    </dgm:pt>
    <dgm:pt modelId="{F54400AD-E0D1-45F5-ACC2-FC8F6D64B86B}" type="pres">
      <dgm:prSet presAssocID="{346BE08D-EC2D-416D-8DB1-49E9391A3A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8B86F6-9FE4-4FCD-B9EF-DA1DF9B440CA}" type="pres">
      <dgm:prSet presAssocID="{1FED10C6-1F35-4BA0-991A-DAF3F414D922}" presName="spacer" presStyleCnt="0"/>
      <dgm:spPr/>
    </dgm:pt>
    <dgm:pt modelId="{2F5CC4F0-6656-47E5-9974-7E7FEC7621C8}" type="pres">
      <dgm:prSet presAssocID="{FAE8DB40-DFA9-4BEE-BC6E-D5D9CB5D8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4758202-D46D-44B3-BD8A-8E6BDF7CB34B}" srcId="{589E585C-FF24-404C-9799-02CCEFFBD554}" destId="{346BE08D-EC2D-416D-8DB1-49E9391A3A53}" srcOrd="2" destOrd="0" parTransId="{00A1BD2B-1370-4C30-B290-9F32BB4017C1}" sibTransId="{1FED10C6-1F35-4BA0-991A-DAF3F414D922}"/>
    <dgm:cxn modelId="{F1902D10-6994-4B2C-A139-F90EDCE10B96}" type="presOf" srcId="{346BE08D-EC2D-416D-8DB1-49E9391A3A53}" destId="{F54400AD-E0D1-45F5-ACC2-FC8F6D64B86B}" srcOrd="0" destOrd="0" presId="urn:microsoft.com/office/officeart/2005/8/layout/vList2"/>
    <dgm:cxn modelId="{C39A721D-F7AD-4170-B0D3-10B57915FB4A}" type="presOf" srcId="{0796A292-2ACF-42E5-94A2-A85B36351ACC}" destId="{621E256D-0B13-4722-B7D2-A9D61F9CAD47}" srcOrd="0" destOrd="0" presId="urn:microsoft.com/office/officeart/2005/8/layout/vList2"/>
    <dgm:cxn modelId="{ED1786A9-EE90-4226-9A9C-A92BEC8B2E5D}" type="presOf" srcId="{FAE8DB40-DFA9-4BEE-BC6E-D5D9CB5D8831}" destId="{2F5CC4F0-6656-47E5-9974-7E7FEC7621C8}" srcOrd="0" destOrd="0" presId="urn:microsoft.com/office/officeart/2005/8/layout/vList2"/>
    <dgm:cxn modelId="{A64F63BF-44A9-4C58-8B2A-31E753C3930C}" type="presOf" srcId="{589E585C-FF24-404C-9799-02CCEFFBD554}" destId="{BF80DDC3-B7D5-4505-8781-F467D43F0027}" srcOrd="0" destOrd="0" presId="urn:microsoft.com/office/officeart/2005/8/layout/vList2"/>
    <dgm:cxn modelId="{698D19D1-4C42-43E4-811E-8AB855D4B3AA}" srcId="{589E585C-FF24-404C-9799-02CCEFFBD554}" destId="{FAE8DB40-DFA9-4BEE-BC6E-D5D9CB5D8831}" srcOrd="3" destOrd="0" parTransId="{D6A06ADB-409D-4E98-90D1-F6345736FD7D}" sibTransId="{5E99A1EE-4AEA-417E-AC94-AFAE460FC031}"/>
    <dgm:cxn modelId="{BCDE6FDE-7CEA-47BA-834B-4388F4B6DB67}" srcId="{589E585C-FF24-404C-9799-02CCEFFBD554}" destId="{B29AE73A-3B1B-447E-898E-6E1F944ACA87}" srcOrd="1" destOrd="0" parTransId="{606FFD0A-5551-4573-9A8B-224F44FA58D0}" sibTransId="{4D783585-6EF0-475B-9A88-55B269ECA560}"/>
    <dgm:cxn modelId="{DBE8A3E5-AD11-41B2-999F-DCF0D4B29695}" srcId="{589E585C-FF24-404C-9799-02CCEFFBD554}" destId="{0796A292-2ACF-42E5-94A2-A85B36351ACC}" srcOrd="0" destOrd="0" parTransId="{B64C21A6-05DD-4951-8727-EEF5743DA655}" sibTransId="{C77B948F-D137-4AB8-8ADB-FE1B91E08A58}"/>
    <dgm:cxn modelId="{63E180EA-03C3-42E2-A8C0-2CCA6B2C3AE2}" type="presOf" srcId="{B29AE73A-3B1B-447E-898E-6E1F944ACA87}" destId="{950E98EE-3989-4D7C-A769-0511EF03462E}" srcOrd="0" destOrd="0" presId="urn:microsoft.com/office/officeart/2005/8/layout/vList2"/>
    <dgm:cxn modelId="{E911E63C-103D-4709-A875-A78A53BCA7F8}" type="presParOf" srcId="{BF80DDC3-B7D5-4505-8781-F467D43F0027}" destId="{621E256D-0B13-4722-B7D2-A9D61F9CAD47}" srcOrd="0" destOrd="0" presId="urn:microsoft.com/office/officeart/2005/8/layout/vList2"/>
    <dgm:cxn modelId="{0414E393-1A56-4565-9E67-86915E8C24EB}" type="presParOf" srcId="{BF80DDC3-B7D5-4505-8781-F467D43F0027}" destId="{943B8336-993B-4B7F-A01D-2D36C0B60F9F}" srcOrd="1" destOrd="0" presId="urn:microsoft.com/office/officeart/2005/8/layout/vList2"/>
    <dgm:cxn modelId="{DADE580C-429E-4096-9AF3-A7544719C17D}" type="presParOf" srcId="{BF80DDC3-B7D5-4505-8781-F467D43F0027}" destId="{950E98EE-3989-4D7C-A769-0511EF03462E}" srcOrd="2" destOrd="0" presId="urn:microsoft.com/office/officeart/2005/8/layout/vList2"/>
    <dgm:cxn modelId="{A9A91D7F-9AF0-4F11-BEB5-2F1832EE8F4D}" type="presParOf" srcId="{BF80DDC3-B7D5-4505-8781-F467D43F0027}" destId="{188AFD36-A595-4B71-A32F-EFD8DC694337}" srcOrd="3" destOrd="0" presId="urn:microsoft.com/office/officeart/2005/8/layout/vList2"/>
    <dgm:cxn modelId="{9C017888-CDA6-4753-946B-56D29382F251}" type="presParOf" srcId="{BF80DDC3-B7D5-4505-8781-F467D43F0027}" destId="{F54400AD-E0D1-45F5-ACC2-FC8F6D64B86B}" srcOrd="4" destOrd="0" presId="urn:microsoft.com/office/officeart/2005/8/layout/vList2"/>
    <dgm:cxn modelId="{3FA8CC2C-5A2F-4D14-9765-C282468105FC}" type="presParOf" srcId="{BF80DDC3-B7D5-4505-8781-F467D43F0027}" destId="{968B86F6-9FE4-4FCD-B9EF-DA1DF9B440CA}" srcOrd="5" destOrd="0" presId="urn:microsoft.com/office/officeart/2005/8/layout/vList2"/>
    <dgm:cxn modelId="{38CA1B41-3478-4B56-85EB-2486FAB57BFE}" type="presParOf" srcId="{BF80DDC3-B7D5-4505-8781-F467D43F0027}" destId="{2F5CC4F0-6656-47E5-9974-7E7FEC7621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ABBEAF-27A7-4C31-87AF-EE6A2864F0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7A41A-530A-4E47-998E-70D716295DDF}">
      <dgm:prSet phldrT="[Text]" custT="1"/>
      <dgm:spPr/>
      <dgm:t>
        <a:bodyPr/>
        <a:lstStyle/>
        <a:p>
          <a:r>
            <a:rPr lang="en-US" sz="1000" dirty="0"/>
            <a:t>Init UI Component / Input</a:t>
          </a:r>
        </a:p>
      </dgm:t>
    </dgm:pt>
    <dgm:pt modelId="{95F19029-F0CC-4F37-8C9E-28B05A84A496}" type="parTrans" cxnId="{DC234A3A-79A5-46C0-9A93-DFCA68851952}">
      <dgm:prSet/>
      <dgm:spPr/>
      <dgm:t>
        <a:bodyPr/>
        <a:lstStyle/>
        <a:p>
          <a:endParaRPr lang="en-US" sz="1400"/>
        </a:p>
      </dgm:t>
    </dgm:pt>
    <dgm:pt modelId="{426358ED-67BE-42C5-93F9-1C8108ADB050}" type="sibTrans" cxnId="{DC234A3A-79A5-46C0-9A93-DFCA68851952}">
      <dgm:prSet/>
      <dgm:spPr/>
      <dgm:t>
        <a:bodyPr/>
        <a:lstStyle/>
        <a:p>
          <a:endParaRPr lang="en-US" sz="1400"/>
        </a:p>
      </dgm:t>
    </dgm:pt>
    <dgm:pt modelId="{C28CBB0E-C0C6-4AE2-99D9-82602248237E}">
      <dgm:prSet phldrT="[Text]" custT="1"/>
      <dgm:spPr/>
      <dgm:t>
        <a:bodyPr/>
        <a:lstStyle/>
        <a:p>
          <a:r>
            <a:rPr lang="en-US" sz="1000" dirty="0"/>
            <a:t>Use component UI Input in component Login</a:t>
          </a:r>
        </a:p>
      </dgm:t>
    </dgm:pt>
    <dgm:pt modelId="{C9E3773C-5881-4937-BAC9-FE266F4AABE5}" type="parTrans" cxnId="{2BE3EC43-AF79-4965-B003-86A4A7554E19}">
      <dgm:prSet/>
      <dgm:spPr/>
      <dgm:t>
        <a:bodyPr/>
        <a:lstStyle/>
        <a:p>
          <a:endParaRPr lang="en-US" sz="1400"/>
        </a:p>
      </dgm:t>
    </dgm:pt>
    <dgm:pt modelId="{EE04DD5A-05C3-4AB2-8870-71EE86C7D84C}" type="sibTrans" cxnId="{2BE3EC43-AF79-4965-B003-86A4A7554E19}">
      <dgm:prSet/>
      <dgm:spPr/>
      <dgm:t>
        <a:bodyPr/>
        <a:lstStyle/>
        <a:p>
          <a:endParaRPr lang="en-US" sz="1400"/>
        </a:p>
      </dgm:t>
    </dgm:pt>
    <dgm:pt modelId="{EB550D57-8B63-46C4-8C5E-51A04A6527A1}" type="pres">
      <dgm:prSet presAssocID="{9FABBEAF-27A7-4C31-87AF-EE6A2864F02B}" presName="linear" presStyleCnt="0">
        <dgm:presLayoutVars>
          <dgm:animLvl val="lvl"/>
          <dgm:resizeHandles val="exact"/>
        </dgm:presLayoutVars>
      </dgm:prSet>
      <dgm:spPr/>
    </dgm:pt>
    <dgm:pt modelId="{7C7A5163-B8C5-4C38-82A2-485472666181}" type="pres">
      <dgm:prSet presAssocID="{A257A41A-530A-4E47-998E-70D716295D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781FE6-8A77-483F-9D90-B9DA6DD266B5}" type="pres">
      <dgm:prSet presAssocID="{426358ED-67BE-42C5-93F9-1C8108ADB050}" presName="spacer" presStyleCnt="0"/>
      <dgm:spPr/>
    </dgm:pt>
    <dgm:pt modelId="{5FE2CE36-2383-453D-A1A0-870B2C9EAB68}" type="pres">
      <dgm:prSet presAssocID="{C28CBB0E-C0C6-4AE2-99D9-8260224823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AFBD25-D451-4633-AB57-51EFCF557651}" type="presOf" srcId="{9FABBEAF-27A7-4C31-87AF-EE6A2864F02B}" destId="{EB550D57-8B63-46C4-8C5E-51A04A6527A1}" srcOrd="0" destOrd="0" presId="urn:microsoft.com/office/officeart/2005/8/layout/vList2"/>
    <dgm:cxn modelId="{DC234A3A-79A5-46C0-9A93-DFCA68851952}" srcId="{9FABBEAF-27A7-4C31-87AF-EE6A2864F02B}" destId="{A257A41A-530A-4E47-998E-70D716295DDF}" srcOrd="0" destOrd="0" parTransId="{95F19029-F0CC-4F37-8C9E-28B05A84A496}" sibTransId="{426358ED-67BE-42C5-93F9-1C8108ADB050}"/>
    <dgm:cxn modelId="{2BE3EC43-AF79-4965-B003-86A4A7554E19}" srcId="{9FABBEAF-27A7-4C31-87AF-EE6A2864F02B}" destId="{C28CBB0E-C0C6-4AE2-99D9-82602248237E}" srcOrd="1" destOrd="0" parTransId="{C9E3773C-5881-4937-BAC9-FE266F4AABE5}" sibTransId="{EE04DD5A-05C3-4AB2-8870-71EE86C7D84C}"/>
    <dgm:cxn modelId="{F2AAAA4B-92D6-4ED9-A2A6-F3BDF864AAE5}" type="presOf" srcId="{C28CBB0E-C0C6-4AE2-99D9-82602248237E}" destId="{5FE2CE36-2383-453D-A1A0-870B2C9EAB68}" srcOrd="0" destOrd="0" presId="urn:microsoft.com/office/officeart/2005/8/layout/vList2"/>
    <dgm:cxn modelId="{D6067D4C-6F1D-4167-99AD-BB4F7974249F}" type="presOf" srcId="{A257A41A-530A-4E47-998E-70D716295DDF}" destId="{7C7A5163-B8C5-4C38-82A2-485472666181}" srcOrd="0" destOrd="0" presId="urn:microsoft.com/office/officeart/2005/8/layout/vList2"/>
    <dgm:cxn modelId="{BE753FCE-1E1D-4918-96B4-C721EDD0C279}" type="presParOf" srcId="{EB550D57-8B63-46C4-8C5E-51A04A6527A1}" destId="{7C7A5163-B8C5-4C38-82A2-485472666181}" srcOrd="0" destOrd="0" presId="urn:microsoft.com/office/officeart/2005/8/layout/vList2"/>
    <dgm:cxn modelId="{64160C30-70B6-4263-A4B5-CF64FFFD7317}" type="presParOf" srcId="{EB550D57-8B63-46C4-8C5E-51A04A6527A1}" destId="{4F781FE6-8A77-483F-9D90-B9DA6DD266B5}" srcOrd="1" destOrd="0" presId="urn:microsoft.com/office/officeart/2005/8/layout/vList2"/>
    <dgm:cxn modelId="{84A337E9-B8B9-4E49-B65C-B14E9D9C2956}" type="presParOf" srcId="{EB550D57-8B63-46C4-8C5E-51A04A6527A1}" destId="{5FE2CE36-2383-453D-A1A0-870B2C9EAB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DE85C9-2C5D-4FD0-9F1B-54548C25123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007D6-1607-422F-9E0E-B9079E28157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800" dirty="0"/>
            <a:t>Components</a:t>
          </a:r>
        </a:p>
      </dgm:t>
    </dgm:pt>
    <dgm:pt modelId="{18F77F0C-702C-4EE6-80CF-2188D8595AF4}" type="parTrans" cxnId="{B7FE7EDC-E356-4020-8578-1DC4EF990B00}">
      <dgm:prSet/>
      <dgm:spPr/>
      <dgm:t>
        <a:bodyPr/>
        <a:lstStyle/>
        <a:p>
          <a:endParaRPr lang="en-US"/>
        </a:p>
      </dgm:t>
    </dgm:pt>
    <dgm:pt modelId="{E2BC5E94-D1A0-4E0F-B9EE-A6F6AD1DFBF7}" type="sibTrans" cxnId="{B7FE7EDC-E356-4020-8578-1DC4EF990B00}">
      <dgm:prSet/>
      <dgm:spPr/>
      <dgm:t>
        <a:bodyPr/>
        <a:lstStyle/>
        <a:p>
          <a:endParaRPr lang="en-US"/>
        </a:p>
      </dgm:t>
    </dgm:pt>
    <dgm:pt modelId="{E959FF03-1A15-4A9D-AEA1-BCC0C5F6EBDB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9548EFE4-3CE7-49DD-BB6A-879D28BD578E}" type="parTrans" cxnId="{4D95B1B5-9FD8-45BF-84D6-F6CD5C3F40FE}">
      <dgm:prSet/>
      <dgm:spPr/>
      <dgm:t>
        <a:bodyPr/>
        <a:lstStyle/>
        <a:p>
          <a:endParaRPr lang="en-US"/>
        </a:p>
      </dgm:t>
    </dgm:pt>
    <dgm:pt modelId="{097AF5F7-20A5-4899-A8AF-9ACA5AF40CE2}" type="sibTrans" cxnId="{4D95B1B5-9FD8-45BF-84D6-F6CD5C3F40FE}">
      <dgm:prSet/>
      <dgm:spPr/>
      <dgm:t>
        <a:bodyPr/>
        <a:lstStyle/>
        <a:p>
          <a:endParaRPr lang="en-US"/>
        </a:p>
      </dgm:t>
    </dgm:pt>
    <dgm:pt modelId="{58E3849C-1086-4D9A-9D69-6E1A22ACE312}">
      <dgm:prSet phldrT="[Text]"/>
      <dgm:spPr/>
      <dgm:t>
        <a:bodyPr/>
        <a:lstStyle/>
        <a:p>
          <a:r>
            <a:rPr lang="en-US" dirty="0"/>
            <a:t>Props</a:t>
          </a:r>
        </a:p>
      </dgm:t>
    </dgm:pt>
    <dgm:pt modelId="{96C6F56A-EEF0-40B3-AF4C-51C56CFAB4A1}" type="parTrans" cxnId="{D78054CC-CC0B-4748-BA6A-95BCC2208E67}">
      <dgm:prSet/>
      <dgm:spPr/>
      <dgm:t>
        <a:bodyPr/>
        <a:lstStyle/>
        <a:p>
          <a:endParaRPr lang="en-US"/>
        </a:p>
      </dgm:t>
    </dgm:pt>
    <dgm:pt modelId="{02726D0E-0046-4652-9C03-5194F5A7D0C6}" type="sibTrans" cxnId="{D78054CC-CC0B-4748-BA6A-95BCC2208E67}">
      <dgm:prSet/>
      <dgm:spPr/>
      <dgm:t>
        <a:bodyPr/>
        <a:lstStyle/>
        <a:p>
          <a:endParaRPr lang="en-US"/>
        </a:p>
      </dgm:t>
    </dgm:pt>
    <dgm:pt modelId="{7829381A-1A0F-47EB-B94A-3F0ACC9943C9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68907DBC-533E-481E-8363-C1088C74467B}" type="parTrans" cxnId="{27EC7CE6-F1B2-4238-90C2-E8ED324CDA68}">
      <dgm:prSet/>
      <dgm:spPr/>
      <dgm:t>
        <a:bodyPr/>
        <a:lstStyle/>
        <a:p>
          <a:endParaRPr lang="en-US"/>
        </a:p>
      </dgm:t>
    </dgm:pt>
    <dgm:pt modelId="{21A94C9C-59F8-488D-994D-EB7ED32BD0EE}" type="sibTrans" cxnId="{27EC7CE6-F1B2-4238-90C2-E8ED324CDA68}">
      <dgm:prSet/>
      <dgm:spPr/>
      <dgm:t>
        <a:bodyPr/>
        <a:lstStyle/>
        <a:p>
          <a:endParaRPr lang="en-US"/>
        </a:p>
      </dgm:t>
    </dgm:pt>
    <dgm:pt modelId="{F4B21F13-E403-4E4A-BE7A-C96884A62561}" type="pres">
      <dgm:prSet presAssocID="{E1DE85C9-2C5D-4FD0-9F1B-54548C25123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B6AD6B-EF42-450A-825D-DB1FEDCD7405}" type="pres">
      <dgm:prSet presAssocID="{D45007D6-1607-422F-9E0E-B9079E281576}" presName="centerShape" presStyleLbl="node0" presStyleIdx="0" presStyleCnt="1" custScaleX="171329" custScaleY="68708" custLinFactNeighborX="1056" custLinFactNeighborY="29085"/>
      <dgm:spPr/>
    </dgm:pt>
    <dgm:pt modelId="{C56B58BE-E1EF-46FD-9F85-9FEED13DD7A1}" type="pres">
      <dgm:prSet presAssocID="{9548EFE4-3CE7-49DD-BB6A-879D28BD578E}" presName="parTrans" presStyleLbl="bgSibTrans2D1" presStyleIdx="0" presStyleCnt="3"/>
      <dgm:spPr/>
    </dgm:pt>
    <dgm:pt modelId="{7B0AE598-E3C1-440E-BDF7-1676CF9727E7}" type="pres">
      <dgm:prSet presAssocID="{E959FF03-1A15-4A9D-AEA1-BCC0C5F6EBDB}" presName="node" presStyleLbl="node1" presStyleIdx="0" presStyleCnt="3" custScaleY="50753">
        <dgm:presLayoutVars>
          <dgm:bulletEnabled val="1"/>
        </dgm:presLayoutVars>
      </dgm:prSet>
      <dgm:spPr/>
    </dgm:pt>
    <dgm:pt modelId="{8DE8BAC6-535A-475D-A5B3-3B2940F57D3B}" type="pres">
      <dgm:prSet presAssocID="{96C6F56A-EEF0-40B3-AF4C-51C56CFAB4A1}" presName="parTrans" presStyleLbl="bgSibTrans2D1" presStyleIdx="1" presStyleCnt="3"/>
      <dgm:spPr/>
    </dgm:pt>
    <dgm:pt modelId="{78FE6302-E4AA-45EE-9873-DC37A3D8223B}" type="pres">
      <dgm:prSet presAssocID="{58E3849C-1086-4D9A-9D69-6E1A22ACE312}" presName="node" presStyleLbl="node1" presStyleIdx="1" presStyleCnt="3" custScaleY="52591">
        <dgm:presLayoutVars>
          <dgm:bulletEnabled val="1"/>
        </dgm:presLayoutVars>
      </dgm:prSet>
      <dgm:spPr/>
    </dgm:pt>
    <dgm:pt modelId="{0781852F-B987-48D5-8875-C0495057B4C4}" type="pres">
      <dgm:prSet presAssocID="{68907DBC-533E-481E-8363-C1088C74467B}" presName="parTrans" presStyleLbl="bgSibTrans2D1" presStyleIdx="2" presStyleCnt="3"/>
      <dgm:spPr/>
    </dgm:pt>
    <dgm:pt modelId="{1340A886-7768-4103-B3E6-F4CA9117A8EE}" type="pres">
      <dgm:prSet presAssocID="{7829381A-1A0F-47EB-B94A-3F0ACC9943C9}" presName="node" presStyleLbl="node1" presStyleIdx="2" presStyleCnt="3" custScaleY="58679">
        <dgm:presLayoutVars>
          <dgm:bulletEnabled val="1"/>
        </dgm:presLayoutVars>
      </dgm:prSet>
      <dgm:spPr/>
    </dgm:pt>
  </dgm:ptLst>
  <dgm:cxnLst>
    <dgm:cxn modelId="{FFC69726-4EA3-4995-AA76-BB19A6630599}" type="presOf" srcId="{7829381A-1A0F-47EB-B94A-3F0ACC9943C9}" destId="{1340A886-7768-4103-B3E6-F4CA9117A8EE}" srcOrd="0" destOrd="0" presId="urn:microsoft.com/office/officeart/2005/8/layout/radial4"/>
    <dgm:cxn modelId="{5BB4C35E-AD36-410D-9223-E8D4782BCDE3}" type="presOf" srcId="{58E3849C-1086-4D9A-9D69-6E1A22ACE312}" destId="{78FE6302-E4AA-45EE-9873-DC37A3D8223B}" srcOrd="0" destOrd="0" presId="urn:microsoft.com/office/officeart/2005/8/layout/radial4"/>
    <dgm:cxn modelId="{C31C0165-242A-429E-A6EB-F1CF8B463B31}" type="presOf" srcId="{68907DBC-533E-481E-8363-C1088C74467B}" destId="{0781852F-B987-48D5-8875-C0495057B4C4}" srcOrd="0" destOrd="0" presId="urn:microsoft.com/office/officeart/2005/8/layout/radial4"/>
    <dgm:cxn modelId="{ADC22B7E-495A-4773-8C4C-6DCF09F1137F}" type="presOf" srcId="{D45007D6-1607-422F-9E0E-B9079E281576}" destId="{43B6AD6B-EF42-450A-825D-DB1FEDCD7405}" srcOrd="0" destOrd="0" presId="urn:microsoft.com/office/officeart/2005/8/layout/radial4"/>
    <dgm:cxn modelId="{4D95B1B5-9FD8-45BF-84D6-F6CD5C3F40FE}" srcId="{D45007D6-1607-422F-9E0E-B9079E281576}" destId="{E959FF03-1A15-4A9D-AEA1-BCC0C5F6EBDB}" srcOrd="0" destOrd="0" parTransId="{9548EFE4-3CE7-49DD-BB6A-879D28BD578E}" sibTransId="{097AF5F7-20A5-4899-A8AF-9ACA5AF40CE2}"/>
    <dgm:cxn modelId="{D78054CC-CC0B-4748-BA6A-95BCC2208E67}" srcId="{D45007D6-1607-422F-9E0E-B9079E281576}" destId="{58E3849C-1086-4D9A-9D69-6E1A22ACE312}" srcOrd="1" destOrd="0" parTransId="{96C6F56A-EEF0-40B3-AF4C-51C56CFAB4A1}" sibTransId="{02726D0E-0046-4652-9C03-5194F5A7D0C6}"/>
    <dgm:cxn modelId="{91BBBFCC-0073-4273-A31D-F3EC1A088EFA}" type="presOf" srcId="{9548EFE4-3CE7-49DD-BB6A-879D28BD578E}" destId="{C56B58BE-E1EF-46FD-9F85-9FEED13DD7A1}" srcOrd="0" destOrd="0" presId="urn:microsoft.com/office/officeart/2005/8/layout/radial4"/>
    <dgm:cxn modelId="{BA7F60CD-4DEB-4BBB-A776-6FE5353DD618}" type="presOf" srcId="{E1DE85C9-2C5D-4FD0-9F1B-54548C251232}" destId="{F4B21F13-E403-4E4A-BE7A-C96884A62561}" srcOrd="0" destOrd="0" presId="urn:microsoft.com/office/officeart/2005/8/layout/radial4"/>
    <dgm:cxn modelId="{B7FE7EDC-E356-4020-8578-1DC4EF990B00}" srcId="{E1DE85C9-2C5D-4FD0-9F1B-54548C251232}" destId="{D45007D6-1607-422F-9E0E-B9079E281576}" srcOrd="0" destOrd="0" parTransId="{18F77F0C-702C-4EE6-80CF-2188D8595AF4}" sibTransId="{E2BC5E94-D1A0-4E0F-B9EE-A6F6AD1DFBF7}"/>
    <dgm:cxn modelId="{0DE327E4-A19D-4018-A547-91B8D422F6BA}" type="presOf" srcId="{96C6F56A-EEF0-40B3-AF4C-51C56CFAB4A1}" destId="{8DE8BAC6-535A-475D-A5B3-3B2940F57D3B}" srcOrd="0" destOrd="0" presId="urn:microsoft.com/office/officeart/2005/8/layout/radial4"/>
    <dgm:cxn modelId="{27EC7CE6-F1B2-4238-90C2-E8ED324CDA68}" srcId="{D45007D6-1607-422F-9E0E-B9079E281576}" destId="{7829381A-1A0F-47EB-B94A-3F0ACC9943C9}" srcOrd="2" destOrd="0" parTransId="{68907DBC-533E-481E-8363-C1088C74467B}" sibTransId="{21A94C9C-59F8-488D-994D-EB7ED32BD0EE}"/>
    <dgm:cxn modelId="{9FC3AEE6-F6D1-4429-AA01-938CEAB98B38}" type="presOf" srcId="{E959FF03-1A15-4A9D-AEA1-BCC0C5F6EBDB}" destId="{7B0AE598-E3C1-440E-BDF7-1676CF9727E7}" srcOrd="0" destOrd="0" presId="urn:microsoft.com/office/officeart/2005/8/layout/radial4"/>
    <dgm:cxn modelId="{0EFA2F8A-2932-46BF-A905-EE2EC3A2E911}" type="presParOf" srcId="{F4B21F13-E403-4E4A-BE7A-C96884A62561}" destId="{43B6AD6B-EF42-450A-825D-DB1FEDCD7405}" srcOrd="0" destOrd="0" presId="urn:microsoft.com/office/officeart/2005/8/layout/radial4"/>
    <dgm:cxn modelId="{AD1BFC78-05E3-4AEA-A323-CEA3E593E48D}" type="presParOf" srcId="{F4B21F13-E403-4E4A-BE7A-C96884A62561}" destId="{C56B58BE-E1EF-46FD-9F85-9FEED13DD7A1}" srcOrd="1" destOrd="0" presId="urn:microsoft.com/office/officeart/2005/8/layout/radial4"/>
    <dgm:cxn modelId="{D81901B8-A96D-4728-820C-604E161C5585}" type="presParOf" srcId="{F4B21F13-E403-4E4A-BE7A-C96884A62561}" destId="{7B0AE598-E3C1-440E-BDF7-1676CF9727E7}" srcOrd="2" destOrd="0" presId="urn:microsoft.com/office/officeart/2005/8/layout/radial4"/>
    <dgm:cxn modelId="{81B8D5D1-9B52-43C3-94A7-2F25399BB575}" type="presParOf" srcId="{F4B21F13-E403-4E4A-BE7A-C96884A62561}" destId="{8DE8BAC6-535A-475D-A5B3-3B2940F57D3B}" srcOrd="3" destOrd="0" presId="urn:microsoft.com/office/officeart/2005/8/layout/radial4"/>
    <dgm:cxn modelId="{A118A2DB-50EA-4618-8CB6-4EDF8E41DF83}" type="presParOf" srcId="{F4B21F13-E403-4E4A-BE7A-C96884A62561}" destId="{78FE6302-E4AA-45EE-9873-DC37A3D8223B}" srcOrd="4" destOrd="0" presId="urn:microsoft.com/office/officeart/2005/8/layout/radial4"/>
    <dgm:cxn modelId="{0661CF40-8D76-45C0-8DB7-CF5373CCD44D}" type="presParOf" srcId="{F4B21F13-E403-4E4A-BE7A-C96884A62561}" destId="{0781852F-B987-48D5-8875-C0495057B4C4}" srcOrd="5" destOrd="0" presId="urn:microsoft.com/office/officeart/2005/8/layout/radial4"/>
    <dgm:cxn modelId="{25F4D6B9-5A3D-4C45-AB82-E0C41EF04C62}" type="presParOf" srcId="{F4B21F13-E403-4E4A-BE7A-C96884A62561}" destId="{1340A886-7768-4103-B3E6-F4CA9117A8E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3866B-7384-4613-BBBF-CF9AD4D3A978}">
      <dsp:nvSpPr>
        <dsp:cNvPr id="0" name=""/>
        <dsp:cNvSpPr/>
      </dsp:nvSpPr>
      <dsp:spPr>
        <a:xfrm>
          <a:off x="0" y="34997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init useRef</a:t>
          </a:r>
          <a:endParaRPr lang="en-US" sz="800" kern="1200" dirty="0"/>
        </a:p>
      </dsp:txBody>
      <dsp:txXfrm>
        <a:off x="15514" y="50511"/>
        <a:ext cx="1764585" cy="286773"/>
      </dsp:txXfrm>
    </dsp:sp>
    <dsp:sp modelId="{DBE559C3-7E9D-4B2D-AF68-41B1F1CD1C71}">
      <dsp:nvSpPr>
        <dsp:cNvPr id="0" name=""/>
        <dsp:cNvSpPr/>
      </dsp:nvSpPr>
      <dsp:spPr>
        <a:xfrm>
          <a:off x="0" y="375839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connect useRef with input</a:t>
          </a:r>
          <a:endParaRPr lang="en-US" sz="800" kern="1200" dirty="0"/>
        </a:p>
      </dsp:txBody>
      <dsp:txXfrm>
        <a:off x="15514" y="391353"/>
        <a:ext cx="1764585" cy="286773"/>
      </dsp:txXfrm>
    </dsp:sp>
    <dsp:sp modelId="{6E4F1961-30A9-476A-8C4E-DCF795564E9E}">
      <dsp:nvSpPr>
        <dsp:cNvPr id="0" name=""/>
        <dsp:cNvSpPr/>
      </dsp:nvSpPr>
      <dsp:spPr>
        <a:xfrm>
          <a:off x="0" y="716680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Reset input</a:t>
          </a:r>
        </a:p>
      </dsp:txBody>
      <dsp:txXfrm>
        <a:off x="15514" y="732194"/>
        <a:ext cx="1764585" cy="286773"/>
      </dsp:txXfrm>
    </dsp:sp>
    <dsp:sp modelId="{B41C27D5-643C-4E3B-8807-744BC66EB657}">
      <dsp:nvSpPr>
        <dsp:cNvPr id="0" name=""/>
        <dsp:cNvSpPr/>
      </dsp:nvSpPr>
      <dsp:spPr>
        <a:xfrm>
          <a:off x="0" y="1057521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input component by </a:t>
          </a:r>
          <a:r>
            <a:rPr lang="en-US" sz="800" kern="1200" dirty="0" err="1"/>
            <a:t>React.forWwordRef</a:t>
          </a:r>
          <a:endParaRPr lang="en-US" sz="800" kern="1200" dirty="0"/>
        </a:p>
      </dsp:txBody>
      <dsp:txXfrm>
        <a:off x="15514" y="1073035"/>
        <a:ext cx="1764585" cy="286773"/>
      </dsp:txXfrm>
    </dsp:sp>
    <dsp:sp modelId="{99121980-57B9-4274-B1C1-44B2B143B009}">
      <dsp:nvSpPr>
        <dsp:cNvPr id="0" name=""/>
        <dsp:cNvSpPr/>
      </dsp:nvSpPr>
      <dsp:spPr>
        <a:xfrm>
          <a:off x="0" y="1398362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reAdd</a:t>
          </a:r>
          <a:r>
            <a:rPr lang="en-US" sz="800" kern="1200" dirty="0"/>
            <a:t> ref={ref} to attribute component</a:t>
          </a:r>
        </a:p>
      </dsp:txBody>
      <dsp:txXfrm>
        <a:off x="15514" y="1413876"/>
        <a:ext cx="1764585" cy="2867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94517-031F-44B0-B56A-84654698B8F9}">
      <dsp:nvSpPr>
        <dsp:cNvPr id="0" name=""/>
        <dsp:cNvSpPr/>
      </dsp:nvSpPr>
      <dsp:spPr>
        <a:xfrm>
          <a:off x="617916" y="602473"/>
          <a:ext cx="736355" cy="73635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Show output paragraph</a:t>
          </a:r>
        </a:p>
      </dsp:txBody>
      <dsp:txXfrm>
        <a:off x="765956" y="774961"/>
        <a:ext cx="440275" cy="378501"/>
      </dsp:txXfrm>
    </dsp:sp>
    <dsp:sp modelId="{6AE235F4-B8EA-4403-9F12-FBE498F5B36A}">
      <dsp:nvSpPr>
        <dsp:cNvPr id="0" name=""/>
        <dsp:cNvSpPr/>
      </dsp:nvSpPr>
      <dsp:spPr>
        <a:xfrm>
          <a:off x="189490" y="428425"/>
          <a:ext cx="535531" cy="53553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Click button</a:t>
          </a:r>
        </a:p>
      </dsp:txBody>
      <dsp:txXfrm>
        <a:off x="324312" y="564061"/>
        <a:ext cx="265887" cy="264259"/>
      </dsp:txXfrm>
    </dsp:sp>
    <dsp:sp modelId="{01AFA156-03C2-428D-9319-FB5BDD15C86A}">
      <dsp:nvSpPr>
        <dsp:cNvPr id="0" name=""/>
        <dsp:cNvSpPr/>
      </dsp:nvSpPr>
      <dsp:spPr>
        <a:xfrm rot="20700000">
          <a:off x="489443" y="58963"/>
          <a:ext cx="524711" cy="52471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Change state in app</a:t>
          </a:r>
        </a:p>
      </dsp:txBody>
      <dsp:txXfrm rot="-20700000">
        <a:off x="604527" y="174047"/>
        <a:ext cx="294542" cy="294542"/>
      </dsp:txXfrm>
    </dsp:sp>
    <dsp:sp modelId="{4261744A-E2FA-4691-B43F-520F937F3E4A}">
      <dsp:nvSpPr>
        <dsp:cNvPr id="0" name=""/>
        <dsp:cNvSpPr/>
      </dsp:nvSpPr>
      <dsp:spPr>
        <a:xfrm>
          <a:off x="534564" y="505560"/>
          <a:ext cx="942535" cy="942535"/>
        </a:xfrm>
        <a:prstGeom prst="circularArrow">
          <a:avLst>
            <a:gd name="adj1" fmla="val 4687"/>
            <a:gd name="adj2" fmla="val 299029"/>
            <a:gd name="adj3" fmla="val 2351572"/>
            <a:gd name="adj4" fmla="val 162776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5560B-879F-443E-A5DE-A29BA1A5DB19}">
      <dsp:nvSpPr>
        <dsp:cNvPr id="0" name=""/>
        <dsp:cNvSpPr/>
      </dsp:nvSpPr>
      <dsp:spPr>
        <a:xfrm>
          <a:off x="94649" y="322186"/>
          <a:ext cx="684811" cy="6848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F367D-CA97-4372-AF37-A1A20918247C}">
      <dsp:nvSpPr>
        <dsp:cNvPr id="0" name=""/>
        <dsp:cNvSpPr/>
      </dsp:nvSpPr>
      <dsp:spPr>
        <a:xfrm>
          <a:off x="368071" y="-43714"/>
          <a:ext cx="738364" cy="738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64838-F46F-4CA5-9081-D3FF30843A3D}">
      <dsp:nvSpPr>
        <dsp:cNvPr id="0" name=""/>
        <dsp:cNvSpPr/>
      </dsp:nvSpPr>
      <dsp:spPr>
        <a:xfrm>
          <a:off x="0" y="93668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element overlay in index html</a:t>
          </a:r>
        </a:p>
      </dsp:txBody>
      <dsp:txXfrm>
        <a:off x="15514" y="109182"/>
        <a:ext cx="3240102" cy="286773"/>
      </dsp:txXfrm>
    </dsp:sp>
    <dsp:sp modelId="{D4250625-B80A-4DB3-B585-7024BD8B7E7E}">
      <dsp:nvSpPr>
        <dsp:cNvPr id="0" name=""/>
        <dsp:cNvSpPr/>
      </dsp:nvSpPr>
      <dsp:spPr>
        <a:xfrm>
          <a:off x="0" y="434509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Create Modal Component</a:t>
          </a:r>
          <a:endParaRPr lang="en-US" sz="800" kern="1200" dirty="0"/>
        </a:p>
      </dsp:txBody>
      <dsp:txXfrm>
        <a:off x="15514" y="450023"/>
        <a:ext cx="3240102" cy="286773"/>
      </dsp:txXfrm>
    </dsp:sp>
    <dsp:sp modelId="{F458629C-FDEC-4D1C-B5C7-4DC2BE5542BA}">
      <dsp:nvSpPr>
        <dsp:cNvPr id="0" name=""/>
        <dsp:cNvSpPr/>
      </dsp:nvSpPr>
      <dsp:spPr>
        <a:xfrm>
          <a:off x="0" y="78741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Backdrop</a:t>
          </a:r>
          <a:endParaRPr lang="en-US" sz="800" kern="1200" dirty="0"/>
        </a:p>
      </dsp:txBody>
      <dsp:txXfrm>
        <a:off x="15514" y="802928"/>
        <a:ext cx="3240102" cy="286773"/>
      </dsp:txXfrm>
    </dsp:sp>
    <dsp:sp modelId="{0AEA0CBB-4878-41DE-B884-D3D8010EADB3}">
      <dsp:nvSpPr>
        <dsp:cNvPr id="0" name=""/>
        <dsp:cNvSpPr/>
      </dsp:nvSpPr>
      <dsp:spPr>
        <a:xfrm>
          <a:off x="0" y="1116191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ModalOverlay</a:t>
          </a:r>
          <a:endParaRPr lang="en-US" sz="800" kern="1200" dirty="0"/>
        </a:p>
      </dsp:txBody>
      <dsp:txXfrm>
        <a:off x="15514" y="1131705"/>
        <a:ext cx="3240102" cy="286773"/>
      </dsp:txXfrm>
    </dsp:sp>
    <dsp:sp modelId="{B455559A-0C1E-4DA2-86D4-D48687D96F38}">
      <dsp:nvSpPr>
        <dsp:cNvPr id="0" name=""/>
        <dsp:cNvSpPr/>
      </dsp:nvSpPr>
      <dsp:spPr>
        <a:xfrm>
          <a:off x="0" y="1457033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import </a:t>
          </a:r>
          <a:r>
            <a:rPr lang="en-US" sz="800" b="0" kern="1200" dirty="0" err="1"/>
            <a:t>ReactDOM</a:t>
          </a:r>
          <a:r>
            <a:rPr lang="en-US" sz="800" b="0" kern="1200" dirty="0"/>
            <a:t> from 'react-</a:t>
          </a:r>
          <a:r>
            <a:rPr lang="en-US" sz="800" b="0" kern="1200" dirty="0" err="1"/>
            <a:t>dom</a:t>
          </a:r>
          <a:r>
            <a:rPr lang="en-US" sz="800" b="0" kern="1200" dirty="0"/>
            <a:t>'</a:t>
          </a:r>
          <a:endParaRPr lang="en-US" sz="800" kern="1200" dirty="0"/>
        </a:p>
      </dsp:txBody>
      <dsp:txXfrm>
        <a:off x="15514" y="1472547"/>
        <a:ext cx="3240102" cy="286773"/>
      </dsp:txXfrm>
    </dsp:sp>
    <dsp:sp modelId="{3EF11B26-D059-4CA2-BF76-603D72C1FE04}">
      <dsp:nvSpPr>
        <dsp:cNvPr id="0" name=""/>
        <dsp:cNvSpPr/>
      </dsp:nvSpPr>
      <dsp:spPr>
        <a:xfrm>
          <a:off x="0" y="179787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const portalElement for access element overlay in index html</a:t>
          </a:r>
        </a:p>
      </dsp:txBody>
      <dsp:txXfrm>
        <a:off x="15514" y="1813388"/>
        <a:ext cx="3240102" cy="286773"/>
      </dsp:txXfrm>
    </dsp:sp>
    <dsp:sp modelId="{8A3DBB8E-4853-4F05-B64F-0C7BEBC3DC99}">
      <dsp:nvSpPr>
        <dsp:cNvPr id="0" name=""/>
        <dsp:cNvSpPr/>
      </dsp:nvSpPr>
      <dsp:spPr>
        <a:xfrm>
          <a:off x="0" y="2138715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cart or content by Modal</a:t>
          </a:r>
        </a:p>
      </dsp:txBody>
      <dsp:txXfrm>
        <a:off x="15514" y="2154229"/>
        <a:ext cx="3240102" cy="286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2646646" y="0"/>
          <a:ext cx="936186" cy="2610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Import React</a:t>
          </a:r>
        </a:p>
      </dsp:txBody>
      <dsp:txXfrm rot="10800000">
        <a:off x="2711910" y="0"/>
        <a:ext cx="870922" cy="261058"/>
      </dsp:txXfrm>
    </dsp:sp>
    <dsp:sp modelId="{22D12993-C305-40A3-ABFB-CECEA8EAD7F4}">
      <dsp:nvSpPr>
        <dsp:cNvPr id="0" name=""/>
        <dsp:cNvSpPr/>
      </dsp:nvSpPr>
      <dsp:spPr>
        <a:xfrm rot="10800000">
          <a:off x="40011" y="0"/>
          <a:ext cx="2785377" cy="2610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32004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Init context by  </a:t>
          </a:r>
          <a:r>
            <a:rPr lang="en-US" sz="800" kern="1200" dirty="0" err="1"/>
            <a:t>React.creatContext</a:t>
          </a:r>
          <a:r>
            <a:rPr lang="en-US" sz="800" kern="1200" dirty="0"/>
            <a:t>(</a:t>
          </a:r>
          <a:r>
            <a:rPr lang="en-US" sz="800" kern="1200" dirty="0" err="1"/>
            <a:t>initState</a:t>
          </a:r>
          <a:r>
            <a:rPr lang="en-US" sz="800" kern="1200" dirty="0"/>
            <a:t>)</a:t>
          </a:r>
        </a:p>
      </dsp:txBody>
      <dsp:txXfrm rot="10800000">
        <a:off x="170540" y="0"/>
        <a:ext cx="2524319" cy="261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to root children's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and  all target components by SomeThingContext.Provider</a:t>
          </a:r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1830E0-0246-47C6-94FB-74C3A997B950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Add attribute ‘value’={{propInitState:dynamicValue}}</a:t>
          </a:r>
        </a:p>
      </dsp:txBody>
      <dsp:txXfrm>
        <a:off x="219466" y="1076900"/>
        <a:ext cx="2758602" cy="307685"/>
      </dsp:txXfrm>
    </dsp:sp>
    <dsp:sp modelId="{7BCEEDCC-B684-4460-83DA-61CD6CB6BA03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component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all element by </a:t>
          </a:r>
          <a:r>
            <a:rPr lang="en-US" sz="900" kern="1200" dirty="0" err="1"/>
            <a:t>SomeThingContext.Consumer</a:t>
          </a:r>
          <a:endParaRPr lang="en-US" sz="900" kern="1200" dirty="0"/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1194C1-A450-4F30-A837-5319BE88CC9F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Get values from provider and set in ctx on consumer</a:t>
          </a:r>
        </a:p>
      </dsp:txBody>
      <dsp:txXfrm>
        <a:off x="219466" y="1076900"/>
        <a:ext cx="2758602" cy="307685"/>
      </dsp:txXfrm>
    </dsp:sp>
    <dsp:sp modelId="{0E716598-2898-49B9-9E0D-D26DBDA139E8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128" y="0"/>
          <a:ext cx="922115" cy="2742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ctx useContext</a:t>
          </a:r>
        </a:p>
      </dsp:txBody>
      <dsp:txXfrm rot="10800000">
        <a:off x="68684" y="0"/>
        <a:ext cx="853559" cy="274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E256D-0B13-4722-B7D2-A9D61F9CAD47}">
      <dsp:nvSpPr>
        <dsp:cNvPr id="0" name=""/>
        <dsp:cNvSpPr/>
      </dsp:nvSpPr>
      <dsp:spPr>
        <a:xfrm>
          <a:off x="0" y="3372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context hook in store folder</a:t>
          </a:r>
        </a:p>
      </dsp:txBody>
      <dsp:txXfrm>
        <a:off x="19392" y="22764"/>
        <a:ext cx="2187558" cy="358467"/>
      </dsp:txXfrm>
    </dsp:sp>
    <dsp:sp modelId="{950E98EE-3989-4D7C-A769-0511EF03462E}">
      <dsp:nvSpPr>
        <dsp:cNvPr id="0" name=""/>
        <dsp:cNvSpPr/>
      </dsp:nvSpPr>
      <dsp:spPr>
        <a:xfrm>
          <a:off x="0" y="429423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Index.js/ wrapped App by custom provider</a:t>
          </a:r>
        </a:p>
      </dsp:txBody>
      <dsp:txXfrm>
        <a:off x="19392" y="448815"/>
        <a:ext cx="2187558" cy="358467"/>
      </dsp:txXfrm>
    </dsp:sp>
    <dsp:sp modelId="{F54400AD-E0D1-45F5-ACC2-FC8F6D64B86B}">
      <dsp:nvSpPr>
        <dsp:cNvPr id="0" name=""/>
        <dsp:cNvSpPr/>
      </dsp:nvSpPr>
      <dsp:spPr>
        <a:xfrm>
          <a:off x="0" y="855475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 from initial context of store</a:t>
          </a:r>
        </a:p>
      </dsp:txBody>
      <dsp:txXfrm>
        <a:off x="19392" y="874867"/>
        <a:ext cx="2187558" cy="358467"/>
      </dsp:txXfrm>
    </dsp:sp>
    <dsp:sp modelId="{2F5CC4F0-6656-47E5-9974-7E7FEC7621C8}">
      <dsp:nvSpPr>
        <dsp:cNvPr id="0" name=""/>
        <dsp:cNvSpPr/>
      </dsp:nvSpPr>
      <dsp:spPr>
        <a:xfrm>
          <a:off x="0" y="1281527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and update by method it</a:t>
          </a:r>
        </a:p>
      </dsp:txBody>
      <dsp:txXfrm>
        <a:off x="19392" y="1300919"/>
        <a:ext cx="2187558" cy="3584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A5163-B8C5-4C38-82A2-485472666181}">
      <dsp:nvSpPr>
        <dsp:cNvPr id="0" name=""/>
        <dsp:cNvSpPr/>
      </dsp:nvSpPr>
      <dsp:spPr>
        <a:xfrm>
          <a:off x="0" y="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UI Component / Input</a:t>
          </a:r>
        </a:p>
      </dsp:txBody>
      <dsp:txXfrm>
        <a:off x="27415" y="27452"/>
        <a:ext cx="2326420" cy="506770"/>
      </dsp:txXfrm>
    </dsp:sp>
    <dsp:sp modelId="{5FE2CE36-2383-453D-A1A0-870B2C9EAB68}">
      <dsp:nvSpPr>
        <dsp:cNvPr id="0" name=""/>
        <dsp:cNvSpPr/>
      </dsp:nvSpPr>
      <dsp:spPr>
        <a:xfrm>
          <a:off x="0" y="6480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 component UI Input in component Login</a:t>
          </a:r>
        </a:p>
      </dsp:txBody>
      <dsp:txXfrm>
        <a:off x="27415" y="675452"/>
        <a:ext cx="2326420" cy="5067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AD6B-EF42-450A-825D-DB1FEDCD7405}">
      <dsp:nvSpPr>
        <dsp:cNvPr id="0" name=""/>
        <dsp:cNvSpPr/>
      </dsp:nvSpPr>
      <dsp:spPr>
        <a:xfrm>
          <a:off x="615372" y="879760"/>
          <a:ext cx="1001918" cy="40179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Components</a:t>
          </a:r>
        </a:p>
      </dsp:txBody>
      <dsp:txXfrm>
        <a:off x="762099" y="938602"/>
        <a:ext cx="708464" cy="284114"/>
      </dsp:txXfrm>
    </dsp:sp>
    <dsp:sp modelId="{C56B58BE-E1EF-46FD-9F85-9FEED13DD7A1}">
      <dsp:nvSpPr>
        <dsp:cNvPr id="0" name=""/>
        <dsp:cNvSpPr/>
      </dsp:nvSpPr>
      <dsp:spPr>
        <a:xfrm rot="13192732">
          <a:off x="410807" y="627789"/>
          <a:ext cx="526462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AE598-E3C1-440E-BDF7-1676CF9727E7}">
      <dsp:nvSpPr>
        <dsp:cNvPr id="0" name=""/>
        <dsp:cNvSpPr/>
      </dsp:nvSpPr>
      <dsp:spPr>
        <a:xfrm>
          <a:off x="194258" y="429563"/>
          <a:ext cx="555552" cy="225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Context</a:t>
          </a:r>
        </a:p>
      </dsp:txBody>
      <dsp:txXfrm>
        <a:off x="200865" y="436170"/>
        <a:ext cx="542338" cy="212353"/>
      </dsp:txXfrm>
    </dsp:sp>
    <dsp:sp modelId="{8DE8BAC6-535A-475D-A5B3-3B2940F57D3B}">
      <dsp:nvSpPr>
        <dsp:cNvPr id="0" name=""/>
        <dsp:cNvSpPr/>
      </dsp:nvSpPr>
      <dsp:spPr>
        <a:xfrm rot="16135668">
          <a:off x="792034" y="445968"/>
          <a:ext cx="627956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E6302-E4AA-45EE-9873-DC37A3D8223B}">
      <dsp:nvSpPr>
        <dsp:cNvPr id="0" name=""/>
        <dsp:cNvSpPr/>
      </dsp:nvSpPr>
      <dsp:spPr>
        <a:xfrm>
          <a:off x="822361" y="98509"/>
          <a:ext cx="555552" cy="23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Props</a:t>
          </a:r>
        </a:p>
      </dsp:txBody>
      <dsp:txXfrm>
        <a:off x="829207" y="105355"/>
        <a:ext cx="541860" cy="220044"/>
      </dsp:txXfrm>
    </dsp:sp>
    <dsp:sp modelId="{0781852F-B987-48D5-8875-C0495057B4C4}">
      <dsp:nvSpPr>
        <dsp:cNvPr id="0" name=""/>
        <dsp:cNvSpPr/>
      </dsp:nvSpPr>
      <dsp:spPr>
        <a:xfrm rot="19119663">
          <a:off x="1282980" y="626993"/>
          <a:ext cx="508631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0A886-7768-4103-B3E6-F4CA9117A8EE}">
      <dsp:nvSpPr>
        <dsp:cNvPr id="0" name=""/>
        <dsp:cNvSpPr/>
      </dsp:nvSpPr>
      <dsp:spPr>
        <a:xfrm>
          <a:off x="1450464" y="411950"/>
          <a:ext cx="555552" cy="260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State</a:t>
          </a:r>
        </a:p>
      </dsp:txBody>
      <dsp:txXfrm>
        <a:off x="1458102" y="419588"/>
        <a:ext cx="540276" cy="24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BF43-F6C2-FDD7-C34B-FBD99977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React&amp;react-Hooks</a:t>
            </a:r>
            <a:endParaRPr 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0F44F-6E04-246B-9136-7C7E32A7A2D8}"/>
              </a:ext>
            </a:extLst>
          </p:cNvPr>
          <p:cNvSpPr txBox="1"/>
          <p:nvPr/>
        </p:nvSpPr>
        <p:spPr>
          <a:xfrm>
            <a:off x="838200" y="2648309"/>
            <a:ext cx="10669438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Portals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ar-EG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useReducer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React.forwordRef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useContext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u="sng" dirty="0" err="1">
                <a:solidFill>
                  <a:srgbClr val="FF0000"/>
                </a:solidFill>
                <a:effectLst>
                  <a:glow rad="38100">
                    <a:srgbClr val="B311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useImperativeHandle</a:t>
            </a:r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u="sng" dirty="0">
                <a:solidFill>
                  <a:srgbClr val="FF0000"/>
                </a:solidFill>
                <a:effectLst>
                  <a:glow rad="38100">
                    <a:srgbClr val="B311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input</a:t>
            </a:r>
          </a:p>
        </p:txBody>
      </p:sp>
    </p:spTree>
    <p:extLst>
      <p:ext uri="{BB962C8B-B14F-4D97-AF65-F5344CB8AC3E}">
        <p14:creationId xmlns:p14="http://schemas.microsoft.com/office/powerpoint/2010/main" val="27926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2D96AF-4AFA-143E-CB72-B89720614FE0}"/>
              </a:ext>
            </a:extLst>
          </p:cNvPr>
          <p:cNvSpPr txBox="1"/>
          <p:nvPr/>
        </p:nvSpPr>
        <p:spPr>
          <a:xfrm>
            <a:off x="6457951" y="558284"/>
            <a:ext cx="3905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useImperativeHandle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UI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4FC97-F669-C467-5776-9BBE0EC237E8}"/>
              </a:ext>
            </a:extLst>
          </p:cNvPr>
          <p:cNvSpPr txBox="1"/>
          <p:nvPr/>
        </p:nvSpPr>
        <p:spPr>
          <a:xfrm>
            <a:off x="714375" y="749693"/>
            <a:ext cx="2543176" cy="293926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useRef, useImperativeHandle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inputRef.current.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useImperativeHandle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229DC9F-E203-E5DC-3939-4B6DB1160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82839"/>
              </p:ext>
            </p:extLst>
          </p:nvPr>
        </p:nvGraphicFramePr>
        <p:xfrm>
          <a:off x="9001124" y="2686051"/>
          <a:ext cx="2381250" cy="120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4B8E45C-9E88-B697-EA0D-FD01F88E6593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6419850" y="-1085849"/>
            <a:ext cx="609601" cy="6934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3C87E3-52DD-6747-BDC0-24E9B789F4A4}"/>
              </a:ext>
            </a:extLst>
          </p:cNvPr>
          <p:cNvSpPr txBox="1"/>
          <p:nvPr/>
        </p:nvSpPr>
        <p:spPr>
          <a:xfrm>
            <a:off x="781050" y="3768849"/>
            <a:ext cx="2476501" cy="2554545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AF33071-F2ED-CC75-0D3B-65675822E929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3257552" y="3429000"/>
            <a:ext cx="6972299" cy="1617122"/>
          </a:xfrm>
          <a:prstGeom prst="bentConnector3">
            <a:avLst>
              <a:gd name="adj1" fmla="val -27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8CFE490B-6BF6-2CFA-E65B-0AFA228D35FE}"/>
              </a:ext>
            </a:extLst>
          </p:cNvPr>
          <p:cNvSpPr/>
          <p:nvPr/>
        </p:nvSpPr>
        <p:spPr>
          <a:xfrm>
            <a:off x="900114" y="2819400"/>
            <a:ext cx="138112" cy="319088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D168879-BFDF-BD29-628A-4FC3DD839D27}"/>
              </a:ext>
            </a:extLst>
          </p:cNvPr>
          <p:cNvSpPr/>
          <p:nvPr/>
        </p:nvSpPr>
        <p:spPr>
          <a:xfrm>
            <a:off x="1014414" y="4520814"/>
            <a:ext cx="161924" cy="247651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692ACB92-3990-9C8A-F269-D5A9E5DBA98F}"/>
              </a:ext>
            </a:extLst>
          </p:cNvPr>
          <p:cNvSpPr/>
          <p:nvPr/>
        </p:nvSpPr>
        <p:spPr>
          <a:xfrm>
            <a:off x="1004888" y="5367336"/>
            <a:ext cx="161924" cy="247651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D459D66-13C7-5FB5-7484-2FFAE9F34AFF}"/>
              </a:ext>
            </a:extLst>
          </p:cNvPr>
          <p:cNvCxnSpPr>
            <a:stCxn id="27" idx="1"/>
            <a:endCxn id="25" idx="1"/>
          </p:cNvCxnSpPr>
          <p:nvPr/>
        </p:nvCxnSpPr>
        <p:spPr>
          <a:xfrm rot="10800000">
            <a:off x="900114" y="2978944"/>
            <a:ext cx="104774" cy="2512218"/>
          </a:xfrm>
          <a:prstGeom prst="bentConnector3">
            <a:avLst>
              <a:gd name="adj1" fmla="val 40303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A5475E-113B-7BF1-1802-03629B0C268A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603250" y="4644639"/>
            <a:ext cx="411164" cy="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56D96D-2279-EA5F-B685-2AE7EE3F99FE}"/>
              </a:ext>
            </a:extLst>
          </p:cNvPr>
          <p:cNvCxnSpPr/>
          <p:nvPr/>
        </p:nvCxnSpPr>
        <p:spPr>
          <a:xfrm flipH="1">
            <a:off x="650875" y="27527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BB6AD1E-8188-9C3A-E9F3-44CE7A5470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700" y="1898651"/>
            <a:ext cx="1530351" cy="184150"/>
          </a:xfrm>
          <a:prstGeom prst="bentConnector3">
            <a:avLst>
              <a:gd name="adj1" fmla="val 100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1F6B8F3-9F16-6987-90F0-D75AE7A06483}"/>
              </a:ext>
            </a:extLst>
          </p:cNvPr>
          <p:cNvCxnSpPr>
            <a:cxnSpLocks/>
          </p:cNvCxnSpPr>
          <p:nvPr/>
        </p:nvCxnSpPr>
        <p:spPr>
          <a:xfrm rot="10800000">
            <a:off x="1774827" y="1444627"/>
            <a:ext cx="5651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6F0CF1A-ED6B-8B46-D66B-40F2A63A4158}"/>
              </a:ext>
            </a:extLst>
          </p:cNvPr>
          <p:cNvCxnSpPr/>
          <p:nvPr/>
        </p:nvCxnSpPr>
        <p:spPr>
          <a:xfrm>
            <a:off x="1828799" y="1225550"/>
            <a:ext cx="482601" cy="219077"/>
          </a:xfrm>
          <a:prstGeom prst="bentConnector3">
            <a:avLst>
              <a:gd name="adj1" fmla="val 104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8A718C0-568D-3ADA-1D60-7BF7497124E8}"/>
              </a:ext>
            </a:extLst>
          </p:cNvPr>
          <p:cNvSpPr/>
          <p:nvPr/>
        </p:nvSpPr>
        <p:spPr>
          <a:xfrm>
            <a:off x="809626" y="1616075"/>
            <a:ext cx="1530349" cy="3269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F72F13-3D1C-74E5-7F1A-2E49FCDFFF87}"/>
              </a:ext>
            </a:extLst>
          </p:cNvPr>
          <p:cNvCxnSpPr>
            <a:stCxn id="72" idx="0"/>
          </p:cNvCxnSpPr>
          <p:nvPr/>
        </p:nvCxnSpPr>
        <p:spPr>
          <a:xfrm flipH="1" flipV="1">
            <a:off x="1571625" y="1482725"/>
            <a:ext cx="3176" cy="1333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2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71CB49-1167-342F-33D2-CE5038702D4C}"/>
              </a:ext>
            </a:extLst>
          </p:cNvPr>
          <p:cNvSpPr txBox="1"/>
          <p:nvPr/>
        </p:nvSpPr>
        <p:spPr>
          <a:xfrm>
            <a:off x="7844566" y="486205"/>
            <a:ext cx="2686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What React And How Does Work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3CD5D-7EE9-7A08-93DD-A2793DC43016}"/>
              </a:ext>
            </a:extLst>
          </p:cNvPr>
          <p:cNvSpPr txBox="1"/>
          <p:nvPr/>
        </p:nvSpPr>
        <p:spPr>
          <a:xfrm>
            <a:off x="655317" y="2948396"/>
            <a:ext cx="2270760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“A JavaScript library for building user interfaces”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6755-329B-97DD-4591-8DA20561A230}"/>
              </a:ext>
            </a:extLst>
          </p:cNvPr>
          <p:cNvSpPr txBox="1"/>
          <p:nvPr/>
        </p:nvSpPr>
        <p:spPr>
          <a:xfrm>
            <a:off x="1405886" y="2582874"/>
            <a:ext cx="87249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6000331-F474-B2A6-531D-566E1E48A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333888"/>
              </p:ext>
            </p:extLst>
          </p:nvPr>
        </p:nvGraphicFramePr>
        <p:xfrm>
          <a:off x="710561" y="682328"/>
          <a:ext cx="2200275" cy="128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95E4633-29A8-C07D-4283-87B1EE287877}"/>
              </a:ext>
            </a:extLst>
          </p:cNvPr>
          <p:cNvSpPr txBox="1"/>
          <p:nvPr/>
        </p:nvSpPr>
        <p:spPr>
          <a:xfrm>
            <a:off x="5023142" y="2933007"/>
            <a:ext cx="1455420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Interface to the web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5AD38-0E28-0371-A81E-1716334FEE3A}"/>
              </a:ext>
            </a:extLst>
          </p:cNvPr>
          <p:cNvSpPr txBox="1"/>
          <p:nvPr/>
        </p:nvSpPr>
        <p:spPr>
          <a:xfrm>
            <a:off x="5023142" y="2567485"/>
            <a:ext cx="145542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49C1D2-137E-C8A9-31B5-6653FE8BDC06}"/>
              </a:ext>
            </a:extLst>
          </p:cNvPr>
          <p:cNvSpPr txBox="1"/>
          <p:nvPr/>
        </p:nvSpPr>
        <p:spPr>
          <a:xfrm>
            <a:off x="893375" y="855637"/>
            <a:ext cx="594360" cy="2462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Component-wide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F97194-0EA6-9ED7-75FE-166C83249AF4}"/>
              </a:ext>
            </a:extLst>
          </p:cNvPr>
          <p:cNvSpPr txBox="1"/>
          <p:nvPr/>
        </p:nvSpPr>
        <p:spPr>
          <a:xfrm>
            <a:off x="1238356" y="596667"/>
            <a:ext cx="1177067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Data from parent component</a:t>
            </a:r>
            <a:endParaRPr lang="en-US" sz="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D512A-3BBC-56D6-092A-E4AEAD8D933B}"/>
              </a:ext>
            </a:extLst>
          </p:cNvPr>
          <p:cNvSpPr txBox="1"/>
          <p:nvPr/>
        </p:nvSpPr>
        <p:spPr>
          <a:xfrm>
            <a:off x="2177298" y="921608"/>
            <a:ext cx="594360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Internal data </a:t>
            </a:r>
            <a:endParaRPr lang="en-US" sz="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8E3F73-C21E-9606-D93C-430A07AD0656}"/>
              </a:ext>
            </a:extLst>
          </p:cNvPr>
          <p:cNvGrpSpPr/>
          <p:nvPr/>
        </p:nvGrpSpPr>
        <p:grpSpPr>
          <a:xfrm>
            <a:off x="5141198" y="1529273"/>
            <a:ext cx="1173583" cy="470641"/>
            <a:chOff x="582878" y="923326"/>
            <a:chExt cx="1173583" cy="47064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5B4065-DDEC-57A9-8623-2D5E5364E45F}"/>
                </a:ext>
              </a:extLst>
            </p:cNvPr>
            <p:cNvSpPr/>
            <p:nvPr/>
          </p:nvSpPr>
          <p:spPr>
            <a:xfrm>
              <a:off x="582878" y="923326"/>
              <a:ext cx="1173583" cy="47064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D9C8037B-A3E1-CA97-98C7-ECF5A83FE03E}"/>
                </a:ext>
              </a:extLst>
            </p:cNvPr>
            <p:cNvSpPr txBox="1"/>
            <p:nvPr/>
          </p:nvSpPr>
          <p:spPr>
            <a:xfrm>
              <a:off x="754745" y="992250"/>
              <a:ext cx="829849" cy="332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/>
                <a:t>Real DOM What the user sees</a:t>
              </a:r>
              <a:endParaRPr lang="en-US" sz="900" kern="1200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6A53D5-1C2F-A2F2-521C-4225E618D920}"/>
              </a:ext>
            </a:extLst>
          </p:cNvPr>
          <p:cNvCxnSpPr/>
          <p:nvPr/>
        </p:nvCxnSpPr>
        <p:spPr>
          <a:xfrm>
            <a:off x="1285328" y="1763832"/>
            <a:ext cx="57697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Arrow: Left 27">
            <a:extLst>
              <a:ext uri="{FF2B5EF4-FFF2-40B4-BE49-F238E27FC236}">
                <a16:creationId xmlns:a16="http://schemas.microsoft.com/office/drawing/2014/main" id="{A17538FF-E1C3-B46F-DE6F-CA0F28530F3A}"/>
              </a:ext>
            </a:extLst>
          </p:cNvPr>
          <p:cNvSpPr/>
          <p:nvPr/>
        </p:nvSpPr>
        <p:spPr>
          <a:xfrm rot="16200000">
            <a:off x="1517401" y="2175768"/>
            <a:ext cx="618985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515C3AA6-DFA2-823E-E785-904039809E8E}"/>
              </a:ext>
            </a:extLst>
          </p:cNvPr>
          <p:cNvSpPr/>
          <p:nvPr/>
        </p:nvSpPr>
        <p:spPr>
          <a:xfrm rot="10800000">
            <a:off x="2424866" y="2702185"/>
            <a:ext cx="2510837" cy="16924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712804DE-FF21-9227-D711-CF23E40EB02F}"/>
              </a:ext>
            </a:extLst>
          </p:cNvPr>
          <p:cNvSpPr/>
          <p:nvPr/>
        </p:nvSpPr>
        <p:spPr>
          <a:xfrm rot="5400000">
            <a:off x="5444205" y="2186089"/>
            <a:ext cx="567569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FAE19-9EA4-F41D-FB71-6FEB808DB3D4}"/>
              </a:ext>
            </a:extLst>
          </p:cNvPr>
          <p:cNvSpPr txBox="1"/>
          <p:nvPr/>
        </p:nvSpPr>
        <p:spPr>
          <a:xfrm>
            <a:off x="690968" y="1563777"/>
            <a:ext cx="594360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Re-evaluated whenever props,</a:t>
            </a:r>
          </a:p>
          <a:p>
            <a:pPr algn="ctr"/>
            <a:r>
              <a:rPr lang="en-US" sz="400" dirty="0"/>
              <a:t>state or context changes</a:t>
            </a:r>
            <a:endParaRPr lang="en-US" sz="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3DD59E-2798-AA1E-8C1C-7D24E04D081D}"/>
              </a:ext>
            </a:extLst>
          </p:cNvPr>
          <p:cNvSpPr txBox="1"/>
          <p:nvPr/>
        </p:nvSpPr>
        <p:spPr>
          <a:xfrm>
            <a:off x="574639" y="2532897"/>
            <a:ext cx="76838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/>
              <a:t>React determines how the</a:t>
            </a:r>
          </a:p>
          <a:p>
            <a:r>
              <a:rPr lang="en-US" sz="500" dirty="0"/>
              <a:t>component tree currently looks like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B97837-1B15-9DFA-F06F-1FE6C7747518}"/>
              </a:ext>
            </a:extLst>
          </p:cNvPr>
          <p:cNvCxnSpPr>
            <a:stCxn id="35" idx="3"/>
            <a:endCxn id="9" idx="1"/>
          </p:cNvCxnSpPr>
          <p:nvPr/>
        </p:nvCxnSpPr>
        <p:spPr>
          <a:xfrm>
            <a:off x="1343024" y="2732952"/>
            <a:ext cx="62862" cy="34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DD4873-D659-30AD-7CFE-A6C89DE3E7B2}"/>
              </a:ext>
            </a:extLst>
          </p:cNvPr>
          <p:cNvSpPr txBox="1"/>
          <p:nvPr/>
        </p:nvSpPr>
        <p:spPr>
          <a:xfrm>
            <a:off x="4473018" y="2042370"/>
            <a:ext cx="976079" cy="4770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 err="1"/>
              <a:t>ReactDOM</a:t>
            </a:r>
            <a:r>
              <a:rPr lang="en-US" sz="500" dirty="0"/>
              <a:t> receives the differences (i.e. required changes) and then manipulates the real DOM</a:t>
            </a:r>
            <a:endParaRPr lang="en-US" sz="200" dirty="0"/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642D090D-64DC-61D7-BB5C-C536FAB39593}"/>
              </a:ext>
            </a:extLst>
          </p:cNvPr>
          <p:cNvSpPr/>
          <p:nvPr/>
        </p:nvSpPr>
        <p:spPr>
          <a:xfrm rot="10800000">
            <a:off x="2475805" y="1656936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A8C07B54-C505-DB7C-40ED-D0BDA969A035}"/>
              </a:ext>
            </a:extLst>
          </p:cNvPr>
          <p:cNvSpPr/>
          <p:nvPr/>
        </p:nvSpPr>
        <p:spPr>
          <a:xfrm>
            <a:off x="2327986" y="1658414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33EFA0-7CDF-0ECA-8133-B38E49953D0F}"/>
              </a:ext>
            </a:extLst>
          </p:cNvPr>
          <p:cNvSpPr txBox="1"/>
          <p:nvPr/>
        </p:nvSpPr>
        <p:spPr>
          <a:xfrm>
            <a:off x="7009976" y="1529273"/>
            <a:ext cx="1024935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Previous Evaluation Result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D0DDC-2A9E-1EC4-4282-4D82358E964F}"/>
              </a:ext>
            </a:extLst>
          </p:cNvPr>
          <p:cNvSpPr txBox="1"/>
          <p:nvPr/>
        </p:nvSpPr>
        <p:spPr>
          <a:xfrm>
            <a:off x="7042154" y="3043953"/>
            <a:ext cx="1052421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Current Evaluation Result</a:t>
            </a:r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E70125C9-9C32-C472-FF2C-26CD6610163F}"/>
              </a:ext>
            </a:extLst>
          </p:cNvPr>
          <p:cNvSpPr/>
          <p:nvPr/>
        </p:nvSpPr>
        <p:spPr>
          <a:xfrm rot="5400000">
            <a:off x="6884990" y="2387555"/>
            <a:ext cx="1176126" cy="136673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322494A-CA52-7FA6-3A42-5ABD49353A56}"/>
              </a:ext>
            </a:extLst>
          </p:cNvPr>
          <p:cNvCxnSpPr>
            <a:cxnSpLocks/>
            <a:stCxn id="61" idx="1"/>
            <a:endCxn id="17" idx="3"/>
          </p:cNvCxnSpPr>
          <p:nvPr/>
        </p:nvCxnSpPr>
        <p:spPr>
          <a:xfrm rot="10800000" flipV="1">
            <a:off x="6478562" y="1698549"/>
            <a:ext cx="531414" cy="10536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45C6C20-B5BA-C17D-F6BC-B2DFE59C61D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478562" y="2752151"/>
            <a:ext cx="531414" cy="4610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D9E9DBB-EC22-B2E6-FF79-98A3BA8028B3}"/>
              </a:ext>
            </a:extLst>
          </p:cNvPr>
          <p:cNvSpPr txBox="1"/>
          <p:nvPr/>
        </p:nvSpPr>
        <p:spPr>
          <a:xfrm>
            <a:off x="8030409" y="1498495"/>
            <a:ext cx="12433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70F398-BD4A-26E5-1927-F6B5C703A3FB}"/>
              </a:ext>
            </a:extLst>
          </p:cNvPr>
          <p:cNvSpPr txBox="1"/>
          <p:nvPr/>
        </p:nvSpPr>
        <p:spPr>
          <a:xfrm>
            <a:off x="8094574" y="2714349"/>
            <a:ext cx="117917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new!&lt;/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534C75-942D-A66A-3356-A925689FC148}"/>
              </a:ext>
            </a:extLst>
          </p:cNvPr>
          <p:cNvSpPr txBox="1"/>
          <p:nvPr/>
        </p:nvSpPr>
        <p:spPr>
          <a:xfrm>
            <a:off x="8094575" y="3270981"/>
            <a:ext cx="1179171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Changes are required should be inserted in DOM (the rest should stay unchanged)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8D1900-0B3E-E1A5-D0A1-53F816B2ED78}"/>
              </a:ext>
            </a:extLst>
          </p:cNvPr>
          <p:cNvSpPr/>
          <p:nvPr/>
        </p:nvSpPr>
        <p:spPr>
          <a:xfrm>
            <a:off x="8257881" y="2945181"/>
            <a:ext cx="857250" cy="93625"/>
          </a:xfrm>
          <a:prstGeom prst="rect">
            <a:avLst/>
          </a:prstGeom>
          <a:noFill/>
          <a:ln>
            <a:solidFill>
              <a:srgbClr val="AE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2D91046-DCC6-EE27-92DC-6A8B34D7CAC4}"/>
              </a:ext>
            </a:extLst>
          </p:cNvPr>
          <p:cNvCxnSpPr>
            <a:stCxn id="72" idx="2"/>
            <a:endCxn id="71" idx="0"/>
          </p:cNvCxnSpPr>
          <p:nvPr/>
        </p:nvCxnSpPr>
        <p:spPr>
          <a:xfrm rot="5400000">
            <a:off x="8569247" y="3153721"/>
            <a:ext cx="232175" cy="2345"/>
          </a:xfrm>
          <a:prstGeom prst="bentConnector3">
            <a:avLst/>
          </a:prstGeom>
          <a:ln w="19050">
            <a:solidFill>
              <a:srgbClr val="AE63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DA7B78-6894-67EB-75E0-1230C8FA8572}"/>
              </a:ext>
            </a:extLst>
          </p:cNvPr>
          <p:cNvSpPr txBox="1"/>
          <p:nvPr/>
        </p:nvSpPr>
        <p:spPr>
          <a:xfrm>
            <a:off x="9285110" y="2750246"/>
            <a:ext cx="1889494" cy="8463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ReactDOM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would not </a:t>
            </a:r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rerender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the entire DOM.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not touch this existing h1 or div element.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only insert the paragraph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after the h1 element inside of the div.</a:t>
            </a:r>
          </a:p>
          <a:p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8D14D-9A96-B828-4898-4CBDD6535EB8}"/>
              </a:ext>
            </a:extLst>
          </p:cNvPr>
          <p:cNvSpPr txBox="1"/>
          <p:nvPr/>
        </p:nvSpPr>
        <p:spPr>
          <a:xfrm>
            <a:off x="3922286" y="3621087"/>
            <a:ext cx="1766505" cy="1338828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2A923-EDCC-C054-D2E0-D012BEA72ED5}"/>
              </a:ext>
            </a:extLst>
          </p:cNvPr>
          <p:cNvSpPr txBox="1"/>
          <p:nvPr/>
        </p:nvSpPr>
        <p:spPr>
          <a:xfrm>
            <a:off x="3900864" y="5045099"/>
            <a:ext cx="1766505" cy="1323439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'---Button---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8B3E45-745D-D889-5203-D50873600EA7}"/>
              </a:ext>
            </a:extLst>
          </p:cNvPr>
          <p:cNvSpPr txBox="1"/>
          <p:nvPr/>
        </p:nvSpPr>
        <p:spPr>
          <a:xfrm>
            <a:off x="545317" y="4025526"/>
            <a:ext cx="1766505" cy="769441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'This is new!'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1158E-DDC8-25FB-7D1A-993A6A38AED0}"/>
              </a:ext>
            </a:extLst>
          </p:cNvPr>
          <p:cNvSpPr txBox="1"/>
          <p:nvPr/>
        </p:nvSpPr>
        <p:spPr>
          <a:xfrm>
            <a:off x="5160718" y="4741451"/>
            <a:ext cx="491479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693B06-C7B5-5705-18A5-1E2EA43885B1}"/>
              </a:ext>
            </a:extLst>
          </p:cNvPr>
          <p:cNvSpPr txBox="1"/>
          <p:nvPr/>
        </p:nvSpPr>
        <p:spPr>
          <a:xfrm>
            <a:off x="5052818" y="6125195"/>
            <a:ext cx="584874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Button.js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F7FF60-8821-A742-AC72-B99F40CF9FD1}"/>
              </a:ext>
            </a:extLst>
          </p:cNvPr>
          <p:cNvSpPr txBox="1"/>
          <p:nvPr/>
        </p:nvSpPr>
        <p:spPr>
          <a:xfrm>
            <a:off x="1679691" y="4881316"/>
            <a:ext cx="584874" cy="1846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OutPut.js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EF6014-5438-FF2A-09B3-57469839E7BD}"/>
              </a:ext>
            </a:extLst>
          </p:cNvPr>
          <p:cNvSpPr/>
          <p:nvPr/>
        </p:nvSpPr>
        <p:spPr>
          <a:xfrm>
            <a:off x="2415423" y="4171478"/>
            <a:ext cx="1369715" cy="14196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583C6412-0E47-7EA4-6B7B-C01FA9E4E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230208"/>
              </p:ext>
            </p:extLst>
          </p:nvPr>
        </p:nvGraphicFramePr>
        <p:xfrm>
          <a:off x="2292804" y="4171478"/>
          <a:ext cx="1369715" cy="1338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DCC900A2-547C-BA9E-B18E-13C5000E3575}"/>
              </a:ext>
            </a:extLst>
          </p:cNvPr>
          <p:cNvSpPr txBox="1"/>
          <p:nvPr/>
        </p:nvSpPr>
        <p:spPr>
          <a:xfrm>
            <a:off x="2424867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if a component is re-executed</a:t>
            </a:r>
          </a:p>
          <a:p>
            <a:pPr algn="ctr"/>
            <a:r>
              <a:rPr lang="en-US" sz="300" b="0" i="0" u="sng" dirty="0">
                <a:solidFill>
                  <a:schemeClr val="tx1"/>
                </a:solidFill>
                <a:effectLst/>
                <a:latin typeface="udemy sans"/>
              </a:rPr>
              <a:t>all its child components</a:t>
            </a:r>
          </a:p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will also be re-executed and re-evaluated.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F862A5-8D71-57E8-CE0F-59E317AC06F4}"/>
              </a:ext>
            </a:extLst>
          </p:cNvPr>
          <p:cNvSpPr txBox="1"/>
          <p:nvPr/>
        </p:nvSpPr>
        <p:spPr>
          <a:xfrm>
            <a:off x="5430809" y="886769"/>
            <a:ext cx="594360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Changes to the real DOM are</a:t>
            </a:r>
          </a:p>
          <a:p>
            <a:pPr algn="ctr"/>
            <a:r>
              <a:rPr lang="en-US" sz="400" dirty="0"/>
              <a:t>only made for differences</a:t>
            </a:r>
          </a:p>
          <a:p>
            <a:pPr algn="ctr"/>
            <a:r>
              <a:rPr lang="en-US" sz="400" dirty="0"/>
              <a:t>between evaluations</a:t>
            </a:r>
          </a:p>
          <a:p>
            <a:pPr algn="ctr"/>
            <a:r>
              <a:rPr lang="en-US" sz="400" dirty="0"/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D5D8FA-711E-8F04-E832-6F94DF415ECC}"/>
              </a:ext>
            </a:extLst>
          </p:cNvPr>
          <p:cNvCxnSpPr>
            <a:stCxn id="86" idx="2"/>
            <a:endCxn id="26" idx="0"/>
          </p:cNvCxnSpPr>
          <p:nvPr/>
        </p:nvCxnSpPr>
        <p:spPr>
          <a:xfrm>
            <a:off x="5727989" y="1409989"/>
            <a:ext cx="1" cy="1192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A657F-B687-71CF-D191-535236BC898F}"/>
              </a:ext>
            </a:extLst>
          </p:cNvPr>
          <p:cNvCxnSpPr>
            <a:stCxn id="39" idx="2"/>
            <a:endCxn id="17" idx="1"/>
          </p:cNvCxnSpPr>
          <p:nvPr/>
        </p:nvCxnSpPr>
        <p:spPr>
          <a:xfrm>
            <a:off x="4961058" y="2519424"/>
            <a:ext cx="62084" cy="2327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FF3CAB3-B90A-6527-0692-C2796F8B3C3D}"/>
              </a:ext>
            </a:extLst>
          </p:cNvPr>
          <p:cNvSpPr txBox="1"/>
          <p:nvPr/>
        </p:nvSpPr>
        <p:spPr>
          <a:xfrm>
            <a:off x="3213326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dirty="0">
                <a:solidFill>
                  <a:schemeClr val="tx1"/>
                </a:solidFill>
              </a:rPr>
              <a:t>Changes are required should be inserted in DOM (the rest should stay unchanged)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4C276E-FB45-44BF-E35B-C00D08E6C577}"/>
              </a:ext>
            </a:extLst>
          </p:cNvPr>
          <p:cNvCxnSpPr>
            <a:stCxn id="83" idx="0"/>
          </p:cNvCxnSpPr>
          <p:nvPr/>
        </p:nvCxnSpPr>
        <p:spPr>
          <a:xfrm flipH="1" flipV="1">
            <a:off x="3100280" y="4079875"/>
            <a:ext cx="1" cy="9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C82DDE4-CFD0-88D8-D41D-07AC5AFC1707}"/>
              </a:ext>
            </a:extLst>
          </p:cNvPr>
          <p:cNvCxnSpPr>
            <a:endCxn id="93" idx="2"/>
          </p:cNvCxnSpPr>
          <p:nvPr/>
        </p:nvCxnSpPr>
        <p:spPr>
          <a:xfrm flipV="1">
            <a:off x="3100280" y="3971177"/>
            <a:ext cx="400800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82481D7-7D4C-EC62-5E8B-08EB3BEFBD9A}"/>
              </a:ext>
            </a:extLst>
          </p:cNvPr>
          <p:cNvCxnSpPr>
            <a:endCxn id="85" idx="2"/>
          </p:cNvCxnSpPr>
          <p:nvPr/>
        </p:nvCxnSpPr>
        <p:spPr>
          <a:xfrm rot="10800000">
            <a:off x="2712622" y="3971177"/>
            <a:ext cx="387659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0246DCD-D1C9-A9F7-F0D0-B1EAC50A8B1A}"/>
              </a:ext>
            </a:extLst>
          </p:cNvPr>
          <p:cNvCxnSpPr>
            <a:stCxn id="85" idx="0"/>
            <a:endCxn id="8" idx="2"/>
          </p:cNvCxnSpPr>
          <p:nvPr/>
        </p:nvCxnSpPr>
        <p:spPr>
          <a:xfrm rot="16200000" flipV="1">
            <a:off x="2001879" y="2937270"/>
            <a:ext cx="499561" cy="921924"/>
          </a:xfrm>
          <a:prstGeom prst="bentConnector3">
            <a:avLst>
              <a:gd name="adj1" fmla="val 32840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77CBB06-1F33-92C7-C2DF-B15A684D061F}"/>
              </a:ext>
            </a:extLst>
          </p:cNvPr>
          <p:cNvCxnSpPr>
            <a:stCxn id="93" idx="0"/>
            <a:endCxn id="16" idx="2"/>
          </p:cNvCxnSpPr>
          <p:nvPr/>
        </p:nvCxnSpPr>
        <p:spPr>
          <a:xfrm rot="5400000" flipH="1" flipV="1">
            <a:off x="4376186" y="2273346"/>
            <a:ext cx="499561" cy="2249772"/>
          </a:xfrm>
          <a:prstGeom prst="bentConnector3">
            <a:avLst>
              <a:gd name="adj1" fmla="val 34746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A278506-CB33-BAED-6D82-7166BBCFD85F}"/>
              </a:ext>
            </a:extLst>
          </p:cNvPr>
          <p:cNvSpPr/>
          <p:nvPr/>
        </p:nvSpPr>
        <p:spPr>
          <a:xfrm>
            <a:off x="4354825" y="6222361"/>
            <a:ext cx="668317" cy="1000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7994249-4AA0-8B00-72B3-DD3F3E9448C5}"/>
              </a:ext>
            </a:extLst>
          </p:cNvPr>
          <p:cNvSpPr txBox="1"/>
          <p:nvPr/>
        </p:nvSpPr>
        <p:spPr>
          <a:xfrm>
            <a:off x="2474478" y="5637027"/>
            <a:ext cx="773547" cy="738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81D2EF3-732B-B2DF-7F14-A16ADFE14370}"/>
              </a:ext>
            </a:extLst>
          </p:cNvPr>
          <p:cNvCxnSpPr>
            <a:cxnSpLocks/>
            <a:stCxn id="112" idx="2"/>
            <a:endCxn id="123" idx="1"/>
          </p:cNvCxnSpPr>
          <p:nvPr/>
        </p:nvCxnSpPr>
        <p:spPr>
          <a:xfrm rot="10800000">
            <a:off x="4018413" y="5000329"/>
            <a:ext cx="336413" cy="1272046"/>
          </a:xfrm>
          <a:prstGeom prst="bentConnector3">
            <a:avLst>
              <a:gd name="adj1" fmla="val 167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2B8A711-6ED4-1D59-69D3-C18F37D3EBD0}"/>
              </a:ext>
            </a:extLst>
          </p:cNvPr>
          <p:cNvSpPr txBox="1"/>
          <p:nvPr/>
        </p:nvSpPr>
        <p:spPr>
          <a:xfrm>
            <a:off x="4018412" y="4907996"/>
            <a:ext cx="978388" cy="184666"/>
          </a:xfrm>
          <a:prstGeom prst="rect">
            <a:avLst/>
          </a:prstGeom>
          <a:ln>
            <a:solidFill>
              <a:srgbClr val="EEA19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previos.toggleParagraphHandler</a:t>
            </a:r>
            <a:endParaRPr lang="en-US" sz="3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7F6754F-72EC-BE28-D73A-4BFB1820A29F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4507606" y="4597110"/>
            <a:ext cx="181377" cy="3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76A52E11-595F-A33A-A02B-46AE8780144E}"/>
              </a:ext>
            </a:extLst>
          </p:cNvPr>
          <p:cNvSpPr/>
          <p:nvPr/>
        </p:nvSpPr>
        <p:spPr>
          <a:xfrm>
            <a:off x="3701410" y="5706818"/>
            <a:ext cx="165634" cy="152664"/>
          </a:xfrm>
          <a:prstGeom prst="mathMultiply">
            <a:avLst/>
          </a:prstGeom>
          <a:solidFill>
            <a:srgbClr val="B311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060B624-549E-55A6-E812-CA4E2FCB4752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>
            <a:off x="3248025" y="6006359"/>
            <a:ext cx="5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84092B4-3ABF-B900-3372-7056EB9B688B}"/>
              </a:ext>
            </a:extLst>
          </p:cNvPr>
          <p:cNvSpPr txBox="1"/>
          <p:nvPr/>
        </p:nvSpPr>
        <p:spPr>
          <a:xfrm>
            <a:off x="6534360" y="4663921"/>
            <a:ext cx="2401914" cy="1692771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236F57F-C5B9-8C99-3FFB-79CFD798D376}"/>
              </a:ext>
            </a:extLst>
          </p:cNvPr>
          <p:cNvSpPr txBox="1"/>
          <p:nvPr/>
        </p:nvSpPr>
        <p:spPr>
          <a:xfrm>
            <a:off x="8113475" y="6024712"/>
            <a:ext cx="79520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  <a:p>
            <a:pPr algn="ctr"/>
            <a:r>
              <a:rPr lang="en-US" sz="700" dirty="0" err="1"/>
              <a:t>useCallback</a:t>
            </a:r>
            <a:endParaRPr lang="en-US" sz="7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7CCACD9-4E3B-C8F1-A22F-CBAF73134F9D}"/>
              </a:ext>
            </a:extLst>
          </p:cNvPr>
          <p:cNvSpPr/>
          <p:nvPr/>
        </p:nvSpPr>
        <p:spPr>
          <a:xfrm>
            <a:off x="6636484" y="5358320"/>
            <a:ext cx="2032000" cy="254698"/>
          </a:xfrm>
          <a:prstGeom prst="rect">
            <a:avLst/>
          </a:prstGeom>
          <a:solidFill>
            <a:srgbClr val="B31166">
              <a:alpha val="30196"/>
            </a:srgbClr>
          </a:solidFill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1088B3C-04FF-1CED-BE88-F8EAAD6F2CF8}"/>
              </a:ext>
            </a:extLst>
          </p:cNvPr>
          <p:cNvCxnSpPr>
            <a:stCxn id="112" idx="0"/>
            <a:endCxn id="161" idx="2"/>
          </p:cNvCxnSpPr>
          <p:nvPr/>
        </p:nvCxnSpPr>
        <p:spPr>
          <a:xfrm rot="5400000" flipH="1" flipV="1">
            <a:off x="5866063" y="4435940"/>
            <a:ext cx="609343" cy="2963500"/>
          </a:xfrm>
          <a:prstGeom prst="bentConnector3">
            <a:avLst>
              <a:gd name="adj1" fmla="val 2749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F21C6E1D-DF7B-760E-528F-B933BD2B1393}"/>
              </a:ext>
            </a:extLst>
          </p:cNvPr>
          <p:cNvCxnSpPr>
            <a:cxnSpLocks/>
            <a:stCxn id="159" idx="0"/>
            <a:endCxn id="16" idx="2"/>
          </p:cNvCxnSpPr>
          <p:nvPr/>
        </p:nvCxnSpPr>
        <p:spPr>
          <a:xfrm rot="16200000" flipV="1">
            <a:off x="5985350" y="2913953"/>
            <a:ext cx="1515470" cy="1984465"/>
          </a:xfrm>
          <a:prstGeom prst="bentConnector3">
            <a:avLst>
              <a:gd name="adj1" fmla="val 78158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69681C8-859A-4D4F-71D3-3BEA4DCBAF1A}"/>
              </a:ext>
            </a:extLst>
          </p:cNvPr>
          <p:cNvSpPr txBox="1"/>
          <p:nvPr/>
        </p:nvSpPr>
        <p:spPr>
          <a:xfrm>
            <a:off x="7292189" y="3859729"/>
            <a:ext cx="886260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in toggle paragraph handler ultimately will never change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that it has no dependencies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and the data for always the same function object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should be reused when the app component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rerenders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09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B9A625-E80D-3FF7-EC48-2146875499AF}"/>
              </a:ext>
            </a:extLst>
          </p:cNvPr>
          <p:cNvSpPr txBox="1"/>
          <p:nvPr/>
        </p:nvSpPr>
        <p:spPr>
          <a:xfrm>
            <a:off x="8248426" y="519748"/>
            <a:ext cx="2244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useMemo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69AA2-BC42-CF5D-8C81-F2C1CF5A229C}"/>
              </a:ext>
            </a:extLst>
          </p:cNvPr>
          <p:cNvSpPr txBox="1"/>
          <p:nvPr/>
        </p:nvSpPr>
        <p:spPr>
          <a:xfrm>
            <a:off x="655320" y="519748"/>
            <a:ext cx="3558540" cy="193899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'My List'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 Title'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&gt;Change List Title&lt;/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5EC7E-CD33-E90E-32CB-A2A4E16B8740}"/>
              </a:ext>
            </a:extLst>
          </p:cNvPr>
          <p:cNvSpPr txBox="1"/>
          <p:nvPr/>
        </p:nvSpPr>
        <p:spPr>
          <a:xfrm>
            <a:off x="655320" y="2539216"/>
            <a:ext cx="3558540" cy="209288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'./DemoList.module.css'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items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'Items sorted'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items ]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D0CF8-5F31-71CF-EC30-3EC1370D2D3E}"/>
              </a:ext>
            </a:extLst>
          </p:cNvPr>
          <p:cNvSpPr txBox="1"/>
          <p:nvPr/>
        </p:nvSpPr>
        <p:spPr>
          <a:xfrm>
            <a:off x="655320" y="4712573"/>
            <a:ext cx="3558540" cy="155427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8FB9B-CD15-5710-F0C7-3711F579D413}"/>
              </a:ext>
            </a:extLst>
          </p:cNvPr>
          <p:cNvSpPr txBox="1"/>
          <p:nvPr/>
        </p:nvSpPr>
        <p:spPr>
          <a:xfrm>
            <a:off x="3299460" y="2137807"/>
            <a:ext cx="8991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E6446-8A6E-BD3A-6843-2E59D4759EC9}"/>
              </a:ext>
            </a:extLst>
          </p:cNvPr>
          <p:cNvSpPr txBox="1"/>
          <p:nvPr/>
        </p:nvSpPr>
        <p:spPr>
          <a:xfrm>
            <a:off x="3299460" y="4339560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DemoList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262FB-0616-50A5-CAEB-6244ADF46F61}"/>
              </a:ext>
            </a:extLst>
          </p:cNvPr>
          <p:cNvSpPr txBox="1"/>
          <p:nvPr/>
        </p:nvSpPr>
        <p:spPr>
          <a:xfrm>
            <a:off x="3307080" y="5974606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AEF000-55D6-024C-D329-C3D41FE736B6}"/>
              </a:ext>
            </a:extLst>
          </p:cNvPr>
          <p:cNvSpPr/>
          <p:nvPr/>
        </p:nvSpPr>
        <p:spPr>
          <a:xfrm>
            <a:off x="800100" y="1529482"/>
            <a:ext cx="2114550" cy="1373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7EC7A-A4E9-BA98-8F72-55E9712C01B5}"/>
              </a:ext>
            </a:extLst>
          </p:cNvPr>
          <p:cNvSpPr/>
          <p:nvPr/>
        </p:nvSpPr>
        <p:spPr>
          <a:xfrm>
            <a:off x="800100" y="3097932"/>
            <a:ext cx="2114550" cy="4548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A208F9-FFF2-87B4-4FFF-0CB4913BE133}"/>
              </a:ext>
            </a:extLst>
          </p:cNvPr>
          <p:cNvSpPr/>
          <p:nvPr/>
        </p:nvSpPr>
        <p:spPr>
          <a:xfrm>
            <a:off x="698500" y="4478059"/>
            <a:ext cx="2114550" cy="1143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8C79BD-C1C1-D918-620C-6D32E0227DDC}"/>
              </a:ext>
            </a:extLst>
          </p:cNvPr>
          <p:cNvSpPr/>
          <p:nvPr/>
        </p:nvSpPr>
        <p:spPr>
          <a:xfrm>
            <a:off x="720725" y="6113105"/>
            <a:ext cx="2114550" cy="1143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1C8F80-96D6-6DF0-1F9A-CE4A9EFE1C5D}"/>
              </a:ext>
            </a:extLst>
          </p:cNvPr>
          <p:cNvSpPr/>
          <p:nvPr/>
        </p:nvSpPr>
        <p:spPr>
          <a:xfrm>
            <a:off x="800099" y="1243593"/>
            <a:ext cx="2114550" cy="2461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1D9E6-44F0-A5D3-D549-87ED2A636F2A}"/>
              </a:ext>
            </a:extLst>
          </p:cNvPr>
          <p:cNvSpPr/>
          <p:nvPr/>
        </p:nvSpPr>
        <p:spPr>
          <a:xfrm>
            <a:off x="1558924" y="1933575"/>
            <a:ext cx="676275" cy="1118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170162-B157-47A2-1773-0702B1D17644}"/>
              </a:ext>
            </a:extLst>
          </p:cNvPr>
          <p:cNvCxnSpPr>
            <a:cxnSpLocks/>
            <a:stCxn id="19" idx="0"/>
            <a:endCxn id="46" idx="0"/>
          </p:cNvCxnSpPr>
          <p:nvPr/>
        </p:nvCxnSpPr>
        <p:spPr>
          <a:xfrm rot="16200000" flipH="1">
            <a:off x="4568467" y="-1467500"/>
            <a:ext cx="769824" cy="6192011"/>
          </a:xfrm>
          <a:prstGeom prst="bentConnector3">
            <a:avLst>
              <a:gd name="adj1" fmla="val -29695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88D7047-E949-9A8E-4B96-F2851481EFE7}"/>
              </a:ext>
            </a:extLst>
          </p:cNvPr>
          <p:cNvCxnSpPr>
            <a:cxnSpLocks/>
            <a:stCxn id="46" idx="1"/>
            <a:endCxn id="24" idx="2"/>
          </p:cNvCxnSpPr>
          <p:nvPr/>
        </p:nvCxnSpPr>
        <p:spPr>
          <a:xfrm rot="10800000">
            <a:off x="1897063" y="2045394"/>
            <a:ext cx="4832481" cy="283494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7B820A-D4A2-952F-F5A1-13C5EF668C96}"/>
              </a:ext>
            </a:extLst>
          </p:cNvPr>
          <p:cNvCxnSpPr>
            <a:cxnSpLocks/>
            <a:stCxn id="17" idx="0"/>
            <a:endCxn id="42" idx="2"/>
          </p:cNvCxnSpPr>
          <p:nvPr/>
        </p:nvCxnSpPr>
        <p:spPr>
          <a:xfrm rot="5400000" flipH="1" flipV="1">
            <a:off x="4508562" y="2459065"/>
            <a:ext cx="923479" cy="638460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C2B084C-DCF5-9719-A4ED-F2C97EE9AF48}"/>
              </a:ext>
            </a:extLst>
          </p:cNvPr>
          <p:cNvSpPr txBox="1"/>
          <p:nvPr/>
        </p:nvSpPr>
        <p:spPr>
          <a:xfrm>
            <a:off x="6842760" y="4235519"/>
            <a:ext cx="2639683" cy="954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F56BB0-2D0A-C0D1-05CD-3430D42CD17C}"/>
              </a:ext>
            </a:extLst>
          </p:cNvPr>
          <p:cNvSpPr txBox="1"/>
          <p:nvPr/>
        </p:nvSpPr>
        <p:spPr>
          <a:xfrm>
            <a:off x="6729543" y="2013417"/>
            <a:ext cx="2639683" cy="630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7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in toggle button title handler ultimately will never change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67AD9E1-F255-FA78-136B-C546EC37C40E}"/>
              </a:ext>
            </a:extLst>
          </p:cNvPr>
          <p:cNvCxnSpPr>
            <a:stCxn id="46" idx="1"/>
            <a:endCxn id="42" idx="1"/>
          </p:cNvCxnSpPr>
          <p:nvPr/>
        </p:nvCxnSpPr>
        <p:spPr>
          <a:xfrm rot="10800000" flipH="1" flipV="1">
            <a:off x="6729542" y="2328887"/>
            <a:ext cx="113217" cy="2383685"/>
          </a:xfrm>
          <a:prstGeom prst="bentConnector3">
            <a:avLst>
              <a:gd name="adj1" fmla="val -201913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47A6AE6-9664-E86E-1CB0-4866734F5287}"/>
              </a:ext>
            </a:extLst>
          </p:cNvPr>
          <p:cNvCxnSpPr>
            <a:cxnSpLocks/>
            <a:stCxn id="16" idx="2"/>
            <a:endCxn id="42" idx="2"/>
          </p:cNvCxnSpPr>
          <p:nvPr/>
        </p:nvCxnSpPr>
        <p:spPr>
          <a:xfrm rot="16200000" flipH="1">
            <a:off x="4660578" y="1687602"/>
            <a:ext cx="597220" cy="6406827"/>
          </a:xfrm>
          <a:prstGeom prst="bentConnector3">
            <a:avLst>
              <a:gd name="adj1" fmla="val 138277"/>
            </a:avLst>
          </a:prstGeom>
          <a:ln w="190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24AD5B-772C-E8C8-0B34-1085F3D3CB64}"/>
              </a:ext>
            </a:extLst>
          </p:cNvPr>
          <p:cNvSpPr txBox="1"/>
          <p:nvPr/>
        </p:nvSpPr>
        <p:spPr>
          <a:xfrm>
            <a:off x="4389372" y="3005807"/>
            <a:ext cx="1635592" cy="7078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 expensive, resource intensive functions from needlessly running</a:t>
            </a:r>
            <a:endParaRPr lang="en-US" sz="9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AA8005F-F665-F281-7FF1-38CDEC49F8F4}"/>
              </a:ext>
            </a:extLst>
          </p:cNvPr>
          <p:cNvCxnSpPr>
            <a:stCxn id="15" idx="3"/>
            <a:endCxn id="81" idx="1"/>
          </p:cNvCxnSpPr>
          <p:nvPr/>
        </p:nvCxnSpPr>
        <p:spPr>
          <a:xfrm>
            <a:off x="2914650" y="3325379"/>
            <a:ext cx="1474722" cy="3437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80E1A04-8770-D4ED-1790-AEE94C7CD69E}"/>
              </a:ext>
            </a:extLst>
          </p:cNvPr>
          <p:cNvSpPr/>
          <p:nvPr/>
        </p:nvSpPr>
        <p:spPr>
          <a:xfrm>
            <a:off x="868358" y="1853099"/>
            <a:ext cx="2114550" cy="975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4C97F65-0C7D-4526-31E4-C6FDA1C08D2F}"/>
              </a:ext>
            </a:extLst>
          </p:cNvPr>
          <p:cNvCxnSpPr>
            <a:stCxn id="81" idx="0"/>
            <a:endCxn id="88" idx="3"/>
          </p:cNvCxnSpPr>
          <p:nvPr/>
        </p:nvCxnSpPr>
        <p:spPr>
          <a:xfrm rot="16200000" flipV="1">
            <a:off x="3543062" y="1341701"/>
            <a:ext cx="1103952" cy="222426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3697B86-AC2C-4267-7141-1BEDAAAEF5C3}"/>
              </a:ext>
            </a:extLst>
          </p:cNvPr>
          <p:cNvSpPr txBox="1"/>
          <p:nvPr/>
        </p:nvSpPr>
        <p:spPr>
          <a:xfrm>
            <a:off x="4384039" y="1196838"/>
            <a:ext cx="1635592" cy="5539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to ensure that we don't unnecessarily pass</a:t>
            </a:r>
          </a:p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a new array here,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ACCA50-0E4D-C9BE-55E8-27D27F49583E}"/>
              </a:ext>
            </a:extLst>
          </p:cNvPr>
          <p:cNvCxnSpPr>
            <a:stCxn id="97" idx="2"/>
            <a:endCxn id="88" idx="3"/>
          </p:cNvCxnSpPr>
          <p:nvPr/>
        </p:nvCxnSpPr>
        <p:spPr>
          <a:xfrm rot="5400000">
            <a:off x="4016863" y="716882"/>
            <a:ext cx="151019" cy="221892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E33F9AF-A678-E254-8281-B4B32CC5EBFB}"/>
              </a:ext>
            </a:extLst>
          </p:cNvPr>
          <p:cNvCxnSpPr>
            <a:cxnSpLocks/>
            <a:stCxn id="14" idx="3"/>
            <a:endCxn id="97" idx="1"/>
          </p:cNvCxnSpPr>
          <p:nvPr/>
        </p:nvCxnSpPr>
        <p:spPr>
          <a:xfrm flipV="1">
            <a:off x="2914650" y="1473837"/>
            <a:ext cx="1469389" cy="124342"/>
          </a:xfrm>
          <a:prstGeom prst="bentConnector3">
            <a:avLst/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0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C11F97-2322-EED0-8067-8149676CC85C}"/>
              </a:ext>
            </a:extLst>
          </p:cNvPr>
          <p:cNvSpPr txBox="1"/>
          <p:nvPr/>
        </p:nvSpPr>
        <p:spPr>
          <a:xfrm>
            <a:off x="578689" y="752832"/>
            <a:ext cx="4235570" cy="5047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.results.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title: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6EC56-8CF5-55D0-9D68-81BCEC60297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0AAC4-92D4-5711-DDC6-28E40F468441}"/>
              </a:ext>
            </a:extLst>
          </p:cNvPr>
          <p:cNvSpPr/>
          <p:nvPr/>
        </p:nvSpPr>
        <p:spPr>
          <a:xfrm>
            <a:off x="890588" y="1905000"/>
            <a:ext cx="21621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FEA67-3BBB-ABB0-2D21-22FF617E82C4}"/>
              </a:ext>
            </a:extLst>
          </p:cNvPr>
          <p:cNvSpPr/>
          <p:nvPr/>
        </p:nvSpPr>
        <p:spPr>
          <a:xfrm>
            <a:off x="890588" y="2043111"/>
            <a:ext cx="2162175" cy="3381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73B5E-483E-C29B-A1E9-5843F5EEF550}"/>
              </a:ext>
            </a:extLst>
          </p:cNvPr>
          <p:cNvSpPr/>
          <p:nvPr/>
        </p:nvSpPr>
        <p:spPr>
          <a:xfrm>
            <a:off x="890588" y="2405060"/>
            <a:ext cx="3609975" cy="134779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318F147-3509-C0FD-4FB4-FEA841A8C20A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3052763" y="1762384"/>
            <a:ext cx="2363908" cy="199766"/>
          </a:xfrm>
          <a:prstGeom prst="bentConnector3">
            <a:avLst/>
          </a:prstGeom>
          <a:ln w="19050"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D33EA7-ACE7-33F6-0850-43323CC5F128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>
          <a:xfrm>
            <a:off x="3052763" y="2212180"/>
            <a:ext cx="2363908" cy="2365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AE77322-13B9-AF08-D66F-D4FD7A21E6D2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4500563" y="2762479"/>
            <a:ext cx="922337" cy="3164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6B739B-6D33-4C5F-3F9B-439835908FC0}"/>
              </a:ext>
            </a:extLst>
          </p:cNvPr>
          <p:cNvSpPr txBox="1"/>
          <p:nvPr/>
        </p:nvSpPr>
        <p:spPr>
          <a:xfrm>
            <a:off x="7583039" y="1070610"/>
            <a:ext cx="4087421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movies,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movies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3FA556-E4E6-6C54-34A8-8F026555F87C}"/>
              </a:ext>
            </a:extLst>
          </p:cNvPr>
          <p:cNvSpPr/>
          <p:nvPr/>
        </p:nvSpPr>
        <p:spPr>
          <a:xfrm>
            <a:off x="7799254" y="2514439"/>
            <a:ext cx="31527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B87AD-BF88-F855-2AB5-621A7357AB59}"/>
              </a:ext>
            </a:extLst>
          </p:cNvPr>
          <p:cNvSpPr/>
          <p:nvPr/>
        </p:nvSpPr>
        <p:spPr>
          <a:xfrm>
            <a:off x="7799255" y="2710247"/>
            <a:ext cx="1806551" cy="1143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B91428-C783-9065-96A3-C59B3083B00C}"/>
              </a:ext>
            </a:extLst>
          </p:cNvPr>
          <p:cNvSpPr/>
          <p:nvPr/>
        </p:nvSpPr>
        <p:spPr>
          <a:xfrm>
            <a:off x="7799255" y="2906055"/>
            <a:ext cx="3152775" cy="9181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F84D98-80FB-AF81-87C2-EFE01B2C9788}"/>
              </a:ext>
            </a:extLst>
          </p:cNvPr>
          <p:cNvSpPr/>
          <p:nvPr/>
        </p:nvSpPr>
        <p:spPr>
          <a:xfrm>
            <a:off x="7724775" y="2043111"/>
            <a:ext cx="330200" cy="1690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74A376-2EC2-3322-52F7-762D3BAAE87E}"/>
              </a:ext>
            </a:extLst>
          </p:cNvPr>
          <p:cNvSpPr/>
          <p:nvPr/>
        </p:nvSpPr>
        <p:spPr>
          <a:xfrm>
            <a:off x="7799254" y="2281801"/>
            <a:ext cx="1379671" cy="1392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F83250-EFC8-32D9-5993-0F41138D18FB}"/>
              </a:ext>
            </a:extLst>
          </p:cNvPr>
          <p:cNvSpPr/>
          <p:nvPr/>
        </p:nvSpPr>
        <p:spPr>
          <a:xfrm>
            <a:off x="7799254" y="3892550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5E1ACB-CDF4-1B31-2737-EC5D1A52B667}"/>
              </a:ext>
            </a:extLst>
          </p:cNvPr>
          <p:cNvSpPr/>
          <p:nvPr/>
        </p:nvSpPr>
        <p:spPr>
          <a:xfrm>
            <a:off x="7799254" y="4096247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6E12B-A11D-96B5-7731-03C35337E192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D23736-A9F5-D1C3-F2D3-EA5EDA5AFF44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1DD666-7687-11F3-D439-E3BCCA628FF8}"/>
              </a:ext>
            </a:extLst>
          </p:cNvPr>
          <p:cNvSpPr txBox="1"/>
          <p:nvPr/>
        </p:nvSpPr>
        <p:spPr>
          <a:xfrm>
            <a:off x="5416671" y="1593107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 – </a:t>
            </a:r>
            <a:r>
              <a:rPr lang="en-US" sz="800" b="1" dirty="0" err="1"/>
              <a:t>init</a:t>
            </a:r>
            <a:r>
              <a:rPr lang="en-US" sz="800" b="1" dirty="0"/>
              <a:t> response const and add await to fetch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14A2E-0A9A-9AA8-07EE-10CBB55B68E5}"/>
              </a:ext>
            </a:extLst>
          </p:cNvPr>
          <p:cNvSpPr txBox="1"/>
          <p:nvPr/>
        </p:nvSpPr>
        <p:spPr>
          <a:xfrm>
            <a:off x="5416671" y="2004998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B0B89F-CFD3-13B4-3DEE-5800271A2E95}"/>
              </a:ext>
            </a:extLst>
          </p:cNvPr>
          <p:cNvSpPr txBox="1"/>
          <p:nvPr/>
        </p:nvSpPr>
        <p:spPr>
          <a:xfrm>
            <a:off x="5422900" y="2531646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C9C3CB-C293-E340-2E2D-EE24F8D8332F}"/>
              </a:ext>
            </a:extLst>
          </p:cNvPr>
          <p:cNvSpPr txBox="1"/>
          <p:nvPr/>
        </p:nvSpPr>
        <p:spPr>
          <a:xfrm>
            <a:off x="5416671" y="30582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add data my new object to context for use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85F999-C2C9-A93D-16F5-3282E42F05FB}"/>
              </a:ext>
            </a:extLst>
          </p:cNvPr>
          <p:cNvSpPr txBox="1"/>
          <p:nvPr/>
        </p:nvSpPr>
        <p:spPr>
          <a:xfrm>
            <a:off x="5416671" y="3464695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stop and cancel loader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1CB3FA4-1780-A023-F984-08614445F510}"/>
              </a:ext>
            </a:extLst>
          </p:cNvPr>
          <p:cNvCxnSpPr>
            <a:stCxn id="37" idx="1"/>
            <a:endCxn id="42" idx="3"/>
          </p:cNvCxnSpPr>
          <p:nvPr/>
        </p:nvCxnSpPr>
        <p:spPr>
          <a:xfrm rot="10800000">
            <a:off x="6813671" y="1076872"/>
            <a:ext cx="911104" cy="1050775"/>
          </a:xfrm>
          <a:prstGeom prst="bentConnector3">
            <a:avLst>
              <a:gd name="adj1" fmla="val 276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BD8CD68-8AF4-18C0-C276-B29EB681F43D}"/>
              </a:ext>
            </a:extLst>
          </p:cNvPr>
          <p:cNvCxnSpPr>
            <a:stCxn id="38" idx="1"/>
            <a:endCxn id="43" idx="3"/>
          </p:cNvCxnSpPr>
          <p:nvPr/>
        </p:nvCxnSpPr>
        <p:spPr>
          <a:xfrm rot="10800000">
            <a:off x="6819900" y="1421717"/>
            <a:ext cx="979354" cy="92970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B906059-B5ED-C5D2-A923-2C9D9A71368A}"/>
              </a:ext>
            </a:extLst>
          </p:cNvPr>
          <p:cNvCxnSpPr>
            <a:stCxn id="33" idx="1"/>
            <a:endCxn id="44" idx="3"/>
          </p:cNvCxnSpPr>
          <p:nvPr/>
        </p:nvCxnSpPr>
        <p:spPr>
          <a:xfrm rot="10800000">
            <a:off x="6813672" y="1762385"/>
            <a:ext cx="985583" cy="809205"/>
          </a:xfrm>
          <a:prstGeom prst="bentConnector3">
            <a:avLst>
              <a:gd name="adj1" fmla="val 59020"/>
            </a:avLst>
          </a:prstGeom>
          <a:ln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506ABDA-35B4-3E81-30C2-1113A7F0DDC7}"/>
              </a:ext>
            </a:extLst>
          </p:cNvPr>
          <p:cNvCxnSpPr>
            <a:stCxn id="35" idx="1"/>
            <a:endCxn id="45" idx="3"/>
          </p:cNvCxnSpPr>
          <p:nvPr/>
        </p:nvCxnSpPr>
        <p:spPr>
          <a:xfrm rot="10800000">
            <a:off x="6813671" y="2235831"/>
            <a:ext cx="985584" cy="531566"/>
          </a:xfrm>
          <a:prstGeom prst="bentConnector3">
            <a:avLst>
              <a:gd name="adj1" fmla="val 6675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52F7C5-4058-7168-2CC6-61AF1C40A89A}"/>
              </a:ext>
            </a:extLst>
          </p:cNvPr>
          <p:cNvCxnSpPr>
            <a:stCxn id="36" idx="1"/>
            <a:endCxn id="46" idx="3"/>
          </p:cNvCxnSpPr>
          <p:nvPr/>
        </p:nvCxnSpPr>
        <p:spPr>
          <a:xfrm rot="10800000">
            <a:off x="6819901" y="2762480"/>
            <a:ext cx="979355" cy="602645"/>
          </a:xfrm>
          <a:prstGeom prst="bentConnector3">
            <a:avLst>
              <a:gd name="adj1" fmla="val 739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969CFB-7A26-45DA-10BC-7BD162F59149}"/>
              </a:ext>
            </a:extLst>
          </p:cNvPr>
          <p:cNvCxnSpPr>
            <a:stCxn id="40" idx="1"/>
            <a:endCxn id="47" idx="3"/>
          </p:cNvCxnSpPr>
          <p:nvPr/>
        </p:nvCxnSpPr>
        <p:spPr>
          <a:xfrm rot="10800000">
            <a:off x="6813672" y="3227572"/>
            <a:ext cx="985583" cy="732649"/>
          </a:xfrm>
          <a:prstGeom prst="bentConnector3">
            <a:avLst>
              <a:gd name="adj1" fmla="val 80282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4987635-8504-C818-098B-ED7DE93F1AC5}"/>
              </a:ext>
            </a:extLst>
          </p:cNvPr>
          <p:cNvCxnSpPr>
            <a:stCxn id="41" idx="1"/>
            <a:endCxn id="48" idx="2"/>
          </p:cNvCxnSpPr>
          <p:nvPr/>
        </p:nvCxnSpPr>
        <p:spPr>
          <a:xfrm rot="10800000">
            <a:off x="6115172" y="3803249"/>
            <a:ext cx="1684083" cy="360668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FC4192-0614-B71F-5610-23565BD7FDA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EFADF-010F-CA00-B3FD-F7EA1EAC7B23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3658F-6DC5-3941-380E-A4DE9BFA748C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BD042-5AB9-1C48-18CB-8DC12987B33E}"/>
              </a:ext>
            </a:extLst>
          </p:cNvPr>
          <p:cNvSpPr txBox="1"/>
          <p:nvPr/>
        </p:nvSpPr>
        <p:spPr>
          <a:xfrm>
            <a:off x="5416671" y="229324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fetch  data and store it in const 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874C8-E607-47A8-6336-1BE39A35E8DB}"/>
              </a:ext>
            </a:extLst>
          </p:cNvPr>
          <p:cNvSpPr txBox="1"/>
          <p:nvPr/>
        </p:nvSpPr>
        <p:spPr>
          <a:xfrm>
            <a:off x="5416671" y="324515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63E960-5610-4F90-5421-A20B902CA470}"/>
              </a:ext>
            </a:extLst>
          </p:cNvPr>
          <p:cNvSpPr txBox="1"/>
          <p:nvPr/>
        </p:nvSpPr>
        <p:spPr>
          <a:xfrm>
            <a:off x="5416671" y="377809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8-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ECEB6-6050-FDE2-1DE0-E75E3304F42A}"/>
              </a:ext>
            </a:extLst>
          </p:cNvPr>
          <p:cNvSpPr txBox="1"/>
          <p:nvPr/>
        </p:nvSpPr>
        <p:spPr>
          <a:xfrm>
            <a:off x="5397500" y="4319171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9- add data my new object to context for 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25360D-9AB0-08D8-9880-625128E5D925}"/>
              </a:ext>
            </a:extLst>
          </p:cNvPr>
          <p:cNvSpPr txBox="1"/>
          <p:nvPr/>
        </p:nvSpPr>
        <p:spPr>
          <a:xfrm>
            <a:off x="5397500" y="473130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10- stop and cancel loader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029EE-90CC-5796-287F-159E563D0090}"/>
              </a:ext>
            </a:extLst>
          </p:cNvPr>
          <p:cNvSpPr/>
          <p:nvPr/>
        </p:nvSpPr>
        <p:spPr>
          <a:xfrm>
            <a:off x="727075" y="2136775"/>
            <a:ext cx="2924175" cy="1847850"/>
          </a:xfrm>
          <a:prstGeom prst="rect">
            <a:avLst/>
          </a:prstGeom>
          <a:solidFill>
            <a:srgbClr val="B311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D0CD-6C1B-D1D5-58D5-25D026491968}"/>
              </a:ext>
            </a:extLst>
          </p:cNvPr>
          <p:cNvSpPr txBox="1"/>
          <p:nvPr/>
        </p:nvSpPr>
        <p:spPr>
          <a:xfrm>
            <a:off x="5416671" y="5143435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11- Build </a:t>
            </a:r>
            <a:r>
              <a:rPr lang="en-US" sz="800" b="1" dirty="0" err="1"/>
              <a:t>useEffect</a:t>
            </a:r>
            <a:endParaRPr lang="en-US" sz="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3136D-E1CA-8AE1-41D8-951199A73043}"/>
              </a:ext>
            </a:extLst>
          </p:cNvPr>
          <p:cNvSpPr txBox="1"/>
          <p:nvPr/>
        </p:nvSpPr>
        <p:spPr>
          <a:xfrm>
            <a:off x="5416671" y="543353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12- call handler </a:t>
            </a:r>
            <a:r>
              <a:rPr lang="en-US" sz="800" b="1" dirty="0" err="1"/>
              <a:t>func</a:t>
            </a:r>
            <a:r>
              <a:rPr lang="en-US" sz="800" b="1" dirty="0"/>
              <a:t> to </a:t>
            </a:r>
            <a:r>
              <a:rPr lang="en-US" sz="800" b="1" dirty="0" err="1"/>
              <a:t>useEffect</a:t>
            </a:r>
            <a:r>
              <a:rPr lang="en-US" sz="800" b="1" dirty="0"/>
              <a:t> and use it in dependence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F9A406-2880-B3E9-7F5C-D5847360F971}"/>
              </a:ext>
            </a:extLst>
          </p:cNvPr>
          <p:cNvSpPr/>
          <p:nvPr/>
        </p:nvSpPr>
        <p:spPr>
          <a:xfrm>
            <a:off x="824242" y="19655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B378C8-F31F-697E-AF55-0278CB7F8478}"/>
              </a:ext>
            </a:extLst>
          </p:cNvPr>
          <p:cNvSpPr/>
          <p:nvPr/>
        </p:nvSpPr>
        <p:spPr>
          <a:xfrm>
            <a:off x="1871992" y="1593107"/>
            <a:ext cx="493383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9E155E-4D4E-44DD-9611-224DFE526757}"/>
              </a:ext>
            </a:extLst>
          </p:cNvPr>
          <p:cNvSpPr/>
          <p:nvPr/>
        </p:nvSpPr>
        <p:spPr>
          <a:xfrm>
            <a:off x="824242" y="17623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BB1E3-E8E3-6D0D-3235-5295B1512A60}"/>
              </a:ext>
            </a:extLst>
          </p:cNvPr>
          <p:cNvSpPr/>
          <p:nvPr/>
        </p:nvSpPr>
        <p:spPr>
          <a:xfrm>
            <a:off x="940594" y="2258824"/>
            <a:ext cx="2533650" cy="9445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EB710-FE29-A1A7-147D-E9561C5134AF}"/>
              </a:ext>
            </a:extLst>
          </p:cNvPr>
          <p:cNvSpPr txBox="1"/>
          <p:nvPr/>
        </p:nvSpPr>
        <p:spPr>
          <a:xfrm>
            <a:off x="615591" y="648446"/>
            <a:ext cx="3611352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content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822501-821A-362D-E012-A63C621686BD}"/>
              </a:ext>
            </a:extLst>
          </p:cNvPr>
          <p:cNvSpPr/>
          <p:nvPr/>
        </p:nvSpPr>
        <p:spPr>
          <a:xfrm>
            <a:off x="824242" y="2136775"/>
            <a:ext cx="2998458" cy="216217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CC59ED-F2B7-A2AA-6A93-3B5DA1F2E267}"/>
              </a:ext>
            </a:extLst>
          </p:cNvPr>
          <p:cNvSpPr/>
          <p:nvPr/>
        </p:nvSpPr>
        <p:spPr>
          <a:xfrm>
            <a:off x="940594" y="2234029"/>
            <a:ext cx="2618581" cy="13512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79514-E9B9-5964-416C-37F6816D3641}"/>
              </a:ext>
            </a:extLst>
          </p:cNvPr>
          <p:cNvSpPr/>
          <p:nvPr/>
        </p:nvSpPr>
        <p:spPr>
          <a:xfrm>
            <a:off x="940594" y="2413000"/>
            <a:ext cx="1942306" cy="3302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0EE9C3-00CE-A67F-6A5C-EE4F885BDE1D}"/>
              </a:ext>
            </a:extLst>
          </p:cNvPr>
          <p:cNvSpPr/>
          <p:nvPr/>
        </p:nvSpPr>
        <p:spPr>
          <a:xfrm>
            <a:off x="940594" y="2790825"/>
            <a:ext cx="1713706" cy="1428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1E9210-C715-CF46-6A23-A85DF53DD618}"/>
              </a:ext>
            </a:extLst>
          </p:cNvPr>
          <p:cNvSpPr/>
          <p:nvPr/>
        </p:nvSpPr>
        <p:spPr>
          <a:xfrm>
            <a:off x="940594" y="2974975"/>
            <a:ext cx="2533650" cy="75953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2E1FE4-34DA-47AE-BD7F-AAAAAF248113}"/>
              </a:ext>
            </a:extLst>
          </p:cNvPr>
          <p:cNvSpPr/>
          <p:nvPr/>
        </p:nvSpPr>
        <p:spPr>
          <a:xfrm>
            <a:off x="940594" y="3803249"/>
            <a:ext cx="1259681" cy="121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0F4037-A496-2DC1-C073-8DB3A6C73856}"/>
              </a:ext>
            </a:extLst>
          </p:cNvPr>
          <p:cNvSpPr/>
          <p:nvPr/>
        </p:nvSpPr>
        <p:spPr>
          <a:xfrm>
            <a:off x="940594" y="4086540"/>
            <a:ext cx="1119981" cy="1076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9BC409-6873-D2E6-695B-51037CE27A78}"/>
              </a:ext>
            </a:extLst>
          </p:cNvPr>
          <p:cNvSpPr/>
          <p:nvPr/>
        </p:nvSpPr>
        <p:spPr>
          <a:xfrm>
            <a:off x="857250" y="4346575"/>
            <a:ext cx="904875" cy="114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A3C095-F91A-05F5-95F2-3F152A90F449}"/>
              </a:ext>
            </a:extLst>
          </p:cNvPr>
          <p:cNvSpPr/>
          <p:nvPr/>
        </p:nvSpPr>
        <p:spPr>
          <a:xfrm>
            <a:off x="768350" y="4657725"/>
            <a:ext cx="2063750" cy="581025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FE8B1-CD6B-A6F7-8184-353F9B89214A}"/>
              </a:ext>
            </a:extLst>
          </p:cNvPr>
          <p:cNvSpPr/>
          <p:nvPr/>
        </p:nvSpPr>
        <p:spPr>
          <a:xfrm>
            <a:off x="824242" y="4867275"/>
            <a:ext cx="1047750" cy="14922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346FD4-C228-B9A1-2902-612C0A047665}"/>
              </a:ext>
            </a:extLst>
          </p:cNvPr>
          <p:cNvSpPr/>
          <p:nvPr/>
        </p:nvSpPr>
        <p:spPr>
          <a:xfrm>
            <a:off x="911225" y="5073650"/>
            <a:ext cx="879475" cy="11747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12831D-5CEB-4393-A5E4-B07760122754}"/>
              </a:ext>
            </a:extLst>
          </p:cNvPr>
          <p:cNvSpPr/>
          <p:nvPr/>
        </p:nvSpPr>
        <p:spPr>
          <a:xfrm>
            <a:off x="857250" y="1762384"/>
            <a:ext cx="812800" cy="1521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E5A51B1-A616-1D67-979C-375043E7EC0D}"/>
              </a:ext>
            </a:extLst>
          </p:cNvPr>
          <p:cNvSpPr/>
          <p:nvPr/>
        </p:nvSpPr>
        <p:spPr>
          <a:xfrm>
            <a:off x="857250" y="1958370"/>
            <a:ext cx="752475" cy="13395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2DDA54-F902-2C13-9D92-59768EBADD86}"/>
              </a:ext>
            </a:extLst>
          </p:cNvPr>
          <p:cNvSpPr/>
          <p:nvPr/>
        </p:nvSpPr>
        <p:spPr>
          <a:xfrm>
            <a:off x="768350" y="1577867"/>
            <a:ext cx="3194050" cy="300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4E04C5-6DFD-C12B-76D8-92ED9551D49E}"/>
              </a:ext>
            </a:extLst>
          </p:cNvPr>
          <p:cNvSpPr txBox="1"/>
          <p:nvPr/>
        </p:nvSpPr>
        <p:spPr>
          <a:xfrm>
            <a:off x="5416671" y="1599096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3- reset error message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657D8E-58F4-A58B-7755-B97BE67E4E82}"/>
              </a:ext>
            </a:extLst>
          </p:cNvPr>
          <p:cNvSpPr txBox="1"/>
          <p:nvPr/>
        </p:nvSpPr>
        <p:spPr>
          <a:xfrm>
            <a:off x="5416671" y="187952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handle try and catch error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48E0B3-6878-A353-3BC5-42B05AC52D6A}"/>
              </a:ext>
            </a:extLst>
          </p:cNvPr>
          <p:cNvSpPr txBox="1"/>
          <p:nvPr/>
        </p:nvSpPr>
        <p:spPr>
          <a:xfrm>
            <a:off x="5416671" y="271271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check error response is ok or not, if not will catch to error message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B830F23-1D37-2ED4-D603-C9BD174DB4F1}"/>
              </a:ext>
            </a:extLst>
          </p:cNvPr>
          <p:cNvCxnSpPr>
            <a:cxnSpLocks/>
            <a:stCxn id="39" idx="0"/>
            <a:endCxn id="16" idx="1"/>
          </p:cNvCxnSpPr>
          <p:nvPr/>
        </p:nvCxnSpPr>
        <p:spPr>
          <a:xfrm rot="5400000" flipH="1" flipV="1">
            <a:off x="3640525" y="-198279"/>
            <a:ext cx="500996" cy="305129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4CF2F09-6DBD-175E-4506-59124A2FF720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>
          <a:xfrm flipV="1">
            <a:off x="1670050" y="1421716"/>
            <a:ext cx="3752850" cy="416739"/>
          </a:xfrm>
          <a:prstGeom prst="bentConnector3">
            <a:avLst>
              <a:gd name="adj1" fmla="val 46345"/>
            </a:avLst>
          </a:prstGeom>
          <a:ln w="28575"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24857F9-FE7F-67AE-C4EE-30C88B40850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1609725" y="1706818"/>
            <a:ext cx="3806946" cy="318530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FBCF779-B447-2231-5048-C95C3AB62C68}"/>
              </a:ext>
            </a:extLst>
          </p:cNvPr>
          <p:cNvCxnSpPr>
            <a:stCxn id="24" idx="0"/>
            <a:endCxn id="41" idx="1"/>
          </p:cNvCxnSpPr>
          <p:nvPr/>
        </p:nvCxnSpPr>
        <p:spPr>
          <a:xfrm rot="5400000" flipH="1" flipV="1">
            <a:off x="3826084" y="546188"/>
            <a:ext cx="87975" cy="3093200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1FA084E-99C3-CA36-8ED3-141B99D8CD71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3559175" y="2301592"/>
            <a:ext cx="1857496" cy="160928"/>
          </a:xfrm>
          <a:prstGeom prst="bentConnector3">
            <a:avLst>
              <a:gd name="adj1" fmla="val 65178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5CB168A-8EC0-3A4F-6959-2077A2E530D3}"/>
              </a:ext>
            </a:extLst>
          </p:cNvPr>
          <p:cNvCxnSpPr>
            <a:stCxn id="26" idx="3"/>
            <a:endCxn id="42" idx="1"/>
          </p:cNvCxnSpPr>
          <p:nvPr/>
        </p:nvCxnSpPr>
        <p:spPr>
          <a:xfrm>
            <a:off x="2882900" y="2578100"/>
            <a:ext cx="2533771" cy="365446"/>
          </a:xfrm>
          <a:prstGeom prst="bentConnector3">
            <a:avLst>
              <a:gd name="adj1" fmla="val 75563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3C9A439-1997-A547-EEA7-83C512C61ABD}"/>
              </a:ext>
            </a:extLst>
          </p:cNvPr>
          <p:cNvCxnSpPr>
            <a:stCxn id="27" idx="3"/>
            <a:endCxn id="19" idx="1"/>
          </p:cNvCxnSpPr>
          <p:nvPr/>
        </p:nvCxnSpPr>
        <p:spPr>
          <a:xfrm>
            <a:off x="2654300" y="2862263"/>
            <a:ext cx="2762371" cy="613721"/>
          </a:xfrm>
          <a:prstGeom prst="bentConnector3">
            <a:avLst>
              <a:gd name="adj1" fmla="val 73447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3C87B12-B9A6-55FC-15AF-97A30C208B96}"/>
              </a:ext>
            </a:extLst>
          </p:cNvPr>
          <p:cNvCxnSpPr>
            <a:stCxn id="28" idx="3"/>
            <a:endCxn id="20" idx="1"/>
          </p:cNvCxnSpPr>
          <p:nvPr/>
        </p:nvCxnSpPr>
        <p:spPr>
          <a:xfrm>
            <a:off x="3474244" y="3354745"/>
            <a:ext cx="1942427" cy="654179"/>
          </a:xfrm>
          <a:prstGeom prst="bentConnector3">
            <a:avLst>
              <a:gd name="adj1" fmla="val 57454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663B1B8-4ECC-DDF2-20EC-8426790F44C6}"/>
              </a:ext>
            </a:extLst>
          </p:cNvPr>
          <p:cNvCxnSpPr>
            <a:stCxn id="29" idx="3"/>
            <a:endCxn id="21" idx="1"/>
          </p:cNvCxnSpPr>
          <p:nvPr/>
        </p:nvCxnSpPr>
        <p:spPr>
          <a:xfrm>
            <a:off x="2200275" y="3863775"/>
            <a:ext cx="3197225" cy="624673"/>
          </a:xfrm>
          <a:prstGeom prst="bentConnector3">
            <a:avLst>
              <a:gd name="adj1" fmla="val 72403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22C29E3-3862-7FE8-A771-93246CDD21A2}"/>
              </a:ext>
            </a:extLst>
          </p:cNvPr>
          <p:cNvCxnSpPr>
            <a:stCxn id="30" idx="3"/>
            <a:endCxn id="22" idx="1"/>
          </p:cNvCxnSpPr>
          <p:nvPr/>
        </p:nvCxnSpPr>
        <p:spPr>
          <a:xfrm>
            <a:off x="2060575" y="4140358"/>
            <a:ext cx="3336925" cy="760222"/>
          </a:xfrm>
          <a:prstGeom prst="bentConnector3">
            <a:avLst>
              <a:gd name="adj1" fmla="val 7078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31E0F01-43B9-4812-2E54-6CCD97EBB3D2}"/>
              </a:ext>
            </a:extLst>
          </p:cNvPr>
          <p:cNvCxnSpPr>
            <a:cxnSpLocks/>
            <a:stCxn id="32" idx="3"/>
            <a:endCxn id="4" idx="1"/>
          </p:cNvCxnSpPr>
          <p:nvPr/>
        </p:nvCxnSpPr>
        <p:spPr>
          <a:xfrm>
            <a:off x="2832100" y="4948238"/>
            <a:ext cx="2584571" cy="302919"/>
          </a:xfrm>
          <a:prstGeom prst="bentConnector3">
            <a:avLst>
              <a:gd name="adj1" fmla="val 59140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DCB1AB8-B752-BE12-675A-D0012CDB3632}"/>
              </a:ext>
            </a:extLst>
          </p:cNvPr>
          <p:cNvCxnSpPr>
            <a:stCxn id="33" idx="3"/>
            <a:endCxn id="5" idx="1"/>
          </p:cNvCxnSpPr>
          <p:nvPr/>
        </p:nvCxnSpPr>
        <p:spPr>
          <a:xfrm>
            <a:off x="1871992" y="4941888"/>
            <a:ext cx="3544679" cy="722478"/>
          </a:xfrm>
          <a:prstGeom prst="bentConnector3">
            <a:avLst>
              <a:gd name="adj1" fmla="val 24634"/>
            </a:avLst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39BC5454-8DBE-BDD4-78D7-47C2AFE62F53}"/>
              </a:ext>
            </a:extLst>
          </p:cNvPr>
          <p:cNvCxnSpPr>
            <a:stCxn id="34" idx="3"/>
            <a:endCxn id="5" idx="1"/>
          </p:cNvCxnSpPr>
          <p:nvPr/>
        </p:nvCxnSpPr>
        <p:spPr>
          <a:xfrm>
            <a:off x="1790700" y="5132388"/>
            <a:ext cx="3625971" cy="531978"/>
          </a:xfrm>
          <a:prstGeom prst="bentConnector3">
            <a:avLst>
              <a:gd name="adj1" fmla="val 260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Preparation 106">
            <a:extLst>
              <a:ext uri="{FF2B5EF4-FFF2-40B4-BE49-F238E27FC236}">
                <a16:creationId xmlns:a16="http://schemas.microsoft.com/office/drawing/2014/main" id="{029935E7-66F6-11CF-3408-3DAAC0625AB1}"/>
              </a:ext>
            </a:extLst>
          </p:cNvPr>
          <p:cNvSpPr/>
          <p:nvPr/>
        </p:nvSpPr>
        <p:spPr>
          <a:xfrm>
            <a:off x="1746250" y="1582174"/>
            <a:ext cx="643267" cy="154037"/>
          </a:xfrm>
          <a:prstGeom prst="flowChartPreparation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6CCD0E3-6E03-30E5-92B3-E28EF5086F59}"/>
              </a:ext>
            </a:extLst>
          </p:cNvPr>
          <p:cNvSpPr txBox="1"/>
          <p:nvPr/>
        </p:nvSpPr>
        <p:spPr>
          <a:xfrm>
            <a:off x="4485278" y="599262"/>
            <a:ext cx="2831224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rgbClr val="1C1D1F"/>
                </a:solidFill>
                <a:effectLst/>
                <a:latin typeface="udemy sans"/>
              </a:rPr>
              <a:t>if our function would be using some external state.</a:t>
            </a:r>
            <a:endParaRPr lang="en-US" sz="1000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7931B71-96EF-A9C2-E413-64F317FBCD57}"/>
              </a:ext>
            </a:extLst>
          </p:cNvPr>
          <p:cNvCxnSpPr>
            <a:cxnSpLocks/>
            <a:stCxn id="107" idx="0"/>
            <a:endCxn id="109" idx="0"/>
          </p:cNvCxnSpPr>
          <p:nvPr/>
        </p:nvCxnSpPr>
        <p:spPr>
          <a:xfrm rot="5400000" flipH="1" flipV="1">
            <a:off x="3492931" y="-825785"/>
            <a:ext cx="982912" cy="3833006"/>
          </a:xfrm>
          <a:prstGeom prst="bentConnector3">
            <a:avLst>
              <a:gd name="adj1" fmla="val 10833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91433E-43D7-EC25-029D-F7DAF0D99353}"/>
              </a:ext>
            </a:extLst>
          </p:cNvPr>
          <p:cNvSpPr txBox="1"/>
          <p:nvPr/>
        </p:nvSpPr>
        <p:spPr>
          <a:xfrm>
            <a:off x="7560157" y="1090718"/>
            <a:ext cx="3321050" cy="49398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data[ key ].title,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addMovieHandler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data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0E3763-405C-5CF0-A8DF-E82562A323E8}"/>
              </a:ext>
            </a:extLst>
          </p:cNvPr>
          <p:cNvSpPr txBox="1"/>
          <p:nvPr/>
        </p:nvSpPr>
        <p:spPr>
          <a:xfrm>
            <a:off x="5416671" y="5976327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13- send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FB2D9-4C84-A5D1-02E9-8EFF4185A804}"/>
              </a:ext>
            </a:extLst>
          </p:cNvPr>
          <p:cNvSpPr/>
          <p:nvPr/>
        </p:nvSpPr>
        <p:spPr>
          <a:xfrm>
            <a:off x="7652510" y="4423422"/>
            <a:ext cx="2748790" cy="1240944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CC2491E-0AA7-7385-1C98-010332CC8BFC}"/>
              </a:ext>
            </a:extLst>
          </p:cNvPr>
          <p:cNvCxnSpPr>
            <a:stCxn id="46" idx="1"/>
            <a:endCxn id="43" idx="3"/>
          </p:cNvCxnSpPr>
          <p:nvPr/>
        </p:nvCxnSpPr>
        <p:spPr>
          <a:xfrm rot="10800000" flipV="1">
            <a:off x="6813672" y="5043893"/>
            <a:ext cx="838839" cy="10401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545EA82-F184-EDB5-0E39-175CF784F9EA}"/>
              </a:ext>
            </a:extLst>
          </p:cNvPr>
          <p:cNvSpPr/>
          <p:nvPr/>
        </p:nvSpPr>
        <p:spPr>
          <a:xfrm>
            <a:off x="7702550" y="2462520"/>
            <a:ext cx="1835150" cy="84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F52FFF6-09BA-C25F-5E4D-7E12C2B05C6E}"/>
              </a:ext>
            </a:extLst>
          </p:cNvPr>
          <p:cNvCxnSpPr>
            <a:stCxn id="50" idx="1"/>
            <a:endCxn id="19" idx="3"/>
          </p:cNvCxnSpPr>
          <p:nvPr/>
        </p:nvCxnSpPr>
        <p:spPr>
          <a:xfrm rot="10800000" flipV="1">
            <a:off x="6813672" y="2885434"/>
            <a:ext cx="888879" cy="590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5B9AE5B-498F-7C10-5306-7682585D739C}"/>
              </a:ext>
            </a:extLst>
          </p:cNvPr>
          <p:cNvSpPr/>
          <p:nvPr/>
        </p:nvSpPr>
        <p:spPr>
          <a:xfrm>
            <a:off x="7843196" y="3354745"/>
            <a:ext cx="1040454" cy="7425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9EC6BF6-577E-E103-86F6-40796F50A570}"/>
              </a:ext>
            </a:extLst>
          </p:cNvPr>
          <p:cNvCxnSpPr>
            <a:stCxn id="54" idx="1"/>
            <a:endCxn id="20" idx="3"/>
          </p:cNvCxnSpPr>
          <p:nvPr/>
        </p:nvCxnSpPr>
        <p:spPr>
          <a:xfrm rot="10800000" flipV="1">
            <a:off x="6813672" y="3391872"/>
            <a:ext cx="1029525" cy="617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913225-D9DA-4968-83F1-662E5B738E2F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DAA0F-4FBE-2F80-356B-696943BD596D}"/>
              </a:ext>
            </a:extLst>
          </p:cNvPr>
          <p:cNvSpPr txBox="1"/>
          <p:nvPr/>
        </p:nvSpPr>
        <p:spPr>
          <a:xfrm>
            <a:off x="633504" y="3654970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0ECA3-EB05-5091-0EDE-4D2779B9DE22}"/>
              </a:ext>
            </a:extLst>
          </p:cNvPr>
          <p:cNvSpPr txBox="1"/>
          <p:nvPr/>
        </p:nvSpPr>
        <p:spPr>
          <a:xfrm>
            <a:off x="633504" y="554732"/>
            <a:ext cx="3443196" cy="2923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31276-AB49-3190-7E51-4AA2E40BC6A2}"/>
              </a:ext>
            </a:extLst>
          </p:cNvPr>
          <p:cNvSpPr txBox="1"/>
          <p:nvPr/>
        </p:nvSpPr>
        <p:spPr>
          <a:xfrm>
            <a:off x="633504" y="5025796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0E386-1D47-0B15-FC6B-937869E7777B}"/>
              </a:ext>
            </a:extLst>
          </p:cNvPr>
          <p:cNvSpPr txBox="1"/>
          <p:nvPr/>
        </p:nvSpPr>
        <p:spPr>
          <a:xfrm>
            <a:off x="4933951" y="1171575"/>
            <a:ext cx="1676400" cy="2462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1 – create folder hooks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56291-B827-3F7C-2F5D-6E163E95BCAD}"/>
              </a:ext>
            </a:extLst>
          </p:cNvPr>
          <p:cNvSpPr txBox="1"/>
          <p:nvPr/>
        </p:nvSpPr>
        <p:spPr>
          <a:xfrm>
            <a:off x="4941049" y="2063774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2 - select the logic looped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24C19-3238-FEDA-9106-FE029529464D}"/>
              </a:ext>
            </a:extLst>
          </p:cNvPr>
          <p:cNvSpPr txBox="1"/>
          <p:nvPr/>
        </p:nvSpPr>
        <p:spPr>
          <a:xfrm>
            <a:off x="4941048" y="1540730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3 – create custom hook file  ‘use-counter.js’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C6AE3-D767-1A52-B300-1828A8F7EEF1}"/>
              </a:ext>
            </a:extLst>
          </p:cNvPr>
          <p:cNvSpPr txBox="1"/>
          <p:nvPr/>
        </p:nvSpPr>
        <p:spPr>
          <a:xfrm>
            <a:off x="4941048" y="2924611"/>
            <a:ext cx="1676400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4 – reuse the logic selected in custom hook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D9886-923B-D61E-031F-6C07B7920351}"/>
              </a:ext>
            </a:extLst>
          </p:cNvPr>
          <p:cNvSpPr txBox="1"/>
          <p:nvPr/>
        </p:nvSpPr>
        <p:spPr>
          <a:xfrm>
            <a:off x="4941048" y="3571993"/>
            <a:ext cx="167640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5 – </a:t>
            </a:r>
            <a:r>
              <a:rPr lang="en-US" sz="1000" b="1" dirty="0" err="1"/>
              <a:t>edite</a:t>
            </a:r>
            <a:r>
              <a:rPr lang="en-US" sz="1000" b="1" dirty="0"/>
              <a:t> logic for </a:t>
            </a:r>
            <a:r>
              <a:rPr lang="ar-EG" sz="1000" b="1" dirty="0"/>
              <a:t> </a:t>
            </a:r>
            <a:r>
              <a:rPr lang="en-US" sz="1000" b="1" dirty="0"/>
              <a:t>Matching</a:t>
            </a:r>
            <a:r>
              <a:rPr lang="ar-EG" sz="1000" b="1" dirty="0"/>
              <a:t> </a:t>
            </a:r>
            <a:r>
              <a:rPr lang="en-US" sz="1000" b="1" dirty="0"/>
              <a:t> all states in components where I need to 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20314-B283-5CAA-927B-C9B9978EEDA4}"/>
              </a:ext>
            </a:extLst>
          </p:cNvPr>
          <p:cNvSpPr txBox="1"/>
          <p:nvPr/>
        </p:nvSpPr>
        <p:spPr>
          <a:xfrm>
            <a:off x="7481798" y="1167983"/>
            <a:ext cx="351939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45CC55-9142-C675-47CE-535A973EF83E}"/>
              </a:ext>
            </a:extLst>
          </p:cNvPr>
          <p:cNvSpPr txBox="1"/>
          <p:nvPr/>
        </p:nvSpPr>
        <p:spPr>
          <a:xfrm>
            <a:off x="4941048" y="4410450"/>
            <a:ext cx="1676400" cy="8617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6 – return in custom hook what I need from this custom hook for get it when use the custom hook in my components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F09F4-C560-7C57-9306-F3C264C64697}"/>
              </a:ext>
            </a:extLst>
          </p:cNvPr>
          <p:cNvSpPr txBox="1"/>
          <p:nvPr/>
        </p:nvSpPr>
        <p:spPr>
          <a:xfrm>
            <a:off x="7481798" y="3578026"/>
            <a:ext cx="3519395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11EB9C-5DEB-6107-23EE-F239E4D53721}"/>
              </a:ext>
            </a:extLst>
          </p:cNvPr>
          <p:cNvSpPr/>
          <p:nvPr/>
        </p:nvSpPr>
        <p:spPr>
          <a:xfrm>
            <a:off x="7591425" y="1809750"/>
            <a:ext cx="3124200" cy="1028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72B75D-821C-280F-D1F0-B0F0451C3D1E}"/>
              </a:ext>
            </a:extLst>
          </p:cNvPr>
          <p:cNvSpPr/>
          <p:nvPr/>
        </p:nvSpPr>
        <p:spPr>
          <a:xfrm>
            <a:off x="7591425" y="4340947"/>
            <a:ext cx="3124200" cy="11740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C195DB7-98F4-4382-B059-B5150A862F70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>
            <a:off x="6617449" y="2263830"/>
            <a:ext cx="973976" cy="6027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360D355-D723-7189-7C03-B433B1DBF050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rot="10800000">
            <a:off x="6617449" y="2263829"/>
            <a:ext cx="973976" cy="2664132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8EC488-7B8B-6CFC-4D11-3FA54B70A294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rot="10800000" flipV="1">
            <a:off x="4076700" y="1740785"/>
            <a:ext cx="864348" cy="2758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232FA26-A81B-CCB0-1AE5-9DDFAC928CE9}"/>
              </a:ext>
            </a:extLst>
          </p:cNvPr>
          <p:cNvCxnSpPr>
            <a:endCxn id="16" idx="0"/>
          </p:cNvCxnSpPr>
          <p:nvPr/>
        </p:nvCxnSpPr>
        <p:spPr>
          <a:xfrm rot="5400000">
            <a:off x="5550099" y="2693034"/>
            <a:ext cx="460727" cy="242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7A5B74A-2B57-F35E-B09C-E44DEFDABC65}"/>
              </a:ext>
            </a:extLst>
          </p:cNvPr>
          <p:cNvSpPr/>
          <p:nvPr/>
        </p:nvSpPr>
        <p:spPr>
          <a:xfrm>
            <a:off x="762000" y="971550"/>
            <a:ext cx="3029132" cy="18669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F8C2AE-BE77-0C64-C955-9B0510BB2CD5}"/>
              </a:ext>
            </a:extLst>
          </p:cNvPr>
          <p:cNvCxnSpPr>
            <a:stCxn id="16" idx="1"/>
            <a:endCxn id="39" idx="2"/>
          </p:cNvCxnSpPr>
          <p:nvPr/>
        </p:nvCxnSpPr>
        <p:spPr>
          <a:xfrm rot="10800000">
            <a:off x="2276566" y="2838450"/>
            <a:ext cx="2664482" cy="36316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B6DF27A-1188-D7DA-2030-2A53A44BA563}"/>
              </a:ext>
            </a:extLst>
          </p:cNvPr>
          <p:cNvSpPr/>
          <p:nvPr/>
        </p:nvSpPr>
        <p:spPr>
          <a:xfrm>
            <a:off x="942975" y="1417796"/>
            <a:ext cx="2762250" cy="645978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1EDAA9A-B1B4-90D8-2793-FD884811FB0F}"/>
              </a:ext>
            </a:extLst>
          </p:cNvPr>
          <p:cNvCxnSpPr>
            <a:stCxn id="17" idx="1"/>
            <a:endCxn id="43" idx="2"/>
          </p:cNvCxnSpPr>
          <p:nvPr/>
        </p:nvCxnSpPr>
        <p:spPr>
          <a:xfrm rot="10800000">
            <a:off x="2324100" y="2063774"/>
            <a:ext cx="2616948" cy="186216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86F5B75-8717-EFD3-06C3-1E4D943E6677}"/>
              </a:ext>
            </a:extLst>
          </p:cNvPr>
          <p:cNvSpPr/>
          <p:nvPr/>
        </p:nvSpPr>
        <p:spPr>
          <a:xfrm>
            <a:off x="762000" y="2628900"/>
            <a:ext cx="1095375" cy="2095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A80CFC-A360-6A46-193E-5B18CF7382C8}"/>
              </a:ext>
            </a:extLst>
          </p:cNvPr>
          <p:cNvCxnSpPr/>
          <p:nvPr/>
        </p:nvCxnSpPr>
        <p:spPr>
          <a:xfrm>
            <a:off x="1171575" y="4181475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275A74-1652-B1D8-5155-8325F1094FA4}"/>
              </a:ext>
            </a:extLst>
          </p:cNvPr>
          <p:cNvCxnSpPr/>
          <p:nvPr/>
        </p:nvCxnSpPr>
        <p:spPr>
          <a:xfrm>
            <a:off x="1143000" y="5543550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055B727-94F8-0A31-0536-A812ACDFBDE5}"/>
              </a:ext>
            </a:extLst>
          </p:cNvPr>
          <p:cNvCxnSpPr>
            <a:stCxn id="46" idx="2"/>
            <a:endCxn id="8" idx="1"/>
          </p:cNvCxnSpPr>
          <p:nvPr/>
        </p:nvCxnSpPr>
        <p:spPr>
          <a:xfrm rot="10800000" flipV="1">
            <a:off x="633504" y="2733675"/>
            <a:ext cx="128496" cy="1521460"/>
          </a:xfrm>
          <a:prstGeom prst="bentConnector3">
            <a:avLst>
              <a:gd name="adj1" fmla="val 18154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C7586E-129D-FE76-E849-079BAB8F712C}"/>
              </a:ext>
            </a:extLst>
          </p:cNvPr>
          <p:cNvCxnSpPr>
            <a:stCxn id="46" idx="2"/>
            <a:endCxn id="12" idx="1"/>
          </p:cNvCxnSpPr>
          <p:nvPr/>
        </p:nvCxnSpPr>
        <p:spPr>
          <a:xfrm rot="10800000" flipV="1">
            <a:off x="633504" y="2733675"/>
            <a:ext cx="128496" cy="2892286"/>
          </a:xfrm>
          <a:prstGeom prst="bentConnector3">
            <a:avLst>
              <a:gd name="adj1" fmla="val 19636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59E2F1A-14F6-2BC8-B5AB-6885768B8F2A}"/>
              </a:ext>
            </a:extLst>
          </p:cNvPr>
          <p:cNvCxnSpPr>
            <a:endCxn id="46" idx="6"/>
          </p:cNvCxnSpPr>
          <p:nvPr/>
        </p:nvCxnSpPr>
        <p:spPr>
          <a:xfrm rot="10800000">
            <a:off x="1857375" y="2733675"/>
            <a:ext cx="3076576" cy="2121624"/>
          </a:xfrm>
          <a:prstGeom prst="bentConnector3">
            <a:avLst>
              <a:gd name="adj1" fmla="val 1315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4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842A2D-9F92-2EFA-412F-8408BA30878A}"/>
              </a:ext>
            </a:extLst>
          </p:cNvPr>
          <p:cNvSpPr/>
          <p:nvPr/>
        </p:nvSpPr>
        <p:spPr>
          <a:xfrm>
            <a:off x="6643660" y="554609"/>
            <a:ext cx="26677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useRef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755CA4-5A6D-B6C6-3DF3-52C819591719}"/>
              </a:ext>
            </a:extLst>
          </p:cNvPr>
          <p:cNvSpPr/>
          <p:nvPr/>
        </p:nvSpPr>
        <p:spPr>
          <a:xfrm>
            <a:off x="609600" y="1476375"/>
            <a:ext cx="1528763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FCBCF-8C85-3644-EDF0-D5EAADAE478F}"/>
              </a:ext>
            </a:extLst>
          </p:cNvPr>
          <p:cNvSpPr/>
          <p:nvPr/>
        </p:nvSpPr>
        <p:spPr>
          <a:xfrm>
            <a:off x="1000125" y="5057775"/>
            <a:ext cx="216693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86E24E-E756-51E8-3AED-6B3FFB3382CF}"/>
              </a:ext>
            </a:extLst>
          </p:cNvPr>
          <p:cNvSpPr/>
          <p:nvPr/>
        </p:nvSpPr>
        <p:spPr>
          <a:xfrm>
            <a:off x="757238" y="3481388"/>
            <a:ext cx="1347787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3A933-F698-C5D5-F843-D063CB493848}"/>
              </a:ext>
            </a:extLst>
          </p:cNvPr>
          <p:cNvSpPr txBox="1"/>
          <p:nvPr/>
        </p:nvSpPr>
        <p:spPr>
          <a:xfrm>
            <a:off x="569343" y="674400"/>
            <a:ext cx="3424687" cy="550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useRef }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Wrapper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'../Helpers/Wrapper'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'./AddUser.module.css'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input'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name and age (non-empty values).'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age'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age (&gt; 0).'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ErrorModal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&gt;Username&lt;/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&gt;Age (Years)&lt;/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User&lt;/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BCAA6F0-4585-2FBB-0E94-5AB141F46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96091"/>
              </p:ext>
            </p:extLst>
          </p:nvPr>
        </p:nvGraphicFramePr>
        <p:xfrm>
          <a:off x="4848047" y="1837427"/>
          <a:ext cx="1795613" cy="175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9843864-86AF-C4B7-DFDC-70A7FEA0781C}"/>
              </a:ext>
            </a:extLst>
          </p:cNvPr>
          <p:cNvSpPr/>
          <p:nvPr/>
        </p:nvSpPr>
        <p:spPr>
          <a:xfrm>
            <a:off x="704850" y="1476375"/>
            <a:ext cx="1292225" cy="185738"/>
          </a:xfrm>
          <a:prstGeom prst="rect">
            <a:avLst/>
          </a:prstGeom>
          <a:solidFill>
            <a:srgbClr val="9B6BF2">
              <a:alpha val="30196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69651-2859-6817-5ADC-CFF49B9BC99D}"/>
              </a:ext>
            </a:extLst>
          </p:cNvPr>
          <p:cNvSpPr/>
          <p:nvPr/>
        </p:nvSpPr>
        <p:spPr>
          <a:xfrm>
            <a:off x="2293144" y="5160169"/>
            <a:ext cx="702469" cy="92869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8169D-3C0D-DEE9-BD2D-3F5C4B3F0C59}"/>
              </a:ext>
            </a:extLst>
          </p:cNvPr>
          <p:cNvSpPr/>
          <p:nvPr/>
        </p:nvSpPr>
        <p:spPr>
          <a:xfrm>
            <a:off x="797719" y="3481388"/>
            <a:ext cx="1292225" cy="107201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A5F938-5F41-4378-6DAD-8ED6F3933D7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1997075" y="1569244"/>
            <a:ext cx="2850972" cy="478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3695BDB-3379-F8C4-6120-E640D8412F7A}"/>
              </a:ext>
            </a:extLst>
          </p:cNvPr>
          <p:cNvCxnSpPr>
            <a:cxnSpLocks/>
            <a:endCxn id="3" idx="3"/>
          </p:cNvCxnSpPr>
          <p:nvPr/>
        </p:nvCxnSpPr>
        <p:spPr>
          <a:xfrm rot="5400000">
            <a:off x="1961558" y="3396258"/>
            <a:ext cx="2844402" cy="776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0BF33-7775-BB2C-F982-8606DA17E63A}"/>
              </a:ext>
            </a:extLst>
          </p:cNvPr>
          <p:cNvCxnSpPr>
            <a:cxnSpLocks/>
          </p:cNvCxnSpPr>
          <p:nvPr/>
        </p:nvCxnSpPr>
        <p:spPr>
          <a:xfrm>
            <a:off x="3771904" y="2362200"/>
            <a:ext cx="1076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7B24399-D57F-081D-9C00-7B4FBCDDB221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rot="10800000" flipV="1">
            <a:off x="2089945" y="2713007"/>
            <a:ext cx="2758103" cy="821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B4819D-42FE-982A-325F-E48EC8675BFC}"/>
              </a:ext>
            </a:extLst>
          </p:cNvPr>
          <p:cNvSpPr txBox="1"/>
          <p:nvPr/>
        </p:nvSpPr>
        <p:spPr>
          <a:xfrm>
            <a:off x="7826702" y="1476375"/>
            <a:ext cx="3602846" cy="3323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'../../UI/Input'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'./MealItemForm.module.css'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amountInputRef.current.value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'Amount'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'amount_'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 </a:t>
            </a:r>
            <a:r>
              <a:rPr lang="en-US" sz="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changed!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min: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max: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step: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'submit'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+Add&lt;/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B7669-392E-3C52-5BCB-2EFAA7005C24}"/>
              </a:ext>
            </a:extLst>
          </p:cNvPr>
          <p:cNvSpPr txBox="1"/>
          <p:nvPr/>
        </p:nvSpPr>
        <p:spPr>
          <a:xfrm>
            <a:off x="7826700" y="4852868"/>
            <a:ext cx="3602847" cy="138499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.input.id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&gt;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props.input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BF764C-46DC-6E08-131D-37FCBE796F56}"/>
              </a:ext>
            </a:extLst>
          </p:cNvPr>
          <p:cNvSpPr/>
          <p:nvPr/>
        </p:nvSpPr>
        <p:spPr>
          <a:xfrm>
            <a:off x="7977518" y="1981200"/>
            <a:ext cx="1600200" cy="1143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614E84-4FB4-D73A-E75C-CF95C5F08D10}"/>
              </a:ext>
            </a:extLst>
          </p:cNvPr>
          <p:cNvSpPr/>
          <p:nvPr/>
        </p:nvSpPr>
        <p:spPr>
          <a:xfrm>
            <a:off x="8136268" y="2990850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79F1E5-E42F-F233-D4DA-19B5C0AE9522}"/>
              </a:ext>
            </a:extLst>
          </p:cNvPr>
          <p:cNvCxnSpPr/>
          <p:nvPr/>
        </p:nvCxnSpPr>
        <p:spPr>
          <a:xfrm>
            <a:off x="6643660" y="2047877"/>
            <a:ext cx="1333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1FCE628-E823-DA79-11B5-A669DD3745C5}"/>
              </a:ext>
            </a:extLst>
          </p:cNvPr>
          <p:cNvCxnSpPr>
            <a:endCxn id="25" idx="1"/>
          </p:cNvCxnSpPr>
          <p:nvPr/>
        </p:nvCxnSpPr>
        <p:spPr>
          <a:xfrm>
            <a:off x="6643660" y="2362200"/>
            <a:ext cx="1492608" cy="670433"/>
          </a:xfrm>
          <a:prstGeom prst="bentConnector3">
            <a:avLst>
              <a:gd name="adj1" fmla="val 6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05D9FB0-99D2-E29D-4755-C02E5A7670A7}"/>
              </a:ext>
            </a:extLst>
          </p:cNvPr>
          <p:cNvSpPr/>
          <p:nvPr/>
        </p:nvSpPr>
        <p:spPr>
          <a:xfrm>
            <a:off x="8453768" y="5263404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5685F20-0954-5236-4424-97CFD5BBEB8D}"/>
              </a:ext>
            </a:extLst>
          </p:cNvPr>
          <p:cNvSpPr/>
          <p:nvPr/>
        </p:nvSpPr>
        <p:spPr>
          <a:xfrm>
            <a:off x="8352168" y="5590232"/>
            <a:ext cx="584200" cy="20218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7D9BD8-47C0-39EE-A614-90894F1AA450}"/>
              </a:ext>
            </a:extLst>
          </p:cNvPr>
          <p:cNvCxnSpPr/>
          <p:nvPr/>
        </p:nvCxnSpPr>
        <p:spPr>
          <a:xfrm>
            <a:off x="6643660" y="3074416"/>
            <a:ext cx="85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401CFF7-9585-A8F1-753F-CC314AB95B44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6861174" y="3712592"/>
            <a:ext cx="2230771" cy="954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0DEE1E5-37DF-8E08-F270-BE95996DEF39}"/>
              </a:ext>
            </a:extLst>
          </p:cNvPr>
          <p:cNvCxnSpPr>
            <a:endCxn id="57" idx="2"/>
          </p:cNvCxnSpPr>
          <p:nvPr/>
        </p:nvCxnSpPr>
        <p:spPr>
          <a:xfrm rot="16200000" flipH="1">
            <a:off x="6366752" y="3705908"/>
            <a:ext cx="2262324" cy="1708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1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A288409-8997-27C3-6B00-4479A3EE1C53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 flipV="1">
            <a:off x="7431657" y="4148558"/>
            <a:ext cx="1186133" cy="972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71D68D0-1C28-DB3C-6843-96997DD23786}"/>
              </a:ext>
            </a:extLst>
          </p:cNvPr>
          <p:cNvSpPr/>
          <p:nvPr/>
        </p:nvSpPr>
        <p:spPr>
          <a:xfrm>
            <a:off x="5409920" y="735764"/>
            <a:ext cx="50834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 Portals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D79F3-BD92-F3F5-AC95-CC8DC4B2B02E}"/>
              </a:ext>
            </a:extLst>
          </p:cNvPr>
          <p:cNvSpPr txBox="1"/>
          <p:nvPr/>
        </p:nvSpPr>
        <p:spPr>
          <a:xfrm>
            <a:off x="622259" y="650845"/>
            <a:ext cx="228484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"overlay"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C5C8284-98B5-D0CE-32C1-8BF72986C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238564"/>
              </p:ext>
            </p:extLst>
          </p:nvPr>
        </p:nvGraphicFramePr>
        <p:xfrm>
          <a:off x="8298611" y="1849286"/>
          <a:ext cx="3271130" cy="255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A943F62-9087-3E09-7033-39761B095357}"/>
              </a:ext>
            </a:extLst>
          </p:cNvPr>
          <p:cNvSpPr txBox="1"/>
          <p:nvPr/>
        </p:nvSpPr>
        <p:spPr>
          <a:xfrm>
            <a:off x="622259" y="1120676"/>
            <a:ext cx="3878764" cy="3431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Fragment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'./Modal.module.css'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portalElement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'overlays'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635670F-B1BA-F90C-0F49-C2194FE03150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2907102" y="850901"/>
            <a:ext cx="5391508" cy="1276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D48A881-45B7-D3C5-4D09-564A7424000C}"/>
              </a:ext>
            </a:extLst>
          </p:cNvPr>
          <p:cNvSpPr/>
          <p:nvPr/>
        </p:nvSpPr>
        <p:spPr>
          <a:xfrm>
            <a:off x="712351" y="3082687"/>
            <a:ext cx="3678494" cy="1216147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6E532CC-B959-C9C7-6C27-028BB52837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90846" y="2404960"/>
            <a:ext cx="3907765" cy="898586"/>
          </a:xfrm>
          <a:prstGeom prst="bentConnector3">
            <a:avLst>
              <a:gd name="adj1" fmla="val 1732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E26AB0-1E4D-0690-D0F7-402DA2B2045B}"/>
              </a:ext>
            </a:extLst>
          </p:cNvPr>
          <p:cNvSpPr/>
          <p:nvPr/>
        </p:nvSpPr>
        <p:spPr>
          <a:xfrm>
            <a:off x="712351" y="1587260"/>
            <a:ext cx="2502817" cy="388189"/>
          </a:xfrm>
          <a:prstGeom prst="rect">
            <a:avLst/>
          </a:prstGeom>
          <a:solidFill>
            <a:srgbClr val="F48CC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276C3-141C-B9E6-F1BD-FE0BF0CADDF7}"/>
              </a:ext>
            </a:extLst>
          </p:cNvPr>
          <p:cNvSpPr/>
          <p:nvPr/>
        </p:nvSpPr>
        <p:spPr>
          <a:xfrm>
            <a:off x="712351" y="2023916"/>
            <a:ext cx="2502817" cy="762090"/>
          </a:xfrm>
          <a:prstGeom prst="rect">
            <a:avLst/>
          </a:prstGeom>
          <a:solidFill>
            <a:srgbClr val="2326A1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FA2B32-B057-A5B0-A899-5FC5FB95FA02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215168" y="1781356"/>
            <a:ext cx="5083442" cy="984433"/>
          </a:xfrm>
          <a:prstGeom prst="bentConnector3">
            <a:avLst>
              <a:gd name="adj1" fmla="val 56449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5D4280D-AE53-C76D-1B26-214A8BE20884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>
            <a:off x="3215169" y="2404962"/>
            <a:ext cx="5083443" cy="719417"/>
          </a:xfrm>
          <a:prstGeom prst="bentConnector3">
            <a:avLst>
              <a:gd name="adj1" fmla="val 6018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201D93-DCB0-3B9D-DA9E-E7DCB28FE96B}"/>
              </a:ext>
            </a:extLst>
          </p:cNvPr>
          <p:cNvCxnSpPr>
            <a:cxnSpLocks/>
          </p:cNvCxnSpPr>
          <p:nvPr/>
        </p:nvCxnSpPr>
        <p:spPr>
          <a:xfrm rot="10800000">
            <a:off x="2700070" y="1243598"/>
            <a:ext cx="5598540" cy="2216265"/>
          </a:xfrm>
          <a:prstGeom prst="bentConnector3">
            <a:avLst>
              <a:gd name="adj1" fmla="val 5924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961811-60CD-7D78-3CB3-B98B4909712E}"/>
              </a:ext>
            </a:extLst>
          </p:cNvPr>
          <p:cNvSpPr/>
          <p:nvPr/>
        </p:nvSpPr>
        <p:spPr>
          <a:xfrm>
            <a:off x="712351" y="2846717"/>
            <a:ext cx="3229921" cy="16728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593036-30F2-BC32-E99C-3246B0BCE6E5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>
            <a:off x="3942272" y="2930361"/>
            <a:ext cx="4356338" cy="847553"/>
          </a:xfrm>
          <a:prstGeom prst="bentConnector3">
            <a:avLst>
              <a:gd name="adj1" fmla="val 8009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70C8B9-C1AA-002D-2EEC-DCDE94468A37}"/>
              </a:ext>
            </a:extLst>
          </p:cNvPr>
          <p:cNvSpPr txBox="1"/>
          <p:nvPr/>
        </p:nvSpPr>
        <p:spPr>
          <a:xfrm>
            <a:off x="955711" y="4896047"/>
            <a:ext cx="1371600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Add Backdrop and ModalOverlay to Modal inside Fragment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58CC4E6-F521-51EB-A0FA-45BFDCCCDBFA}"/>
              </a:ext>
            </a:extLst>
          </p:cNvPr>
          <p:cNvCxnSpPr>
            <a:stCxn id="9" idx="1"/>
            <a:endCxn id="55" idx="1"/>
          </p:cNvCxnSpPr>
          <p:nvPr/>
        </p:nvCxnSpPr>
        <p:spPr>
          <a:xfrm rot="10800000" flipH="1" flipV="1">
            <a:off x="712351" y="1781355"/>
            <a:ext cx="243360" cy="3437858"/>
          </a:xfrm>
          <a:prstGeom prst="bentConnector3">
            <a:avLst>
              <a:gd name="adj1" fmla="val -7266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609CBF-0F69-1988-713F-BD04DEC99507}"/>
              </a:ext>
            </a:extLst>
          </p:cNvPr>
          <p:cNvCxnSpPr/>
          <p:nvPr/>
        </p:nvCxnSpPr>
        <p:spPr>
          <a:xfrm flipH="1">
            <a:off x="517585" y="2404959"/>
            <a:ext cx="1947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CFC7279-41E5-EE36-DD59-9F05A472ABDE}"/>
              </a:ext>
            </a:extLst>
          </p:cNvPr>
          <p:cNvCxnSpPr>
            <a:stCxn id="55" idx="3"/>
          </p:cNvCxnSpPr>
          <p:nvPr/>
        </p:nvCxnSpPr>
        <p:spPr>
          <a:xfrm flipV="1">
            <a:off x="2327311" y="3690760"/>
            <a:ext cx="743693" cy="15284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FBBFC4-80D6-9FAF-6114-F690DAB51DA3}"/>
              </a:ext>
            </a:extLst>
          </p:cNvPr>
          <p:cNvSpPr txBox="1"/>
          <p:nvPr/>
        </p:nvSpPr>
        <p:spPr>
          <a:xfrm>
            <a:off x="4809226" y="3997621"/>
            <a:ext cx="2622430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Modal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{ id: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'Sushi'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price: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12.99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]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&gt;35.62&lt;/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638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0DE62-3506-E67C-DE1A-76F58A10F437}"/>
              </a:ext>
            </a:extLst>
          </p:cNvPr>
          <p:cNvSpPr/>
          <p:nvPr/>
        </p:nvSpPr>
        <p:spPr>
          <a:xfrm>
            <a:off x="8133871" y="1560880"/>
            <a:ext cx="3014189" cy="3492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AD18E-19FF-01EA-38E8-A1FB50D7D29F}"/>
              </a:ext>
            </a:extLst>
          </p:cNvPr>
          <p:cNvSpPr txBox="1"/>
          <p:nvPr/>
        </p:nvSpPr>
        <p:spPr>
          <a:xfrm>
            <a:off x="8376045" y="1629399"/>
            <a:ext cx="25146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will re-rendered in infinity loop with out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en-US" sz="1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0F831-69D6-3E3F-48FC-70197F33AB99}"/>
              </a:ext>
            </a:extLst>
          </p:cNvPr>
          <p:cNvSpPr txBox="1"/>
          <p:nvPr/>
        </p:nvSpPr>
        <p:spPr>
          <a:xfrm>
            <a:off x="8162081" y="2060286"/>
            <a:ext cx="30141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EF99B-24F4-2D5E-BF73-015849FE58AB}"/>
              </a:ext>
            </a:extLst>
          </p:cNvPr>
          <p:cNvSpPr/>
          <p:nvPr/>
        </p:nvSpPr>
        <p:spPr>
          <a:xfrm>
            <a:off x="4296117" y="578204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1501-98FD-18C2-A25B-70714B68DB0A}"/>
              </a:ext>
            </a:extLst>
          </p:cNvPr>
          <p:cNvSpPr txBox="1"/>
          <p:nvPr/>
        </p:nvSpPr>
        <p:spPr>
          <a:xfrm>
            <a:off x="4545910" y="646724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86AB3-DE57-3EF7-E1AC-B17F78DF8612}"/>
              </a:ext>
            </a:extLst>
          </p:cNvPr>
          <p:cNvSpPr txBox="1"/>
          <p:nvPr/>
        </p:nvSpPr>
        <p:spPr>
          <a:xfrm>
            <a:off x="4339213" y="1085172"/>
            <a:ext cx="35654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DFBBC-4E25-C7D0-17B5-0BC46A859C34}"/>
              </a:ext>
            </a:extLst>
          </p:cNvPr>
          <p:cNvSpPr/>
          <p:nvPr/>
        </p:nvSpPr>
        <p:spPr>
          <a:xfrm>
            <a:off x="4399466" y="2207246"/>
            <a:ext cx="3421380" cy="10896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1DF2EE-49A7-68DB-BF0F-8B34E74487F4}"/>
              </a:ext>
            </a:extLst>
          </p:cNvPr>
          <p:cNvSpPr/>
          <p:nvPr/>
        </p:nvSpPr>
        <p:spPr>
          <a:xfrm>
            <a:off x="601956" y="564699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39B70-F539-7D65-83BD-D33B30A6DECD}"/>
              </a:ext>
            </a:extLst>
          </p:cNvPr>
          <p:cNvSpPr txBox="1"/>
          <p:nvPr/>
        </p:nvSpPr>
        <p:spPr>
          <a:xfrm>
            <a:off x="851749" y="633219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DAA1E-9FDA-092A-2783-A76B4C48BCF0}"/>
              </a:ext>
            </a:extLst>
          </p:cNvPr>
          <p:cNvSpPr txBox="1"/>
          <p:nvPr/>
        </p:nvSpPr>
        <p:spPr>
          <a:xfrm>
            <a:off x="645052" y="1071667"/>
            <a:ext cx="35654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3893B-A809-6ABB-B02C-1D643F40E541}"/>
              </a:ext>
            </a:extLst>
          </p:cNvPr>
          <p:cNvSpPr txBox="1"/>
          <p:nvPr/>
        </p:nvSpPr>
        <p:spPr>
          <a:xfrm>
            <a:off x="7990278" y="464792"/>
            <a:ext cx="304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useEffect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25838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2CEC95-249D-7E1E-B95D-C07CEA9C2896}"/>
              </a:ext>
            </a:extLst>
          </p:cNvPr>
          <p:cNvSpPr txBox="1"/>
          <p:nvPr/>
        </p:nvSpPr>
        <p:spPr>
          <a:xfrm>
            <a:off x="7981950" y="417582"/>
            <a:ext cx="3152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useEffect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8F490-36A7-663F-D48D-11E0801BDE35}"/>
              </a:ext>
            </a:extLst>
          </p:cNvPr>
          <p:cNvSpPr txBox="1"/>
          <p:nvPr/>
        </p:nvSpPr>
        <p:spPr>
          <a:xfrm>
            <a:off x="573881" y="3429000"/>
            <a:ext cx="6350794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identifier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'Checking form validity!'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'CLEANUP'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(identifier);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653F9E-CCBF-8266-A486-33DB80402FFA}"/>
              </a:ext>
            </a:extLst>
          </p:cNvPr>
          <p:cNvSpPr/>
          <p:nvPr/>
        </p:nvSpPr>
        <p:spPr>
          <a:xfrm>
            <a:off x="914400" y="5124450"/>
            <a:ext cx="2457450" cy="752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D6881-9E9A-ADFC-B31F-AD0EB514ADC8}"/>
              </a:ext>
            </a:extLst>
          </p:cNvPr>
          <p:cNvSpPr txBox="1"/>
          <p:nvPr/>
        </p:nvSpPr>
        <p:spPr>
          <a:xfrm>
            <a:off x="7265194" y="3734395"/>
            <a:ext cx="3650456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First when render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dom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work the function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useeffect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, and not work the return 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When change  Dependency values the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retun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run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cleanup function.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This will run as a cleanup process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before </a:t>
            </a:r>
            <a:r>
              <a:rPr lang="en-US" i="0" dirty="0" err="1">
                <a:solidFill>
                  <a:schemeClr val="bg1"/>
                </a:solidFill>
                <a:effectLst/>
                <a:latin typeface="udemy sans"/>
              </a:rPr>
              <a:t>useEffect</a:t>
            </a:r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 executes this function the next time.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48AE6-EE3D-9531-A21D-A24D4D7D6A7A}"/>
              </a:ext>
            </a:extLst>
          </p:cNvPr>
          <p:cNvCxnSpPr/>
          <p:nvPr/>
        </p:nvCxnSpPr>
        <p:spPr>
          <a:xfrm flipH="1">
            <a:off x="3371850" y="5495925"/>
            <a:ext cx="3893344" cy="8572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1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99EE84-9A68-3611-CD86-24B2F038253F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8AE5F-906E-4581-4D45-390820E8D1B7}"/>
              </a:ext>
            </a:extLst>
          </p:cNvPr>
          <p:cNvSpPr txBox="1"/>
          <p:nvPr/>
        </p:nvSpPr>
        <p:spPr>
          <a:xfrm>
            <a:off x="1852612" y="1353235"/>
            <a:ext cx="848677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const [state, </a:t>
            </a:r>
            <a:r>
              <a:rPr lang="en-US" dirty="0" err="1"/>
              <a:t>dispatchFn</a:t>
            </a:r>
            <a:r>
              <a:rPr lang="en-US" dirty="0"/>
              <a:t>] = </a:t>
            </a:r>
            <a:r>
              <a:rPr lang="en-US" dirty="0" err="1"/>
              <a:t>useReducer</a:t>
            </a:r>
            <a:r>
              <a:rPr lang="en-US" dirty="0"/>
              <a:t>(</a:t>
            </a:r>
            <a:r>
              <a:rPr lang="en-US" dirty="0" err="1"/>
              <a:t>reducerFn</a:t>
            </a:r>
            <a:r>
              <a:rPr lang="en-US" dirty="0"/>
              <a:t>, </a:t>
            </a:r>
            <a:r>
              <a:rPr lang="en-US" dirty="0" err="1"/>
              <a:t>initialState</a:t>
            </a:r>
            <a:r>
              <a:rPr lang="en-US" dirty="0"/>
              <a:t>, </a:t>
            </a:r>
            <a:r>
              <a:rPr lang="en-US" dirty="0" err="1"/>
              <a:t>initFn</a:t>
            </a:r>
            <a:r>
              <a:rPr lang="en-US" dirty="0"/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22A07D-B561-ABDA-4A94-F9DF1B49E3F4}"/>
              </a:ext>
            </a:extLst>
          </p:cNvPr>
          <p:cNvSpPr/>
          <p:nvPr/>
        </p:nvSpPr>
        <p:spPr>
          <a:xfrm>
            <a:off x="3009899" y="1600200"/>
            <a:ext cx="619125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8A6836-EFE6-A592-9866-EE86003CB7CB}"/>
              </a:ext>
            </a:extLst>
          </p:cNvPr>
          <p:cNvSpPr/>
          <p:nvPr/>
        </p:nvSpPr>
        <p:spPr>
          <a:xfrm>
            <a:off x="3667123" y="1600200"/>
            <a:ext cx="1285877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635394-8CCF-0E03-9483-0F7FEFA8291E}"/>
              </a:ext>
            </a:extLst>
          </p:cNvPr>
          <p:cNvSpPr/>
          <p:nvPr/>
        </p:nvSpPr>
        <p:spPr>
          <a:xfrm>
            <a:off x="6643687" y="1600200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A22E8FE-FD86-5017-75AB-251BC9377175}"/>
              </a:ext>
            </a:extLst>
          </p:cNvPr>
          <p:cNvSpPr/>
          <p:nvPr/>
        </p:nvSpPr>
        <p:spPr>
          <a:xfrm>
            <a:off x="7893843" y="1591062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DC5818-E173-5848-A88F-5092A7AA43FE}"/>
              </a:ext>
            </a:extLst>
          </p:cNvPr>
          <p:cNvSpPr/>
          <p:nvPr/>
        </p:nvSpPr>
        <p:spPr>
          <a:xfrm>
            <a:off x="9143999" y="1591062"/>
            <a:ext cx="600078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5D6D7-1D5D-B78B-4E07-C2B792185297}"/>
              </a:ext>
            </a:extLst>
          </p:cNvPr>
          <p:cNvSpPr txBox="1"/>
          <p:nvPr/>
        </p:nvSpPr>
        <p:spPr>
          <a:xfrm>
            <a:off x="1190625" y="2809875"/>
            <a:ext cx="2219325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state snapshot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used in the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component </a:t>
            </a:r>
            <a:r>
              <a:rPr lang="en-US" sz="1600" b="1" dirty="0" err="1">
                <a:solidFill>
                  <a:schemeClr val="bg1"/>
                </a:solidFill>
              </a:rPr>
              <a:t>rerender</a:t>
            </a:r>
            <a:r>
              <a:rPr lang="en-US" sz="1600" b="1" dirty="0">
                <a:solidFill>
                  <a:schemeClr val="bg1"/>
                </a:solidFill>
              </a:rPr>
              <a:t>/ </a:t>
            </a:r>
            <a:r>
              <a:rPr lang="en-US" sz="1600" b="1" dirty="0" err="1">
                <a:solidFill>
                  <a:schemeClr val="bg1"/>
                </a:solidFill>
              </a:rPr>
              <a:t>reevaluation</a:t>
            </a:r>
            <a:r>
              <a:rPr lang="en-US" sz="1600" b="1" dirty="0">
                <a:solidFill>
                  <a:schemeClr val="bg1"/>
                </a:solidFill>
              </a:rPr>
              <a:t> cycle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AC94CA8-C735-CD3B-2EA6-B4EC97E5CA0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5400000">
            <a:off x="2428875" y="1919288"/>
            <a:ext cx="762000" cy="1019174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27053A-C4EC-1680-EDE0-AE8CB64C8EB9}"/>
              </a:ext>
            </a:extLst>
          </p:cNvPr>
          <p:cNvSpPr txBox="1"/>
          <p:nvPr/>
        </p:nvSpPr>
        <p:spPr>
          <a:xfrm>
            <a:off x="3667123" y="2809874"/>
            <a:ext cx="2781302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can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be used to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 a new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action (i.e. trigger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 update of the  state)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3E0F15-A892-8C70-E57B-75A8672FD063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4529136" y="2281236"/>
            <a:ext cx="762000" cy="295276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5DCDF7-B422-669A-F675-136210624AD2}"/>
              </a:ext>
            </a:extLst>
          </p:cNvPr>
          <p:cNvSpPr txBox="1"/>
          <p:nvPr/>
        </p:nvSpPr>
        <p:spPr>
          <a:xfrm>
            <a:off x="7250905" y="2809873"/>
            <a:ext cx="1800225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5FD1E-FFB7-7B7A-63B5-16BE196F0270}"/>
              </a:ext>
            </a:extLst>
          </p:cNvPr>
          <p:cNvSpPr txBox="1"/>
          <p:nvPr/>
        </p:nvSpPr>
        <p:spPr>
          <a:xfrm>
            <a:off x="8843964" y="3429000"/>
            <a:ext cx="2157411" cy="830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to set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programmatically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E3CF62-732D-6BC3-BCBE-B31AA61E7BC2}"/>
              </a:ext>
            </a:extLst>
          </p:cNvPr>
          <p:cNvCxnSpPr>
            <a:endCxn id="26" idx="0"/>
          </p:cNvCxnSpPr>
          <p:nvPr/>
        </p:nvCxnSpPr>
        <p:spPr>
          <a:xfrm rot="5400000">
            <a:off x="8033341" y="2156414"/>
            <a:ext cx="771136" cy="53578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651AE0-F5D2-B57C-C65B-AE690584C134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 rot="16200000" flipH="1">
            <a:off x="8988223" y="2494552"/>
            <a:ext cx="1390263" cy="478632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AB51EB-80DC-CA0F-82FB-C8BBBEF32626}"/>
              </a:ext>
            </a:extLst>
          </p:cNvPr>
          <p:cNvSpPr txBox="1"/>
          <p:nvPr/>
        </p:nvSpPr>
        <p:spPr>
          <a:xfrm>
            <a:off x="2662831" y="4886948"/>
            <a:ext cx="7571188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prevState</a:t>
            </a:r>
            <a:r>
              <a:rPr lang="en-US" sz="1600" b="1" dirty="0">
                <a:solidFill>
                  <a:schemeClr val="bg1"/>
                </a:solidFill>
              </a:rPr>
              <a:t>, action) =&gt; </a:t>
            </a:r>
            <a:r>
              <a:rPr lang="en-US" sz="1600" b="1" dirty="0" err="1">
                <a:solidFill>
                  <a:schemeClr val="bg1"/>
                </a:solidFill>
              </a:rPr>
              <a:t>newState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is triggered automatically once an action is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dispatched (via </a:t>
            </a:r>
            <a:r>
              <a:rPr lang="en-US" sz="1600" b="1" dirty="0" err="1">
                <a:solidFill>
                  <a:schemeClr val="bg1"/>
                </a:solidFill>
              </a:rPr>
              <a:t>dispatchFn</a:t>
            </a:r>
            <a:r>
              <a:rPr lang="en-US" sz="1600" b="1" dirty="0">
                <a:solidFill>
                  <a:schemeClr val="bg1"/>
                </a:solidFill>
              </a:rPr>
              <a:t>()) – it receives the latest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snapshot and should return the new, updated state.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0375AC-DE6C-17D3-5783-6EC33C110F19}"/>
              </a:ext>
            </a:extLst>
          </p:cNvPr>
          <p:cNvCxnSpPr>
            <a:cxnSpLocks/>
          </p:cNvCxnSpPr>
          <p:nvPr/>
        </p:nvCxnSpPr>
        <p:spPr>
          <a:xfrm rot="5400000">
            <a:off x="5426558" y="3265008"/>
            <a:ext cx="2839074" cy="40480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7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A8F6E-33DE-710D-4443-58355A6F7947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B862-8988-D358-D62B-1596C1AE8199}"/>
              </a:ext>
            </a:extLst>
          </p:cNvPr>
          <p:cNvSpPr txBox="1"/>
          <p:nvPr/>
        </p:nvSpPr>
        <p:spPr>
          <a:xfrm>
            <a:off x="571500" y="552450"/>
            <a:ext cx="2674143" cy="5627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('');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RUNNING'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CLEANUP'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BFFD1F-D7EA-EE31-F70E-3C7C19930C2F}"/>
              </a:ext>
            </a:extLst>
          </p:cNvPr>
          <p:cNvSpPr txBox="1"/>
          <p:nvPr/>
        </p:nvSpPr>
        <p:spPr>
          <a:xfrm>
            <a:off x="3581399" y="625475"/>
            <a:ext cx="2790823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1 - import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5A29B-C040-A8F3-6DD1-FCBAB70CE928}"/>
              </a:ext>
            </a:extLst>
          </p:cNvPr>
          <p:cNvSpPr/>
          <p:nvPr/>
        </p:nvSpPr>
        <p:spPr>
          <a:xfrm>
            <a:off x="635000" y="584200"/>
            <a:ext cx="1555750" cy="936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549A6D-BAB2-CD3B-FA0B-CB4D975FCE34}"/>
              </a:ext>
            </a:extLst>
          </p:cNvPr>
          <p:cNvSpPr txBox="1"/>
          <p:nvPr/>
        </p:nvSpPr>
        <p:spPr>
          <a:xfrm>
            <a:off x="3603666" y="1222239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3 -Reducer Function (</a:t>
            </a:r>
            <a:r>
              <a:rPr lang="en-US" sz="800" b="1" dirty="0" err="1">
                <a:solidFill>
                  <a:schemeClr val="bg1"/>
                </a:solidFill>
              </a:rPr>
              <a:t>prevState</a:t>
            </a:r>
            <a:r>
              <a:rPr lang="en-US" sz="800" b="1" dirty="0">
                <a:solidFill>
                  <a:schemeClr val="bg1"/>
                </a:solidFill>
              </a:rPr>
              <a:t>, action) =&gt; </a:t>
            </a:r>
            <a:r>
              <a:rPr lang="en-US" sz="800" b="1" dirty="0" err="1">
                <a:solidFill>
                  <a:schemeClr val="bg1"/>
                </a:solidFill>
              </a:rPr>
              <a:t>newState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EE6ADD-159B-7F34-54B0-884FA72FC6F3}"/>
              </a:ext>
            </a:extLst>
          </p:cNvPr>
          <p:cNvSpPr/>
          <p:nvPr/>
        </p:nvSpPr>
        <p:spPr>
          <a:xfrm>
            <a:off x="666750" y="1743075"/>
            <a:ext cx="1555750" cy="2540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51E0A75-98A4-B0FC-D492-AF906197B8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1250" y="1044575"/>
            <a:ext cx="2470151" cy="825500"/>
          </a:xfrm>
          <a:prstGeom prst="bentConnector3">
            <a:avLst>
              <a:gd name="adj1" fmla="val 25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3EEA0B4-4EB8-04AC-C439-65BA7E80B787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rot="10800000">
            <a:off x="2190751" y="631029"/>
            <a:ext cx="1390649" cy="10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5547B9-EA1D-0829-B008-195548BE3FF2}"/>
              </a:ext>
            </a:extLst>
          </p:cNvPr>
          <p:cNvSpPr txBox="1"/>
          <p:nvPr/>
        </p:nvSpPr>
        <p:spPr>
          <a:xfrm>
            <a:off x="3581395" y="925974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2 - </a:t>
            </a:r>
            <a:r>
              <a:rPr lang="en-US" sz="800" b="1" dirty="0" err="1">
                <a:solidFill>
                  <a:schemeClr val="bg1"/>
                </a:solidFill>
              </a:rPr>
              <a:t>initialState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B47F61-81A9-BA11-72D5-9C50DD298BE9}"/>
              </a:ext>
            </a:extLst>
          </p:cNvPr>
          <p:cNvSpPr txBox="1"/>
          <p:nvPr/>
        </p:nvSpPr>
        <p:spPr>
          <a:xfrm>
            <a:off x="3581397" y="1543177"/>
            <a:ext cx="2790827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 – use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9F4FF91-D61E-0DCD-9AD4-CDEDBAC7882D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1654178" y="930959"/>
            <a:ext cx="1949489" cy="399003"/>
          </a:xfrm>
          <a:prstGeom prst="bentConnector3">
            <a:avLst/>
          </a:prstGeom>
          <a:ln>
            <a:solidFill>
              <a:srgbClr val="B311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1F94CEE-993C-117F-4416-C02132CEF7EF}"/>
              </a:ext>
            </a:extLst>
          </p:cNvPr>
          <p:cNvCxnSpPr>
            <a:cxnSpLocks/>
          </p:cNvCxnSpPr>
          <p:nvPr/>
        </p:nvCxnSpPr>
        <p:spPr>
          <a:xfrm>
            <a:off x="1085850" y="955675"/>
            <a:ext cx="831850" cy="80294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6132D44-D899-254F-C375-749F6538B6F7}"/>
              </a:ext>
            </a:extLst>
          </p:cNvPr>
          <p:cNvSpPr/>
          <p:nvPr/>
        </p:nvSpPr>
        <p:spPr>
          <a:xfrm>
            <a:off x="1085850" y="2453594"/>
            <a:ext cx="1187450" cy="79046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C4B5EB-667D-932A-9048-92148EDF47F6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1435100" y="917574"/>
            <a:ext cx="244475" cy="15360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C22ED4-F16F-31BA-0047-6C5DB0AE0498}"/>
              </a:ext>
            </a:extLst>
          </p:cNvPr>
          <p:cNvSpPr txBox="1"/>
          <p:nvPr/>
        </p:nvSpPr>
        <p:spPr>
          <a:xfrm>
            <a:off x="3581395" y="1861363"/>
            <a:ext cx="279082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5 – dispatch new action with object type action and new value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4A37D9B-09AC-6720-17BA-65560844941E}"/>
              </a:ext>
            </a:extLst>
          </p:cNvPr>
          <p:cNvCxnSpPr>
            <a:stCxn id="94" idx="1"/>
            <a:endCxn id="91" idx="3"/>
          </p:cNvCxnSpPr>
          <p:nvPr/>
        </p:nvCxnSpPr>
        <p:spPr>
          <a:xfrm rot="10800000" flipV="1">
            <a:off x="2273301" y="2030639"/>
            <a:ext cx="1308095" cy="462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ACA953-AD27-046E-954B-052FF2C28614}"/>
              </a:ext>
            </a:extLst>
          </p:cNvPr>
          <p:cNvSpPr txBox="1"/>
          <p:nvPr/>
        </p:nvSpPr>
        <p:spPr>
          <a:xfrm>
            <a:off x="6752514" y="1316725"/>
            <a:ext cx="4805836" cy="4985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8B77B-C9DC-D87C-970A-DDE33D6CD112}"/>
              </a:ext>
            </a:extLst>
          </p:cNvPr>
          <p:cNvSpPr/>
          <p:nvPr/>
        </p:nvSpPr>
        <p:spPr>
          <a:xfrm>
            <a:off x="6819900" y="1344163"/>
            <a:ext cx="1833563" cy="151262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F9397-47D5-D96D-70EC-7ED5989BFBB7}"/>
              </a:ext>
            </a:extLst>
          </p:cNvPr>
          <p:cNvSpPr/>
          <p:nvPr/>
        </p:nvSpPr>
        <p:spPr>
          <a:xfrm>
            <a:off x="6893718" y="2366962"/>
            <a:ext cx="2005013" cy="400051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828F9-B41C-F4CA-52A3-B7A4ACF4B94D}"/>
              </a:ext>
            </a:extLst>
          </p:cNvPr>
          <p:cNvSpPr/>
          <p:nvPr/>
        </p:nvSpPr>
        <p:spPr>
          <a:xfrm>
            <a:off x="6893718" y="2879480"/>
            <a:ext cx="3969545" cy="1078157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5910F-6E82-6CB8-2CBB-264DFA29DCEA}"/>
              </a:ext>
            </a:extLst>
          </p:cNvPr>
          <p:cNvSpPr/>
          <p:nvPr/>
        </p:nvSpPr>
        <p:spPr>
          <a:xfrm>
            <a:off x="6913958" y="4017717"/>
            <a:ext cx="3649267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4CAB1-2D52-C2E0-B82B-14D97D3CE99B}"/>
              </a:ext>
            </a:extLst>
          </p:cNvPr>
          <p:cNvSpPr/>
          <p:nvPr/>
        </p:nvSpPr>
        <p:spPr>
          <a:xfrm>
            <a:off x="6913959" y="4287347"/>
            <a:ext cx="2225280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2EA463-1A73-4922-19FF-E8F0A7641761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>
            <a:off x="6372222" y="733197"/>
            <a:ext cx="447678" cy="686597"/>
          </a:xfrm>
          <a:prstGeom prst="bentConnector3">
            <a:avLst>
              <a:gd name="adj1" fmla="val 68085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CCC2E5-B569-2F84-7772-42B539AA0D83}"/>
              </a:ext>
            </a:extLst>
          </p:cNvPr>
          <p:cNvCxnSpPr>
            <a:cxnSpLocks/>
            <a:stCxn id="70" idx="3"/>
            <a:endCxn id="13" idx="1"/>
          </p:cNvCxnSpPr>
          <p:nvPr/>
        </p:nvCxnSpPr>
        <p:spPr>
          <a:xfrm>
            <a:off x="6372224" y="1650899"/>
            <a:ext cx="541734" cy="2419206"/>
          </a:xfrm>
          <a:prstGeom prst="bentConnector3">
            <a:avLst>
              <a:gd name="adj1" fmla="val 1219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35FBDDE-145B-069B-7CCB-DC0802337627}"/>
              </a:ext>
            </a:extLst>
          </p:cNvPr>
          <p:cNvCxnSpPr>
            <a:cxnSpLocks/>
            <a:stCxn id="60" idx="3"/>
            <a:endCxn id="10" idx="1"/>
          </p:cNvCxnSpPr>
          <p:nvPr/>
        </p:nvCxnSpPr>
        <p:spPr>
          <a:xfrm>
            <a:off x="6372219" y="1033696"/>
            <a:ext cx="521499" cy="1533292"/>
          </a:xfrm>
          <a:prstGeom prst="bentConnector3">
            <a:avLst>
              <a:gd name="adj1" fmla="val 4543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00CCC11-48F0-762E-630A-27DBAD083E3C}"/>
              </a:ext>
            </a:extLst>
          </p:cNvPr>
          <p:cNvCxnSpPr>
            <a:cxnSpLocks/>
            <a:stCxn id="49" idx="3"/>
            <a:endCxn id="11" idx="1"/>
          </p:cNvCxnSpPr>
          <p:nvPr/>
        </p:nvCxnSpPr>
        <p:spPr>
          <a:xfrm>
            <a:off x="6394490" y="1329961"/>
            <a:ext cx="499228" cy="2088598"/>
          </a:xfrm>
          <a:prstGeom prst="bentConnector3">
            <a:avLst>
              <a:gd name="adj1" fmla="val 2519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094265C-18E6-CDA7-9214-F6674DBED0CD}"/>
              </a:ext>
            </a:extLst>
          </p:cNvPr>
          <p:cNvCxnSpPr>
            <a:stCxn id="94" idx="2"/>
            <a:endCxn id="14" idx="1"/>
          </p:cNvCxnSpPr>
          <p:nvPr/>
        </p:nvCxnSpPr>
        <p:spPr>
          <a:xfrm rot="16200000" flipH="1">
            <a:off x="4875475" y="2301251"/>
            <a:ext cx="2139818" cy="19371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69F3BE1-9230-E56E-B947-5EC6E1FFF7FE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2222501" y="1650898"/>
            <a:ext cx="1358897" cy="144733"/>
          </a:xfrm>
          <a:prstGeom prst="bentConnector3">
            <a:avLst>
              <a:gd name="adj1" fmla="val 59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6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2E5705-460C-32EE-85A6-115AB17603C2}"/>
              </a:ext>
            </a:extLst>
          </p:cNvPr>
          <p:cNvSpPr txBox="1"/>
          <p:nvPr/>
        </p:nvSpPr>
        <p:spPr>
          <a:xfrm>
            <a:off x="8001348" y="379060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86C55-CF49-299E-2AE9-F5B05CD1A9B0}"/>
              </a:ext>
            </a:extLst>
          </p:cNvPr>
          <p:cNvSpPr txBox="1"/>
          <p:nvPr/>
        </p:nvSpPr>
        <p:spPr>
          <a:xfrm>
            <a:off x="8516937" y="1293474"/>
            <a:ext cx="279082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 – create folder store &gt; sonthing-context.js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D8CE4-7C0E-445B-2310-F250ACD47D05}"/>
              </a:ext>
            </a:extLst>
          </p:cNvPr>
          <p:cNvSpPr txBox="1"/>
          <p:nvPr/>
        </p:nvSpPr>
        <p:spPr>
          <a:xfrm>
            <a:off x="8516937" y="1969062"/>
            <a:ext cx="279082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 – in parent </a:t>
            </a:r>
            <a:r>
              <a:rPr lang="en-US" sz="1400" b="1" dirty="0" err="1">
                <a:solidFill>
                  <a:schemeClr val="bg1"/>
                </a:solidFill>
              </a:rPr>
              <a:t>componets</a:t>
            </a:r>
            <a:r>
              <a:rPr lang="en-US" sz="1400" b="1" dirty="0">
                <a:solidFill>
                  <a:schemeClr val="bg1"/>
                </a:solidFill>
              </a:rPr>
              <a:t> in App.js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098CB-A7D2-D64E-3388-7DDC58CFB77A}"/>
              </a:ext>
            </a:extLst>
          </p:cNvPr>
          <p:cNvSpPr txBox="1"/>
          <p:nvPr/>
        </p:nvSpPr>
        <p:spPr>
          <a:xfrm>
            <a:off x="8516937" y="2639593"/>
            <a:ext cx="279082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 – get values context to </a:t>
            </a:r>
            <a:r>
              <a:rPr lang="en-US" sz="1400" b="1" dirty="0"/>
              <a:t>target component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0BB69-833D-AF50-A767-78B8A7C051E9}"/>
              </a:ext>
            </a:extLst>
          </p:cNvPr>
          <p:cNvSpPr txBox="1"/>
          <p:nvPr/>
        </p:nvSpPr>
        <p:spPr>
          <a:xfrm>
            <a:off x="838914" y="535653"/>
            <a:ext cx="137807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" dirty="0">
                <a:solidFill>
                  <a:srgbClr val="F92672"/>
                </a:solidFill>
                <a:latin typeface="Consolas" panose="020B0609020204030204" pitchFamily="49" charset="0"/>
              </a:rPr>
              <a:t>====== auth-context.js ======</a:t>
            </a:r>
            <a:endParaRPr lang="en-US" sz="4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CA994AD-D0C6-4F15-554B-337AFA2A6B45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216984" y="828042"/>
            <a:ext cx="6281462" cy="665551"/>
          </a:xfrm>
          <a:prstGeom prst="bentConnector3">
            <a:avLst>
              <a:gd name="adj1" fmla="val 9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66AB56E-AED9-A164-2200-9F8EE91BB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989246"/>
              </p:ext>
            </p:extLst>
          </p:nvPr>
        </p:nvGraphicFramePr>
        <p:xfrm>
          <a:off x="3921188" y="692250"/>
          <a:ext cx="3582833" cy="26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0920E9C-5476-8C4B-95E0-51E2EF4C395E}"/>
              </a:ext>
            </a:extLst>
          </p:cNvPr>
          <p:cNvSpPr txBox="1"/>
          <p:nvPr/>
        </p:nvSpPr>
        <p:spPr>
          <a:xfrm>
            <a:off x="838915" y="1288739"/>
            <a:ext cx="2611647" cy="2923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We should of course check email and password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But it's just a dummy/ demo anyways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F5B53EE4-BD37-33E1-0B9A-CB2E99289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314913"/>
              </p:ext>
            </p:extLst>
          </p:nvPr>
        </p:nvGraphicFramePr>
        <p:xfrm>
          <a:off x="4097786" y="1461457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2FDE16E9-2B47-C8D9-E766-30C977D38F23}"/>
              </a:ext>
            </a:extLst>
          </p:cNvPr>
          <p:cNvSpPr/>
          <p:nvPr/>
        </p:nvSpPr>
        <p:spPr>
          <a:xfrm>
            <a:off x="7091153" y="1751944"/>
            <a:ext cx="1407298" cy="948608"/>
          </a:xfrm>
          <a:prstGeom prst="rightBrace">
            <a:avLst>
              <a:gd name="adj1" fmla="val 5380"/>
              <a:gd name="adj2" fmla="val 53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4E720-D360-5C19-AC46-96E738926DBF}"/>
              </a:ext>
            </a:extLst>
          </p:cNvPr>
          <p:cNvSpPr/>
          <p:nvPr/>
        </p:nvSpPr>
        <p:spPr>
          <a:xfrm>
            <a:off x="920750" y="1647825"/>
            <a:ext cx="1358900" cy="51532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4E259-25C9-1E72-8F50-74D401609A41}"/>
              </a:ext>
            </a:extLst>
          </p:cNvPr>
          <p:cNvSpPr/>
          <p:nvPr/>
        </p:nvSpPr>
        <p:spPr>
          <a:xfrm>
            <a:off x="990600" y="3216275"/>
            <a:ext cx="1631950" cy="688975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20AA19D-8A99-58FD-12AA-D39D96C41010}"/>
              </a:ext>
            </a:extLst>
          </p:cNvPr>
          <p:cNvCxnSpPr>
            <a:cxnSpLocks/>
          </p:cNvCxnSpPr>
          <p:nvPr/>
        </p:nvCxnSpPr>
        <p:spPr>
          <a:xfrm rot="10800000">
            <a:off x="2279652" y="1675101"/>
            <a:ext cx="1818134" cy="128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345F908-AFA3-3E3D-7067-E9A26C487265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2622551" y="2214127"/>
            <a:ext cx="1631951" cy="1346636"/>
          </a:xfrm>
          <a:prstGeom prst="bentConnector3">
            <a:avLst>
              <a:gd name="adj1" fmla="val 6427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7E762D0-825B-359E-498A-17B38A2EF18F}"/>
              </a:ext>
            </a:extLst>
          </p:cNvPr>
          <p:cNvSpPr txBox="1"/>
          <p:nvPr/>
        </p:nvSpPr>
        <p:spPr>
          <a:xfrm>
            <a:off x="4969977" y="3429000"/>
            <a:ext cx="2611647" cy="2877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4E4ED02-8933-A83A-1B53-3E31F870C5A0}"/>
              </a:ext>
            </a:extLst>
          </p:cNvPr>
          <p:cNvCxnSpPr>
            <a:cxnSpLocks/>
            <a:stCxn id="13" idx="2"/>
            <a:endCxn id="73" idx="0"/>
          </p:cNvCxnSpPr>
          <p:nvPr/>
        </p:nvCxnSpPr>
        <p:spPr>
          <a:xfrm rot="5400000">
            <a:off x="9293636" y="3479924"/>
            <a:ext cx="935827" cy="301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Diagram 72">
            <a:extLst>
              <a:ext uri="{FF2B5EF4-FFF2-40B4-BE49-F238E27FC236}">
                <a16:creationId xmlns:a16="http://schemas.microsoft.com/office/drawing/2014/main" id="{5FB6E86F-C45F-7494-CF90-FE8E7E108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291650"/>
              </p:ext>
            </p:extLst>
          </p:nvPr>
        </p:nvGraphicFramePr>
        <p:xfrm>
          <a:off x="8114064" y="4098640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43D18C1-7275-25AB-320C-752C75B47B00}"/>
              </a:ext>
            </a:extLst>
          </p:cNvPr>
          <p:cNvSpPr txBox="1"/>
          <p:nvPr/>
        </p:nvSpPr>
        <p:spPr>
          <a:xfrm>
            <a:off x="4151224" y="1555084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AAA96-FF89-EE07-8028-258E816984A6}"/>
              </a:ext>
            </a:extLst>
          </p:cNvPr>
          <p:cNvSpPr txBox="1"/>
          <p:nvPr/>
        </p:nvSpPr>
        <p:spPr>
          <a:xfrm>
            <a:off x="4272988" y="2040947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D5EDE6-298D-A892-8F8B-D49090D6A315}"/>
              </a:ext>
            </a:extLst>
          </p:cNvPr>
          <p:cNvSpPr txBox="1"/>
          <p:nvPr/>
        </p:nvSpPr>
        <p:spPr>
          <a:xfrm>
            <a:off x="4169471" y="2486168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96D62A-4A53-B3B7-1A81-382F13B39CCA}"/>
              </a:ext>
            </a:extLst>
          </p:cNvPr>
          <p:cNvSpPr txBox="1"/>
          <p:nvPr/>
        </p:nvSpPr>
        <p:spPr>
          <a:xfrm>
            <a:off x="8171335" y="4194405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4E5F95-C0AF-F38A-0AEF-C4920D2E108F}"/>
              </a:ext>
            </a:extLst>
          </p:cNvPr>
          <p:cNvSpPr txBox="1"/>
          <p:nvPr/>
        </p:nvSpPr>
        <p:spPr>
          <a:xfrm>
            <a:off x="8281318" y="4666827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6D3912-8D30-89CF-FB8E-EEB1C3EA37F3}"/>
              </a:ext>
            </a:extLst>
          </p:cNvPr>
          <p:cNvSpPr/>
          <p:nvPr/>
        </p:nvSpPr>
        <p:spPr>
          <a:xfrm>
            <a:off x="5031800" y="3609190"/>
            <a:ext cx="1812131" cy="108295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A12B0A-6166-BFA6-9568-06BD9EFFCFAF}"/>
              </a:ext>
            </a:extLst>
          </p:cNvPr>
          <p:cNvSpPr/>
          <p:nvPr/>
        </p:nvSpPr>
        <p:spPr>
          <a:xfrm>
            <a:off x="5031800" y="4001553"/>
            <a:ext cx="2400300" cy="1918243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015DD9E-F6FC-7BCE-FA44-1EAB780CED7A}"/>
              </a:ext>
            </a:extLst>
          </p:cNvPr>
          <p:cNvCxnSpPr>
            <a:cxnSpLocks/>
          </p:cNvCxnSpPr>
          <p:nvPr/>
        </p:nvCxnSpPr>
        <p:spPr>
          <a:xfrm rot="10800000">
            <a:off x="6843933" y="3662371"/>
            <a:ext cx="1327402" cy="755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BCD499B-F4F3-61D5-ED23-3C7DB88F71D9}"/>
              </a:ext>
            </a:extLst>
          </p:cNvPr>
          <p:cNvCxnSpPr>
            <a:cxnSpLocks/>
            <a:endCxn id="97" idx="3"/>
          </p:cNvCxnSpPr>
          <p:nvPr/>
        </p:nvCxnSpPr>
        <p:spPr>
          <a:xfrm rot="10800000" flipV="1">
            <a:off x="7432100" y="4867853"/>
            <a:ext cx="803456" cy="92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5479B2-C2B9-E447-A915-78AB314635BC}"/>
              </a:ext>
            </a:extLst>
          </p:cNvPr>
          <p:cNvSpPr/>
          <p:nvPr/>
        </p:nvSpPr>
        <p:spPr>
          <a:xfrm>
            <a:off x="1084569" y="3292475"/>
            <a:ext cx="779156" cy="193675"/>
          </a:xfrm>
          <a:prstGeom prst="rect">
            <a:avLst/>
          </a:prstGeom>
          <a:solidFill>
            <a:schemeClr val="bg1">
              <a:lumMod val="9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6C4B693-4B2B-D8D2-1A74-0CE084E7B350}"/>
              </a:ext>
            </a:extLst>
          </p:cNvPr>
          <p:cNvCxnSpPr>
            <a:endCxn id="103" idx="3"/>
          </p:cNvCxnSpPr>
          <p:nvPr/>
        </p:nvCxnSpPr>
        <p:spPr>
          <a:xfrm rot="10800000" flipV="1">
            <a:off x="1863726" y="2700551"/>
            <a:ext cx="2263775" cy="688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715CF3-3BFE-D4E8-ADC7-8B822CB1414F}"/>
              </a:ext>
            </a:extLst>
          </p:cNvPr>
          <p:cNvCxnSpPr/>
          <p:nvPr/>
        </p:nvCxnSpPr>
        <p:spPr>
          <a:xfrm flipH="1" flipV="1">
            <a:off x="1336675" y="1885950"/>
            <a:ext cx="288925" cy="1463675"/>
          </a:xfrm>
          <a:prstGeom prst="straightConnector1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0239597-4EF9-8C7C-7EF9-E86B9DDB22F3}"/>
              </a:ext>
            </a:extLst>
          </p:cNvPr>
          <p:cNvSpPr/>
          <p:nvPr/>
        </p:nvSpPr>
        <p:spPr>
          <a:xfrm>
            <a:off x="1137214" y="1793993"/>
            <a:ext cx="873125" cy="128409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8E201E-EE71-CDF2-C62C-991EDE8EA697}"/>
              </a:ext>
            </a:extLst>
          </p:cNvPr>
          <p:cNvSpPr txBox="1"/>
          <p:nvPr/>
        </p:nvSpPr>
        <p:spPr>
          <a:xfrm>
            <a:off x="8188826" y="5128492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8D4F7BD-4A3B-5660-9D4B-5775E0D3D63A}"/>
              </a:ext>
            </a:extLst>
          </p:cNvPr>
          <p:cNvSpPr/>
          <p:nvPr/>
        </p:nvSpPr>
        <p:spPr>
          <a:xfrm>
            <a:off x="5178298" y="4068545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38394B6-555B-6F4C-0493-822C70437313}"/>
              </a:ext>
            </a:extLst>
          </p:cNvPr>
          <p:cNvSpPr/>
          <p:nvPr/>
        </p:nvSpPr>
        <p:spPr>
          <a:xfrm>
            <a:off x="5548968" y="4366042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DA6086-2661-C3AF-FD14-4D601FEF2959}"/>
              </a:ext>
            </a:extLst>
          </p:cNvPr>
          <p:cNvSpPr/>
          <p:nvPr/>
        </p:nvSpPr>
        <p:spPr>
          <a:xfrm>
            <a:off x="5548967" y="4749464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6B44A85-1823-6D32-11F7-BA8FEB867359}"/>
              </a:ext>
            </a:extLst>
          </p:cNvPr>
          <p:cNvSpPr/>
          <p:nvPr/>
        </p:nvSpPr>
        <p:spPr>
          <a:xfrm>
            <a:off x="5540303" y="5133618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33AE899-0F4A-3C62-E454-C285ACC1B8D7}"/>
              </a:ext>
            </a:extLst>
          </p:cNvPr>
          <p:cNvCxnSpPr/>
          <p:nvPr/>
        </p:nvCxnSpPr>
        <p:spPr>
          <a:xfrm rot="10800000">
            <a:off x="5712606" y="4127740"/>
            <a:ext cx="2401459" cy="1231584"/>
          </a:xfrm>
          <a:prstGeom prst="bentConnector3">
            <a:avLst>
              <a:gd name="adj1" fmla="val 169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31CFC1-E93C-B264-C9CE-047E85F12B91}"/>
              </a:ext>
            </a:extLst>
          </p:cNvPr>
          <p:cNvSpPr txBox="1"/>
          <p:nvPr/>
        </p:nvSpPr>
        <p:spPr>
          <a:xfrm>
            <a:off x="838914" y="4281298"/>
            <a:ext cx="2611647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A63D2D-6DDB-68B2-ECB7-CF322927DE19}"/>
              </a:ext>
            </a:extLst>
          </p:cNvPr>
          <p:cNvCxnSpPr>
            <a:stCxn id="118" idx="2"/>
          </p:cNvCxnSpPr>
          <p:nvPr/>
        </p:nvCxnSpPr>
        <p:spPr>
          <a:xfrm rot="10800000" flipV="1">
            <a:off x="2216984" y="4127740"/>
            <a:ext cx="2961314" cy="238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929EE854-07DC-6C8B-D7EC-29AC416A3DF6}"/>
              </a:ext>
            </a:extLst>
          </p:cNvPr>
          <p:cNvSpPr/>
          <p:nvPr/>
        </p:nvSpPr>
        <p:spPr>
          <a:xfrm>
            <a:off x="717423" y="4366042"/>
            <a:ext cx="203326" cy="352008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210F9-8D09-2AD2-77C4-2F55FFBB7ECD}"/>
              </a:ext>
            </a:extLst>
          </p:cNvPr>
          <p:cNvSpPr/>
          <p:nvPr/>
        </p:nvSpPr>
        <p:spPr>
          <a:xfrm>
            <a:off x="920750" y="4281298"/>
            <a:ext cx="1238963" cy="136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DEE0D-8736-AF9F-B149-15396C901E0E}"/>
              </a:ext>
            </a:extLst>
          </p:cNvPr>
          <p:cNvSpPr/>
          <p:nvPr/>
        </p:nvSpPr>
        <p:spPr>
          <a:xfrm>
            <a:off x="941112" y="4673314"/>
            <a:ext cx="1085814" cy="1082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C351B621-69B8-EF62-F3F9-24727D799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617078"/>
              </p:ext>
            </p:extLst>
          </p:nvPr>
        </p:nvGraphicFramePr>
        <p:xfrm>
          <a:off x="3738886" y="3985280"/>
          <a:ext cx="922244" cy="274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70315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3C3883F-3805-43FB-5819-E312130D9064}"/>
              </a:ext>
            </a:extLst>
          </p:cNvPr>
          <p:cNvCxnSpPr>
            <a:cxnSpLocks/>
            <a:endCxn id="75" idx="3"/>
          </p:cNvCxnSpPr>
          <p:nvPr/>
        </p:nvCxnSpPr>
        <p:spPr>
          <a:xfrm rot="10800000" flipV="1">
            <a:off x="7280694" y="2682875"/>
            <a:ext cx="3200400" cy="285273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23EFCA-EA3A-961F-22C9-762208A55316}"/>
              </a:ext>
            </a:extLst>
          </p:cNvPr>
          <p:cNvSpPr txBox="1"/>
          <p:nvPr/>
        </p:nvSpPr>
        <p:spPr>
          <a:xfrm>
            <a:off x="586740" y="599539"/>
            <a:ext cx="2385060" cy="273921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15B33-DAD3-C4FA-1276-2BE2B81FC83A}"/>
              </a:ext>
            </a:extLst>
          </p:cNvPr>
          <p:cNvSpPr txBox="1"/>
          <p:nvPr/>
        </p:nvSpPr>
        <p:spPr>
          <a:xfrm>
            <a:off x="7989346" y="352108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3539EC6-FBE5-6C40-55AB-5F3B9D279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39109"/>
              </p:ext>
            </p:extLst>
          </p:nvPr>
        </p:nvGraphicFramePr>
        <p:xfrm>
          <a:off x="9117757" y="1199072"/>
          <a:ext cx="2226342" cy="168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1508C75-9550-5087-DF8E-08DBC0F91FF2}"/>
              </a:ext>
            </a:extLst>
          </p:cNvPr>
          <p:cNvCxnSpPr>
            <a:cxnSpLocks/>
          </p:cNvCxnSpPr>
          <p:nvPr/>
        </p:nvCxnSpPr>
        <p:spPr>
          <a:xfrm rot="10800000">
            <a:off x="2971801" y="797180"/>
            <a:ext cx="6145956" cy="637921"/>
          </a:xfrm>
          <a:prstGeom prst="bentConnector3">
            <a:avLst>
              <a:gd name="adj1" fmla="val 2066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09F0C-ECC5-2484-A7C9-DDB9A7091574}"/>
              </a:ext>
            </a:extLst>
          </p:cNvPr>
          <p:cNvSpPr/>
          <p:nvPr/>
        </p:nvSpPr>
        <p:spPr>
          <a:xfrm>
            <a:off x="657225" y="743945"/>
            <a:ext cx="1309688" cy="353943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E2295F-E31F-A11D-FB25-51C42F2C432C}"/>
              </a:ext>
            </a:extLst>
          </p:cNvPr>
          <p:cNvSpPr/>
          <p:nvPr/>
        </p:nvSpPr>
        <p:spPr>
          <a:xfrm>
            <a:off x="657225" y="1116940"/>
            <a:ext cx="2247900" cy="2059649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84DE1E-D14B-A6F6-6B89-961F506163D9}"/>
              </a:ext>
            </a:extLst>
          </p:cNvPr>
          <p:cNvSpPr/>
          <p:nvPr/>
        </p:nvSpPr>
        <p:spPr>
          <a:xfrm>
            <a:off x="774700" y="2470150"/>
            <a:ext cx="866775" cy="574675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3AA73B-8A7E-1B08-1CC0-E1AA93A919E1}"/>
              </a:ext>
            </a:extLst>
          </p:cNvPr>
          <p:cNvSpPr txBox="1"/>
          <p:nvPr/>
        </p:nvSpPr>
        <p:spPr>
          <a:xfrm>
            <a:off x="3197225" y="1199072"/>
            <a:ext cx="8830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Provide custom provider wrapper by init context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C75F8D-AB29-272F-9E58-D22D27B19886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rot="5400000">
            <a:off x="2122520" y="1241248"/>
            <a:ext cx="1035196" cy="1997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C868D07-45D7-A83C-3E47-2FB1CD2878FC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1966913" y="920917"/>
            <a:ext cx="1671847" cy="2781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3CB7483-FE57-7041-59B1-A80D86B149FB}"/>
              </a:ext>
            </a:extLst>
          </p:cNvPr>
          <p:cNvSpPr txBox="1"/>
          <p:nvPr/>
        </p:nvSpPr>
        <p:spPr>
          <a:xfrm>
            <a:off x="4457694" y="917984"/>
            <a:ext cx="2110924" cy="89255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A0D092C-CA56-EC90-E6C7-FBF9603CB6BB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6568618" y="1364260"/>
            <a:ext cx="2549138" cy="446276"/>
          </a:xfrm>
          <a:prstGeom prst="bentConnector3">
            <a:avLst>
              <a:gd name="adj1" fmla="val 646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FCDC0B0-4CF8-98AB-E4CF-F7D37A64FFE6}"/>
              </a:ext>
            </a:extLst>
          </p:cNvPr>
          <p:cNvCxnSpPr>
            <a:stCxn id="27" idx="3"/>
            <a:endCxn id="54" idx="2"/>
          </p:cNvCxnSpPr>
          <p:nvPr/>
        </p:nvCxnSpPr>
        <p:spPr>
          <a:xfrm flipV="1">
            <a:off x="2905125" y="1810536"/>
            <a:ext cx="2608031" cy="336229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A0FA73-1FF1-5B80-8699-1306AADCF823}"/>
              </a:ext>
            </a:extLst>
          </p:cNvPr>
          <p:cNvSpPr txBox="1"/>
          <p:nvPr/>
        </p:nvSpPr>
        <p:spPr>
          <a:xfrm>
            <a:off x="4457061" y="2256811"/>
            <a:ext cx="2110925" cy="14465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D1A2653-AF19-BFC2-291C-5438BD91F457}"/>
              </a:ext>
            </a:extLst>
          </p:cNvPr>
          <p:cNvCxnSpPr>
            <a:endCxn id="68" idx="3"/>
          </p:cNvCxnSpPr>
          <p:nvPr/>
        </p:nvCxnSpPr>
        <p:spPr>
          <a:xfrm rot="10800000" flipV="1">
            <a:off x="6567986" y="2256810"/>
            <a:ext cx="2549770" cy="72327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ACA130-544C-2A57-9E14-C92464E206EC}"/>
              </a:ext>
            </a:extLst>
          </p:cNvPr>
          <p:cNvSpPr/>
          <p:nvPr/>
        </p:nvSpPr>
        <p:spPr>
          <a:xfrm>
            <a:off x="4530725" y="2609850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F59945-8582-08E1-78AC-A49EBB00D86F}"/>
              </a:ext>
            </a:extLst>
          </p:cNvPr>
          <p:cNvSpPr/>
          <p:nvPr/>
        </p:nvSpPr>
        <p:spPr>
          <a:xfrm>
            <a:off x="4530725" y="2789746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BFA6B79-2FB2-DB60-16C1-30F11F7454E7}"/>
              </a:ext>
            </a:extLst>
          </p:cNvPr>
          <p:cNvSpPr/>
          <p:nvPr/>
        </p:nvSpPr>
        <p:spPr>
          <a:xfrm>
            <a:off x="4817267" y="3154723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CD3AB5-DC67-D3E3-23B2-64966EAB1200}"/>
              </a:ext>
            </a:extLst>
          </p:cNvPr>
          <p:cNvSpPr/>
          <p:nvPr/>
        </p:nvSpPr>
        <p:spPr>
          <a:xfrm>
            <a:off x="4793457" y="3215120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B59E80-EC16-AC12-5393-59064586F1E9}"/>
              </a:ext>
            </a:extLst>
          </p:cNvPr>
          <p:cNvSpPr txBox="1"/>
          <p:nvPr/>
        </p:nvSpPr>
        <p:spPr>
          <a:xfrm>
            <a:off x="4080294" y="4758471"/>
            <a:ext cx="3200400" cy="1554272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useContext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EE2B85-2E60-8AA0-945A-988BC9C4A095}"/>
              </a:ext>
            </a:extLst>
          </p:cNvPr>
          <p:cNvSpPr/>
          <p:nvPr/>
        </p:nvSpPr>
        <p:spPr>
          <a:xfrm>
            <a:off x="4152900" y="4800600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DB7C4E-E1D4-4A0D-21DE-D43B2C016699}"/>
              </a:ext>
            </a:extLst>
          </p:cNvPr>
          <p:cNvSpPr/>
          <p:nvPr/>
        </p:nvSpPr>
        <p:spPr>
          <a:xfrm>
            <a:off x="4152900" y="5211237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A3B571-83BB-341B-5F43-0B302367DE33}"/>
              </a:ext>
            </a:extLst>
          </p:cNvPr>
          <p:cNvSpPr/>
          <p:nvPr/>
        </p:nvSpPr>
        <p:spPr>
          <a:xfrm>
            <a:off x="4209140" y="5791199"/>
            <a:ext cx="2705100" cy="10792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1C4A449-4F7B-8340-193C-279AAA48FEAB}"/>
              </a:ext>
            </a:extLst>
          </p:cNvPr>
          <p:cNvCxnSpPr>
            <a:stCxn id="79" idx="1"/>
            <a:endCxn id="42" idx="2"/>
          </p:cNvCxnSpPr>
          <p:nvPr/>
        </p:nvCxnSpPr>
        <p:spPr>
          <a:xfrm rot="10800000">
            <a:off x="1208088" y="3044826"/>
            <a:ext cx="3001052" cy="28003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52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1662</TotalTime>
  <Words>7695</Words>
  <Application>Microsoft Office PowerPoint</Application>
  <PresentationFormat>Widescreen</PresentationFormat>
  <Paragraphs>1239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Adobe Devanagari</vt:lpstr>
      <vt:lpstr>Arial</vt:lpstr>
      <vt:lpstr>Century Gothic</vt:lpstr>
      <vt:lpstr>Consolas</vt:lpstr>
      <vt:lpstr>udemy sans</vt:lpstr>
      <vt:lpstr>Verdana</vt:lpstr>
      <vt:lpstr>Wingdings</vt:lpstr>
      <vt:lpstr>Wingdings 3</vt:lpstr>
      <vt:lpstr>Ion Boardroom</vt:lpstr>
      <vt:lpstr>React&amp;react-Hooks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bakour</dc:creator>
  <cp:lastModifiedBy>sami bakour</cp:lastModifiedBy>
  <cp:revision>26</cp:revision>
  <dcterms:created xsi:type="dcterms:W3CDTF">2022-12-25T23:21:48Z</dcterms:created>
  <dcterms:modified xsi:type="dcterms:W3CDTF">2023-01-02T20:20:40Z</dcterms:modified>
</cp:coreProperties>
</file>