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92D050"/>
    <a:srgbClr val="00B050"/>
    <a:srgbClr val="CF3CC9"/>
    <a:srgbClr val="5D2D5E"/>
    <a:srgbClr val="B31166"/>
    <a:srgbClr val="EEA192"/>
    <a:srgbClr val="640404"/>
    <a:srgbClr val="5C5C0C"/>
    <a:srgbClr val="2C2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</a:t>
            </a:r>
            <a:r>
              <a:rPr lang="en-US" sz="700" b="1" dirty="0" err="1"/>
              <a:t>BrowserRouter</a:t>
            </a:r>
            <a:r>
              <a:rPr lang="en-US" sz="7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2953</TotalTime>
  <Words>17802</Words>
  <Application>Microsoft Office PowerPoint</Application>
  <PresentationFormat>Widescreen</PresentationFormat>
  <Paragraphs>2867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55</cp:revision>
  <dcterms:created xsi:type="dcterms:W3CDTF">2022-12-25T23:21:48Z</dcterms:created>
  <dcterms:modified xsi:type="dcterms:W3CDTF">2023-01-11T20:32:11Z</dcterms:modified>
</cp:coreProperties>
</file>