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EEA192"/>
    <a:srgbClr val="F9F949"/>
    <a:srgbClr val="00B050"/>
    <a:srgbClr val="B31166"/>
    <a:srgbClr val="640404"/>
    <a:srgbClr val="5C5C0C"/>
    <a:srgbClr val="2C2443"/>
    <a:srgbClr val="651BEB"/>
    <a:srgbClr val="D6A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680F0A-81F9-43FF-BAD4-BEC448F95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49239-BF0D-462F-8022-24519DC9D616}">
      <dgm:prSet custT="1"/>
      <dgm:spPr/>
      <dgm:t>
        <a:bodyPr/>
        <a:lstStyle/>
        <a:p>
          <a:r>
            <a:rPr lang="en-US" sz="900" dirty="0"/>
            <a:t>1 - npm init  –y</a:t>
          </a:r>
        </a:p>
      </dgm:t>
    </dgm:pt>
    <dgm:pt modelId="{66ED52B9-AE0D-4B5B-8164-899F768E42E2}" type="parTrans" cxnId="{80755198-3A07-449D-969A-8B12EAA0E762}">
      <dgm:prSet/>
      <dgm:spPr/>
      <dgm:t>
        <a:bodyPr/>
        <a:lstStyle/>
        <a:p>
          <a:endParaRPr lang="en-US" sz="900"/>
        </a:p>
      </dgm:t>
    </dgm:pt>
    <dgm:pt modelId="{A08743B7-68AD-446B-B96A-78D6E91E5515}" type="sibTrans" cxnId="{80755198-3A07-449D-969A-8B12EAA0E762}">
      <dgm:prSet/>
      <dgm:spPr/>
      <dgm:t>
        <a:bodyPr/>
        <a:lstStyle/>
        <a:p>
          <a:endParaRPr lang="en-US" sz="900"/>
        </a:p>
      </dgm:t>
    </dgm:pt>
    <dgm:pt modelId="{01A80FD2-2BF5-454E-8C19-099B213B3DD0}">
      <dgm:prSet custT="1"/>
      <dgm:spPr/>
      <dgm:t>
        <a:bodyPr/>
        <a:lstStyle/>
        <a:p>
          <a:r>
            <a:rPr lang="en-US" sz="900" dirty="0"/>
            <a:t>2 – npm install redux</a:t>
          </a:r>
        </a:p>
      </dgm:t>
    </dgm:pt>
    <dgm:pt modelId="{3A929886-C806-44D6-B573-336364DC6A58}" type="parTrans" cxnId="{40A32C84-C3D4-4D55-8693-8DF69AF201CB}">
      <dgm:prSet/>
      <dgm:spPr/>
      <dgm:t>
        <a:bodyPr/>
        <a:lstStyle/>
        <a:p>
          <a:endParaRPr lang="en-US" sz="900"/>
        </a:p>
      </dgm:t>
    </dgm:pt>
    <dgm:pt modelId="{7F43CDE7-EE1E-4DCF-9D6F-1B7CBBE47DF9}" type="sibTrans" cxnId="{40A32C84-C3D4-4D55-8693-8DF69AF201CB}">
      <dgm:prSet/>
      <dgm:spPr/>
      <dgm:t>
        <a:bodyPr/>
        <a:lstStyle/>
        <a:p>
          <a:endParaRPr lang="en-US" sz="900"/>
        </a:p>
      </dgm:t>
    </dgm:pt>
    <dgm:pt modelId="{3C38A6D0-2E62-4627-B20D-21D8FB79FBDE}">
      <dgm:prSet custT="1"/>
      <dgm:spPr/>
      <dgm:t>
        <a:bodyPr/>
        <a:lstStyle/>
        <a:p>
          <a:r>
            <a:rPr lang="en-US" sz="900" dirty="0"/>
            <a:t>3 - npm  install redux react-redux</a:t>
          </a:r>
        </a:p>
      </dgm:t>
    </dgm:pt>
    <dgm:pt modelId="{D1DD27D6-3656-454A-B68B-DA4762A6C10C}" type="parTrans" cxnId="{2DB26FDC-FB21-449C-A5F3-4883F77D0356}">
      <dgm:prSet/>
      <dgm:spPr/>
      <dgm:t>
        <a:bodyPr/>
        <a:lstStyle/>
        <a:p>
          <a:endParaRPr lang="en-US" sz="900"/>
        </a:p>
      </dgm:t>
    </dgm:pt>
    <dgm:pt modelId="{82E98779-D990-4E9E-BDEE-A85AA189D521}" type="sibTrans" cxnId="{2DB26FDC-FB21-449C-A5F3-4883F77D0356}">
      <dgm:prSet/>
      <dgm:spPr/>
      <dgm:t>
        <a:bodyPr/>
        <a:lstStyle/>
        <a:p>
          <a:endParaRPr lang="en-US" sz="900"/>
        </a:p>
      </dgm:t>
    </dgm:pt>
    <dgm:pt modelId="{B321F954-A8AF-424E-97E9-8045FEDE32C0}">
      <dgm:prSet custT="1"/>
      <dgm:spPr/>
      <dgm:t>
        <a:bodyPr/>
        <a:lstStyle/>
        <a:p>
          <a:r>
            <a:rPr lang="en-US" sz="900" dirty="0"/>
            <a:t>4 – create folder store</a:t>
          </a:r>
        </a:p>
      </dgm:t>
    </dgm:pt>
    <dgm:pt modelId="{D313CDBB-F9F1-476E-9556-882872865E20}" type="parTrans" cxnId="{E88475ED-55D0-4D43-BA9A-03D9D2CDF826}">
      <dgm:prSet/>
      <dgm:spPr/>
      <dgm:t>
        <a:bodyPr/>
        <a:lstStyle/>
        <a:p>
          <a:endParaRPr lang="en-US" sz="900"/>
        </a:p>
      </dgm:t>
    </dgm:pt>
    <dgm:pt modelId="{7A963F4A-9E9C-447A-9EFF-3A3139E54E6F}" type="sibTrans" cxnId="{E88475ED-55D0-4D43-BA9A-03D9D2CDF826}">
      <dgm:prSet/>
      <dgm:spPr/>
      <dgm:t>
        <a:bodyPr/>
        <a:lstStyle/>
        <a:p>
          <a:endParaRPr lang="en-US" sz="900"/>
        </a:p>
      </dgm:t>
    </dgm:pt>
    <dgm:pt modelId="{7DBDC87D-2135-4F82-9170-6F421362F03C}">
      <dgm:prSet custT="1"/>
      <dgm:spPr/>
      <dgm:t>
        <a:bodyPr/>
        <a:lstStyle/>
        <a:p>
          <a:r>
            <a:rPr lang="en-US" sz="900" dirty="0"/>
            <a:t>7 – const store =  createStore(functionReducer)</a:t>
          </a:r>
        </a:p>
      </dgm:t>
    </dgm:pt>
    <dgm:pt modelId="{818C139F-A7A7-488D-8021-D49AF197F2D2}" type="parTrans" cxnId="{A32920A4-51A9-4BA3-8688-06CFFE6DB0A4}">
      <dgm:prSet/>
      <dgm:spPr/>
      <dgm:t>
        <a:bodyPr/>
        <a:lstStyle/>
        <a:p>
          <a:endParaRPr lang="en-US" sz="900"/>
        </a:p>
      </dgm:t>
    </dgm:pt>
    <dgm:pt modelId="{268D52D7-12D9-42A0-B9BF-C91083384E9F}" type="sibTrans" cxnId="{A32920A4-51A9-4BA3-8688-06CFFE6DB0A4}">
      <dgm:prSet/>
      <dgm:spPr/>
      <dgm:t>
        <a:bodyPr/>
        <a:lstStyle/>
        <a:p>
          <a:endParaRPr lang="en-US" sz="900"/>
        </a:p>
      </dgm:t>
    </dgm:pt>
    <dgm:pt modelId="{D145E635-C18A-40E5-8BA0-4583D88C6ECE}">
      <dgm:prSet custT="1"/>
      <dgm:spPr/>
      <dgm:t>
        <a:bodyPr/>
        <a:lstStyle/>
        <a:p>
          <a:r>
            <a:rPr lang="en-US" sz="900" dirty="0"/>
            <a:t>5 - create file index.js inside store folder</a:t>
          </a:r>
        </a:p>
      </dgm:t>
    </dgm:pt>
    <dgm:pt modelId="{C0E3135A-85C4-40BC-8B88-51A59E0174F1}" type="parTrans" cxnId="{87621804-2FCD-4709-B291-48C7016DD80A}">
      <dgm:prSet/>
      <dgm:spPr/>
      <dgm:t>
        <a:bodyPr/>
        <a:lstStyle/>
        <a:p>
          <a:endParaRPr lang="en-US" sz="900"/>
        </a:p>
      </dgm:t>
    </dgm:pt>
    <dgm:pt modelId="{74757F85-2847-429F-BD1B-35D38BE09F88}" type="sibTrans" cxnId="{87621804-2FCD-4709-B291-48C7016DD80A}">
      <dgm:prSet/>
      <dgm:spPr/>
      <dgm:t>
        <a:bodyPr/>
        <a:lstStyle/>
        <a:p>
          <a:endParaRPr lang="en-US" sz="900"/>
        </a:p>
      </dgm:t>
    </dgm:pt>
    <dgm:pt modelId="{38AEE635-B036-46C5-B2B3-EF3C5FA6736C}">
      <dgm:prSet custT="1"/>
      <dgm:spPr/>
      <dgm:t>
        <a:bodyPr/>
        <a:lstStyle/>
        <a:p>
          <a:r>
            <a:rPr lang="en-US" sz="900" dirty="0"/>
            <a:t>6 - create reducer function</a:t>
          </a:r>
        </a:p>
      </dgm:t>
    </dgm:pt>
    <dgm:pt modelId="{3068928F-7F48-421A-AEC1-E03BAC4EF03D}" type="parTrans" cxnId="{90EAF231-42AE-4630-9B7C-2D1DDF05AB18}">
      <dgm:prSet/>
      <dgm:spPr/>
      <dgm:t>
        <a:bodyPr/>
        <a:lstStyle/>
        <a:p>
          <a:endParaRPr lang="en-US" sz="900"/>
        </a:p>
      </dgm:t>
    </dgm:pt>
    <dgm:pt modelId="{6B5793C7-CCAD-4468-8967-84450AE03BB9}" type="sibTrans" cxnId="{90EAF231-42AE-4630-9B7C-2D1DDF05AB18}">
      <dgm:prSet/>
      <dgm:spPr/>
      <dgm:t>
        <a:bodyPr/>
        <a:lstStyle/>
        <a:p>
          <a:endParaRPr lang="en-US" sz="900"/>
        </a:p>
      </dgm:t>
    </dgm:pt>
    <dgm:pt modelId="{CEF68535-B914-4A5A-9D02-8DDF2BDCB577}">
      <dgm:prSet custT="1"/>
      <dgm:spPr/>
      <dgm:t>
        <a:bodyPr/>
        <a:lstStyle/>
        <a:p>
          <a:r>
            <a:rPr lang="en-US" sz="900" dirty="0"/>
            <a:t>8 – export default store</a:t>
          </a:r>
        </a:p>
      </dgm:t>
    </dgm:pt>
    <dgm:pt modelId="{44216A96-9942-4B24-8724-D0521A4C7018}" type="parTrans" cxnId="{79DF3696-33CE-45BE-B2BD-5FA40CE5FDAC}">
      <dgm:prSet/>
      <dgm:spPr/>
      <dgm:t>
        <a:bodyPr/>
        <a:lstStyle/>
        <a:p>
          <a:endParaRPr lang="en-US" sz="900"/>
        </a:p>
      </dgm:t>
    </dgm:pt>
    <dgm:pt modelId="{46636E3A-3449-4D24-9E56-4D95EDD6B795}" type="sibTrans" cxnId="{79DF3696-33CE-45BE-B2BD-5FA40CE5FDAC}">
      <dgm:prSet/>
      <dgm:spPr/>
      <dgm:t>
        <a:bodyPr/>
        <a:lstStyle/>
        <a:p>
          <a:endParaRPr lang="en-US" sz="900"/>
        </a:p>
      </dgm:t>
    </dgm:pt>
    <dgm:pt modelId="{5F10F58F-EB62-46EC-B0FA-4CE305C2C83D}">
      <dgm:prSet custT="1"/>
      <dgm:spPr/>
      <dgm:t>
        <a:bodyPr/>
        <a:lstStyle/>
        <a:p>
          <a:r>
            <a:rPr lang="en-US" sz="900" dirty="0"/>
            <a:t>9 – in index.js (Root) import {Provider} from ‘react-redux’</a:t>
          </a:r>
        </a:p>
      </dgm:t>
    </dgm:pt>
    <dgm:pt modelId="{707D31F1-4C58-4DDD-9CE8-13C9CE7E4A47}" type="parTrans" cxnId="{95DC6172-AAB4-4F4D-9510-809E8C4BC410}">
      <dgm:prSet/>
      <dgm:spPr/>
      <dgm:t>
        <a:bodyPr/>
        <a:lstStyle/>
        <a:p>
          <a:endParaRPr lang="en-US" sz="900"/>
        </a:p>
      </dgm:t>
    </dgm:pt>
    <dgm:pt modelId="{DAC390E5-C9A6-4548-8BDB-13547D1F621C}" type="sibTrans" cxnId="{95DC6172-AAB4-4F4D-9510-809E8C4BC410}">
      <dgm:prSet/>
      <dgm:spPr/>
      <dgm:t>
        <a:bodyPr/>
        <a:lstStyle/>
        <a:p>
          <a:endParaRPr lang="en-US" sz="900"/>
        </a:p>
      </dgm:t>
    </dgm:pt>
    <dgm:pt modelId="{1DCDAC50-4D2C-4936-98BD-ACB032950385}">
      <dgm:prSet custT="1"/>
      <dgm:spPr/>
      <dgm:t>
        <a:bodyPr/>
        <a:lstStyle/>
        <a:p>
          <a:r>
            <a:rPr lang="en-US" sz="900" dirty="0"/>
            <a:t>11 – </a:t>
          </a:r>
          <a:r>
            <a:rPr lang="en-US" sz="900" dirty="0" err="1"/>
            <a:t>wrappe</a:t>
          </a:r>
          <a:r>
            <a:rPr lang="en-US" sz="900" dirty="0"/>
            <a:t> &lt;App&gt; by provider and add store to attribute store</a:t>
          </a:r>
        </a:p>
      </dgm:t>
    </dgm:pt>
    <dgm:pt modelId="{0CA6AAFA-BFE2-4B3F-B4C7-CAB184FBB878}" type="parTrans" cxnId="{B8DF1935-02E8-462D-BD70-D2E6805C2A44}">
      <dgm:prSet/>
      <dgm:spPr/>
      <dgm:t>
        <a:bodyPr/>
        <a:lstStyle/>
        <a:p>
          <a:endParaRPr lang="en-US" sz="900"/>
        </a:p>
      </dgm:t>
    </dgm:pt>
    <dgm:pt modelId="{4ECA5A51-959E-4BA9-964E-7839A0B0E9CD}" type="sibTrans" cxnId="{B8DF1935-02E8-462D-BD70-D2E6805C2A44}">
      <dgm:prSet/>
      <dgm:spPr/>
      <dgm:t>
        <a:bodyPr/>
        <a:lstStyle/>
        <a:p>
          <a:endParaRPr lang="en-US" sz="900"/>
        </a:p>
      </dgm:t>
    </dgm:pt>
    <dgm:pt modelId="{941B44B3-4F05-465A-B0EA-B95F1DFF096B}">
      <dgm:prSet custT="1"/>
      <dgm:spPr/>
      <dgm:t>
        <a:bodyPr/>
        <a:lstStyle/>
        <a:p>
          <a:r>
            <a:rPr lang="en-US" sz="900" dirty="0"/>
            <a:t>12 – in component target import {useSelector} from ‘react-redux’</a:t>
          </a:r>
        </a:p>
      </dgm:t>
    </dgm:pt>
    <dgm:pt modelId="{3AD1589A-1168-470A-92ED-94E03652C29F}" type="parTrans" cxnId="{2DFA6565-D85C-4E4B-AB9A-BA1C87A6C655}">
      <dgm:prSet/>
      <dgm:spPr/>
      <dgm:t>
        <a:bodyPr/>
        <a:lstStyle/>
        <a:p>
          <a:endParaRPr lang="en-US" sz="900"/>
        </a:p>
      </dgm:t>
    </dgm:pt>
    <dgm:pt modelId="{095E04A0-A5C3-4D9E-908A-7A7B54DCD0F8}" type="sibTrans" cxnId="{2DFA6565-D85C-4E4B-AB9A-BA1C87A6C655}">
      <dgm:prSet/>
      <dgm:spPr/>
      <dgm:t>
        <a:bodyPr/>
        <a:lstStyle/>
        <a:p>
          <a:endParaRPr lang="en-US" sz="900"/>
        </a:p>
      </dgm:t>
    </dgm:pt>
    <dgm:pt modelId="{48DA6988-8E71-465A-80DB-A19DDB98776D}">
      <dgm:prSet custT="1"/>
      <dgm:spPr/>
      <dgm:t>
        <a:bodyPr/>
        <a:lstStyle/>
        <a:p>
          <a:r>
            <a:rPr lang="en-US" sz="900" dirty="0"/>
            <a:t>13 – get value by const counter= </a:t>
          </a:r>
          <a:r>
            <a:rPr lang="en-US" sz="900" dirty="0" err="1"/>
            <a:t>useselector</a:t>
          </a:r>
          <a:r>
            <a:rPr lang="en-US" sz="900" dirty="0"/>
            <a:t>(state=&gt;</a:t>
          </a:r>
          <a:r>
            <a:rPr lang="en-US" sz="900" dirty="0" err="1"/>
            <a:t>state.counter</a:t>
          </a:r>
          <a:endParaRPr lang="en-US" sz="900" dirty="0"/>
        </a:p>
      </dgm:t>
    </dgm:pt>
    <dgm:pt modelId="{5FB8A6BC-8094-4D8A-AF14-D33DE08486D0}" type="parTrans" cxnId="{F9669179-54F4-4671-8BE0-AF0C1C60651B}">
      <dgm:prSet/>
      <dgm:spPr/>
      <dgm:t>
        <a:bodyPr/>
        <a:lstStyle/>
        <a:p>
          <a:endParaRPr lang="en-US" sz="900"/>
        </a:p>
      </dgm:t>
    </dgm:pt>
    <dgm:pt modelId="{BA2E7286-B2A5-422D-AA04-60214FB542AB}" type="sibTrans" cxnId="{F9669179-54F4-4671-8BE0-AF0C1C60651B}">
      <dgm:prSet/>
      <dgm:spPr/>
      <dgm:t>
        <a:bodyPr/>
        <a:lstStyle/>
        <a:p>
          <a:endParaRPr lang="en-US" sz="900"/>
        </a:p>
      </dgm:t>
    </dgm:pt>
    <dgm:pt modelId="{0538529B-49D9-407B-899F-7397C2391842}">
      <dgm:prSet custT="1"/>
      <dgm:spPr/>
      <dgm:t>
        <a:bodyPr/>
        <a:lstStyle/>
        <a:p>
          <a:r>
            <a:rPr lang="en-US" sz="900" dirty="0"/>
            <a:t>10 – in index.js (Root) import store from ‘store/index’</a:t>
          </a:r>
        </a:p>
      </dgm:t>
    </dgm:pt>
    <dgm:pt modelId="{B3154612-AFFC-486E-B4F4-205241EFE162}" type="parTrans" cxnId="{2DFBA93A-F538-427F-B539-A799C7973A35}">
      <dgm:prSet/>
      <dgm:spPr/>
      <dgm:t>
        <a:bodyPr/>
        <a:lstStyle/>
        <a:p>
          <a:endParaRPr lang="en-US" sz="900"/>
        </a:p>
      </dgm:t>
    </dgm:pt>
    <dgm:pt modelId="{3DEC4362-6357-4A87-92A4-C2A105DF3440}" type="sibTrans" cxnId="{2DFBA93A-F538-427F-B539-A799C7973A35}">
      <dgm:prSet/>
      <dgm:spPr/>
      <dgm:t>
        <a:bodyPr/>
        <a:lstStyle/>
        <a:p>
          <a:endParaRPr lang="en-US" sz="900"/>
        </a:p>
      </dgm:t>
    </dgm:pt>
    <dgm:pt modelId="{57B50D5D-8C2B-4F71-A37A-95A2C4203A79}">
      <dgm:prSet custT="1"/>
      <dgm:spPr/>
      <dgm:t>
        <a:bodyPr/>
        <a:lstStyle/>
        <a:p>
          <a:r>
            <a:rPr lang="en-US" sz="900" dirty="0"/>
            <a:t>14 – for dispatch import useDispatch and const dispatch=useDispatch</a:t>
          </a:r>
        </a:p>
      </dgm:t>
    </dgm:pt>
    <dgm:pt modelId="{23D155E1-2034-4D2E-95E3-808E137EE25E}" type="parTrans" cxnId="{6BA2FD23-3685-4B4C-922E-2FB65801B6BA}">
      <dgm:prSet/>
      <dgm:spPr/>
      <dgm:t>
        <a:bodyPr/>
        <a:lstStyle/>
        <a:p>
          <a:endParaRPr lang="en-US" sz="900"/>
        </a:p>
      </dgm:t>
    </dgm:pt>
    <dgm:pt modelId="{B65CCD6A-5486-405E-A00D-4F405B8EC21A}" type="sibTrans" cxnId="{6BA2FD23-3685-4B4C-922E-2FB65801B6BA}">
      <dgm:prSet/>
      <dgm:spPr/>
      <dgm:t>
        <a:bodyPr/>
        <a:lstStyle/>
        <a:p>
          <a:endParaRPr lang="en-US" sz="900"/>
        </a:p>
      </dgm:t>
    </dgm:pt>
    <dgm:pt modelId="{07F35C02-4100-4489-A91A-05AE215D13F6}">
      <dgm:prSet custT="1"/>
      <dgm:spPr/>
      <dgm:t>
        <a:bodyPr/>
        <a:lstStyle/>
        <a:p>
          <a:r>
            <a:rPr lang="en-US" sz="900" dirty="0"/>
            <a:t>15 – on handler </a:t>
          </a:r>
          <a:r>
            <a:rPr lang="en-US" sz="900" dirty="0" err="1"/>
            <a:t>func</a:t>
          </a:r>
          <a:r>
            <a:rPr lang="en-US" sz="900" dirty="0"/>
            <a:t> dispatch({</a:t>
          </a:r>
          <a:r>
            <a:rPr lang="en-US" sz="900" dirty="0" err="1"/>
            <a:t>type:’SOME</a:t>
          </a:r>
          <a:r>
            <a:rPr lang="en-US" sz="900" dirty="0"/>
            <a:t>’})</a:t>
          </a:r>
        </a:p>
      </dgm:t>
    </dgm:pt>
    <dgm:pt modelId="{ECE1B141-4AE2-436B-8D4E-C0AE68382D89}" type="parTrans" cxnId="{C5CECDF0-49C9-40B2-9476-E30A11134029}">
      <dgm:prSet/>
      <dgm:spPr/>
      <dgm:t>
        <a:bodyPr/>
        <a:lstStyle/>
        <a:p>
          <a:endParaRPr lang="en-US" sz="900"/>
        </a:p>
      </dgm:t>
    </dgm:pt>
    <dgm:pt modelId="{E68F5731-F95A-442B-9225-ACD1B5A923DE}" type="sibTrans" cxnId="{C5CECDF0-49C9-40B2-9476-E30A11134029}">
      <dgm:prSet/>
      <dgm:spPr/>
      <dgm:t>
        <a:bodyPr/>
        <a:lstStyle/>
        <a:p>
          <a:endParaRPr lang="en-US" sz="900"/>
        </a:p>
      </dgm:t>
    </dgm:pt>
    <dgm:pt modelId="{9FAB041E-9B99-4138-A70B-317F0BB80D06}">
      <dgm:prSet custT="1"/>
      <dgm:spPr/>
      <dgm:t>
        <a:bodyPr/>
        <a:lstStyle/>
        <a:p>
          <a:r>
            <a:rPr lang="en-US" sz="900" dirty="0"/>
            <a:t>16 - </a:t>
          </a:r>
          <a:r>
            <a:rPr lang="en-US" sz="900" b="0" i="0" dirty="0"/>
            <a:t>Attaching Payloads to Actions </a:t>
          </a:r>
          <a:r>
            <a:rPr lang="en-US" sz="900" dirty="0"/>
            <a:t>dispatch({</a:t>
          </a:r>
          <a:r>
            <a:rPr lang="en-US" sz="900" dirty="0" err="1"/>
            <a:t>type:’SOME</a:t>
          </a:r>
          <a:r>
            <a:rPr lang="en-US" sz="900" dirty="0"/>
            <a:t>’}, amount:5)</a:t>
          </a:r>
        </a:p>
      </dgm:t>
    </dgm:pt>
    <dgm:pt modelId="{D8A9E0B6-61B8-4986-9D28-5CAC107DA0E6}" type="parTrans" cxnId="{F771384E-09E0-4406-A7A7-C665871E06D1}">
      <dgm:prSet/>
      <dgm:spPr/>
      <dgm:t>
        <a:bodyPr/>
        <a:lstStyle/>
        <a:p>
          <a:endParaRPr lang="en-US" sz="900"/>
        </a:p>
      </dgm:t>
    </dgm:pt>
    <dgm:pt modelId="{EE81B161-DF6D-4D39-B59B-ACBF1F5700C8}" type="sibTrans" cxnId="{F771384E-09E0-4406-A7A7-C665871E06D1}">
      <dgm:prSet/>
      <dgm:spPr/>
      <dgm:t>
        <a:bodyPr/>
        <a:lstStyle/>
        <a:p>
          <a:endParaRPr lang="en-US" sz="900"/>
        </a:p>
      </dgm:t>
    </dgm:pt>
    <dgm:pt modelId="{BED0A469-96E4-40FD-8206-E59A0C966853}" type="pres">
      <dgm:prSet presAssocID="{FE680F0A-81F9-43FF-BAD4-BEC448F95A72}" presName="linear" presStyleCnt="0">
        <dgm:presLayoutVars>
          <dgm:animLvl val="lvl"/>
          <dgm:resizeHandles val="exact"/>
        </dgm:presLayoutVars>
      </dgm:prSet>
      <dgm:spPr/>
    </dgm:pt>
    <dgm:pt modelId="{11713A24-A296-461B-BD1A-CE5187ABD592}" type="pres">
      <dgm:prSet presAssocID="{D0E49239-BF0D-462F-8022-24519DC9D616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B38BE224-6231-43FE-815D-9AAFEA29C3C1}" type="pres">
      <dgm:prSet presAssocID="{A08743B7-68AD-446B-B96A-78D6E91E5515}" presName="spacer" presStyleCnt="0"/>
      <dgm:spPr/>
    </dgm:pt>
    <dgm:pt modelId="{5B01FDD3-397C-4424-8563-FA10AE1F6562}" type="pres">
      <dgm:prSet presAssocID="{01A80FD2-2BF5-454E-8C19-099B213B3DD0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94948663-6312-4731-B1D5-AD7936B65B6A}" type="pres">
      <dgm:prSet presAssocID="{7F43CDE7-EE1E-4DCF-9D6F-1B7CBBE47DF9}" presName="spacer" presStyleCnt="0"/>
      <dgm:spPr/>
    </dgm:pt>
    <dgm:pt modelId="{26AF18DF-A991-4976-94E1-56FA0E20294B}" type="pres">
      <dgm:prSet presAssocID="{3C38A6D0-2E62-4627-B20D-21D8FB79FBDE}" presName="parentText" presStyleLbl="node1" presStyleIdx="2" presStyleCnt="16" custLinFactNeighborX="231" custLinFactNeighborY="4655">
        <dgm:presLayoutVars>
          <dgm:chMax val="0"/>
          <dgm:bulletEnabled val="1"/>
        </dgm:presLayoutVars>
      </dgm:prSet>
      <dgm:spPr/>
    </dgm:pt>
    <dgm:pt modelId="{AAFF69DF-6A53-48FD-AD29-B4BF3033F799}" type="pres">
      <dgm:prSet presAssocID="{82E98779-D990-4E9E-BDEE-A85AA189D521}" presName="spacer" presStyleCnt="0"/>
      <dgm:spPr/>
    </dgm:pt>
    <dgm:pt modelId="{F332B531-2331-4372-BDC9-C45D4509F8D0}" type="pres">
      <dgm:prSet presAssocID="{B321F954-A8AF-424E-97E9-8045FEDE32C0}" presName="parentText" presStyleLbl="node1" presStyleIdx="3" presStyleCnt="16" custLinFactNeighborY="-1">
        <dgm:presLayoutVars>
          <dgm:chMax val="0"/>
          <dgm:bulletEnabled val="1"/>
        </dgm:presLayoutVars>
      </dgm:prSet>
      <dgm:spPr/>
    </dgm:pt>
    <dgm:pt modelId="{FDDF95E3-03BF-4284-88E9-32C349D73B32}" type="pres">
      <dgm:prSet presAssocID="{7A963F4A-9E9C-447A-9EFF-3A3139E54E6F}" presName="spacer" presStyleCnt="0"/>
      <dgm:spPr/>
    </dgm:pt>
    <dgm:pt modelId="{8769743E-60E2-45A5-AD03-81DFA7DBA86F}" type="pres">
      <dgm:prSet presAssocID="{D145E635-C18A-40E5-8BA0-4583D88C6ECE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889D82A6-8F2D-4DD0-B764-27837E2B5DB2}" type="pres">
      <dgm:prSet presAssocID="{74757F85-2847-429F-BD1B-35D38BE09F88}" presName="spacer" presStyleCnt="0"/>
      <dgm:spPr/>
    </dgm:pt>
    <dgm:pt modelId="{3F1E959A-3D5F-462C-9E72-5D0C45F7A5AC}" type="pres">
      <dgm:prSet presAssocID="{38AEE635-B036-46C5-B2B3-EF3C5FA6736C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17F001D2-4B28-4D0D-9C98-4181DD2E4B10}" type="pres">
      <dgm:prSet presAssocID="{6B5793C7-CCAD-4468-8967-84450AE03BB9}" presName="spacer" presStyleCnt="0"/>
      <dgm:spPr/>
    </dgm:pt>
    <dgm:pt modelId="{65F45258-744A-48F2-81A3-95025EF8F0B5}" type="pres">
      <dgm:prSet presAssocID="{7DBDC87D-2135-4F82-9170-6F421362F03C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8CC496C7-352B-4D30-81E5-BE768B05D299}" type="pres">
      <dgm:prSet presAssocID="{268D52D7-12D9-42A0-B9BF-C91083384E9F}" presName="spacer" presStyleCnt="0"/>
      <dgm:spPr/>
    </dgm:pt>
    <dgm:pt modelId="{3B3D3993-ECB9-42C0-AC25-52B1A09A1569}" type="pres">
      <dgm:prSet presAssocID="{CEF68535-B914-4A5A-9D02-8DDF2BDCB577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FA6204B0-4E26-41F3-8BA1-317607210823}" type="pres">
      <dgm:prSet presAssocID="{46636E3A-3449-4D24-9E56-4D95EDD6B795}" presName="spacer" presStyleCnt="0"/>
      <dgm:spPr/>
    </dgm:pt>
    <dgm:pt modelId="{EE7EB976-FF16-4DF5-AE8F-9325F1C86D40}" type="pres">
      <dgm:prSet presAssocID="{5F10F58F-EB62-46EC-B0FA-4CE305C2C83D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4440C960-4E87-4ABE-B205-00BB7C1C4ADB}" type="pres">
      <dgm:prSet presAssocID="{DAC390E5-C9A6-4548-8BDB-13547D1F621C}" presName="spacer" presStyleCnt="0"/>
      <dgm:spPr/>
    </dgm:pt>
    <dgm:pt modelId="{28FBFA81-BD72-4B18-AE15-466C95E32F13}" type="pres">
      <dgm:prSet presAssocID="{0538529B-49D9-407B-899F-7397C2391842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8D2E6A9B-4094-4713-B3D4-4D392A13E76F}" type="pres">
      <dgm:prSet presAssocID="{3DEC4362-6357-4A87-92A4-C2A105DF3440}" presName="spacer" presStyleCnt="0"/>
      <dgm:spPr/>
    </dgm:pt>
    <dgm:pt modelId="{FD923330-4E51-466A-9BF8-7A19388E98AB}" type="pres">
      <dgm:prSet presAssocID="{1DCDAC50-4D2C-4936-98BD-ACB032950385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B1A2EC4D-C54A-4CF8-B6A2-08EF0E2AC4C8}" type="pres">
      <dgm:prSet presAssocID="{4ECA5A51-959E-4BA9-964E-7839A0B0E9CD}" presName="spacer" presStyleCnt="0"/>
      <dgm:spPr/>
    </dgm:pt>
    <dgm:pt modelId="{B4DA96A3-E991-43A0-8444-04C51E326CD0}" type="pres">
      <dgm:prSet presAssocID="{941B44B3-4F05-465A-B0EA-B95F1DFF096B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9B7A41F0-1D6F-4CAF-997D-CC493DD66730}" type="pres">
      <dgm:prSet presAssocID="{095E04A0-A5C3-4D9E-908A-7A7B54DCD0F8}" presName="spacer" presStyleCnt="0"/>
      <dgm:spPr/>
    </dgm:pt>
    <dgm:pt modelId="{DDB7EA4E-2539-4332-A97D-4F343AE54CCF}" type="pres">
      <dgm:prSet presAssocID="{48DA6988-8E71-465A-80DB-A19DDB98776D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67C7A899-0FF1-4080-9045-7C586C30D4DA}" type="pres">
      <dgm:prSet presAssocID="{BA2E7286-B2A5-422D-AA04-60214FB542AB}" presName="spacer" presStyleCnt="0"/>
      <dgm:spPr/>
    </dgm:pt>
    <dgm:pt modelId="{8C5E3473-FEB2-468E-B87E-A057B7AE7E9D}" type="pres">
      <dgm:prSet presAssocID="{57B50D5D-8C2B-4F71-A37A-95A2C4203A79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37D83F78-CFD8-4739-9119-EFBE69055BD4}" type="pres">
      <dgm:prSet presAssocID="{B65CCD6A-5486-405E-A00D-4F405B8EC21A}" presName="spacer" presStyleCnt="0"/>
      <dgm:spPr/>
    </dgm:pt>
    <dgm:pt modelId="{FE9335F4-6CCD-42BA-8739-4DE4F0302B15}" type="pres">
      <dgm:prSet presAssocID="{07F35C02-4100-4489-A91A-05AE215D13F6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2A87ACF7-4DF3-4DA8-8CD3-A33E959D5D04}" type="pres">
      <dgm:prSet presAssocID="{E68F5731-F95A-442B-9225-ACD1B5A923DE}" presName="spacer" presStyleCnt="0"/>
      <dgm:spPr/>
    </dgm:pt>
    <dgm:pt modelId="{668269B7-E7F8-4D9F-AB11-480ED08D1D0C}" type="pres">
      <dgm:prSet presAssocID="{9FAB041E-9B99-4138-A70B-317F0BB80D06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87621804-2FCD-4709-B291-48C7016DD80A}" srcId="{FE680F0A-81F9-43FF-BAD4-BEC448F95A72}" destId="{D145E635-C18A-40E5-8BA0-4583D88C6ECE}" srcOrd="4" destOrd="0" parTransId="{C0E3135A-85C4-40BC-8B88-51A59E0174F1}" sibTransId="{74757F85-2847-429F-BD1B-35D38BE09F88}"/>
    <dgm:cxn modelId="{6BA2FD23-3685-4B4C-922E-2FB65801B6BA}" srcId="{FE680F0A-81F9-43FF-BAD4-BEC448F95A72}" destId="{57B50D5D-8C2B-4F71-A37A-95A2C4203A79}" srcOrd="13" destOrd="0" parTransId="{23D155E1-2034-4D2E-95E3-808E137EE25E}" sibTransId="{B65CCD6A-5486-405E-A00D-4F405B8EC21A}"/>
    <dgm:cxn modelId="{A6174725-F0A1-4760-8927-132EC07197BD}" type="presOf" srcId="{01A80FD2-2BF5-454E-8C19-099B213B3DD0}" destId="{5B01FDD3-397C-4424-8563-FA10AE1F6562}" srcOrd="0" destOrd="0" presId="urn:microsoft.com/office/officeart/2005/8/layout/vList2"/>
    <dgm:cxn modelId="{4048CB2B-6F1F-445E-B286-93CA0EE9043E}" type="presOf" srcId="{9FAB041E-9B99-4138-A70B-317F0BB80D06}" destId="{668269B7-E7F8-4D9F-AB11-480ED08D1D0C}" srcOrd="0" destOrd="0" presId="urn:microsoft.com/office/officeart/2005/8/layout/vList2"/>
    <dgm:cxn modelId="{90EAF231-42AE-4630-9B7C-2D1DDF05AB18}" srcId="{FE680F0A-81F9-43FF-BAD4-BEC448F95A72}" destId="{38AEE635-B036-46C5-B2B3-EF3C5FA6736C}" srcOrd="5" destOrd="0" parTransId="{3068928F-7F48-421A-AEC1-E03BAC4EF03D}" sibTransId="{6B5793C7-CCAD-4468-8967-84450AE03BB9}"/>
    <dgm:cxn modelId="{B8DF1935-02E8-462D-BD70-D2E6805C2A44}" srcId="{FE680F0A-81F9-43FF-BAD4-BEC448F95A72}" destId="{1DCDAC50-4D2C-4936-98BD-ACB032950385}" srcOrd="10" destOrd="0" parTransId="{0CA6AAFA-BFE2-4B3F-B4C7-CAB184FBB878}" sibTransId="{4ECA5A51-959E-4BA9-964E-7839A0B0E9CD}"/>
    <dgm:cxn modelId="{2DFBA93A-F538-427F-B539-A799C7973A35}" srcId="{FE680F0A-81F9-43FF-BAD4-BEC448F95A72}" destId="{0538529B-49D9-407B-899F-7397C2391842}" srcOrd="9" destOrd="0" parTransId="{B3154612-AFFC-486E-B4F4-205241EFE162}" sibTransId="{3DEC4362-6357-4A87-92A4-C2A105DF3440}"/>
    <dgm:cxn modelId="{2DFA6565-D85C-4E4B-AB9A-BA1C87A6C655}" srcId="{FE680F0A-81F9-43FF-BAD4-BEC448F95A72}" destId="{941B44B3-4F05-465A-B0EA-B95F1DFF096B}" srcOrd="11" destOrd="0" parTransId="{3AD1589A-1168-470A-92ED-94E03652C29F}" sibTransId="{095E04A0-A5C3-4D9E-908A-7A7B54DCD0F8}"/>
    <dgm:cxn modelId="{E5E1706C-1EE0-4610-AC5D-6E35F1F9E2A1}" type="presOf" srcId="{48DA6988-8E71-465A-80DB-A19DDB98776D}" destId="{DDB7EA4E-2539-4332-A97D-4F343AE54CCF}" srcOrd="0" destOrd="0" presId="urn:microsoft.com/office/officeart/2005/8/layout/vList2"/>
    <dgm:cxn modelId="{B752A74C-6D85-441B-98CD-5D485F170988}" type="presOf" srcId="{57B50D5D-8C2B-4F71-A37A-95A2C4203A79}" destId="{8C5E3473-FEB2-468E-B87E-A057B7AE7E9D}" srcOrd="0" destOrd="0" presId="urn:microsoft.com/office/officeart/2005/8/layout/vList2"/>
    <dgm:cxn modelId="{F771384E-09E0-4406-A7A7-C665871E06D1}" srcId="{FE680F0A-81F9-43FF-BAD4-BEC448F95A72}" destId="{9FAB041E-9B99-4138-A70B-317F0BB80D06}" srcOrd="15" destOrd="0" parTransId="{D8A9E0B6-61B8-4986-9D28-5CAC107DA0E6}" sibTransId="{EE81B161-DF6D-4D39-B59B-ACBF1F5700C8}"/>
    <dgm:cxn modelId="{0879EA70-CBE4-470D-B4C3-E4E44495478C}" type="presOf" srcId="{FE680F0A-81F9-43FF-BAD4-BEC448F95A72}" destId="{BED0A469-96E4-40FD-8206-E59A0C966853}" srcOrd="0" destOrd="0" presId="urn:microsoft.com/office/officeart/2005/8/layout/vList2"/>
    <dgm:cxn modelId="{44683271-DDA6-4D5E-9E13-E2A30584642C}" type="presOf" srcId="{D0E49239-BF0D-462F-8022-24519DC9D616}" destId="{11713A24-A296-461B-BD1A-CE5187ABD592}" srcOrd="0" destOrd="0" presId="urn:microsoft.com/office/officeart/2005/8/layout/vList2"/>
    <dgm:cxn modelId="{95DC6172-AAB4-4F4D-9510-809E8C4BC410}" srcId="{FE680F0A-81F9-43FF-BAD4-BEC448F95A72}" destId="{5F10F58F-EB62-46EC-B0FA-4CE305C2C83D}" srcOrd="8" destOrd="0" parTransId="{707D31F1-4C58-4DDD-9CE8-13C9CE7E4A47}" sibTransId="{DAC390E5-C9A6-4548-8BDB-13547D1F621C}"/>
    <dgm:cxn modelId="{F9669179-54F4-4671-8BE0-AF0C1C60651B}" srcId="{FE680F0A-81F9-43FF-BAD4-BEC448F95A72}" destId="{48DA6988-8E71-465A-80DB-A19DDB98776D}" srcOrd="12" destOrd="0" parTransId="{5FB8A6BC-8094-4D8A-AF14-D33DE08486D0}" sibTransId="{BA2E7286-B2A5-422D-AA04-60214FB542AB}"/>
    <dgm:cxn modelId="{40A32C84-C3D4-4D55-8693-8DF69AF201CB}" srcId="{FE680F0A-81F9-43FF-BAD4-BEC448F95A72}" destId="{01A80FD2-2BF5-454E-8C19-099B213B3DD0}" srcOrd="1" destOrd="0" parTransId="{3A929886-C806-44D6-B573-336364DC6A58}" sibTransId="{7F43CDE7-EE1E-4DCF-9D6F-1B7CBBE47DF9}"/>
    <dgm:cxn modelId="{88A29F88-7CDC-4278-9EB7-C25D96F0CE91}" type="presOf" srcId="{B321F954-A8AF-424E-97E9-8045FEDE32C0}" destId="{F332B531-2331-4372-BDC9-C45D4509F8D0}" srcOrd="0" destOrd="0" presId="urn:microsoft.com/office/officeart/2005/8/layout/vList2"/>
    <dgm:cxn modelId="{79DF3696-33CE-45BE-B2BD-5FA40CE5FDAC}" srcId="{FE680F0A-81F9-43FF-BAD4-BEC448F95A72}" destId="{CEF68535-B914-4A5A-9D02-8DDF2BDCB577}" srcOrd="7" destOrd="0" parTransId="{44216A96-9942-4B24-8724-D0521A4C7018}" sibTransId="{46636E3A-3449-4D24-9E56-4D95EDD6B795}"/>
    <dgm:cxn modelId="{80755198-3A07-449D-969A-8B12EAA0E762}" srcId="{FE680F0A-81F9-43FF-BAD4-BEC448F95A72}" destId="{D0E49239-BF0D-462F-8022-24519DC9D616}" srcOrd="0" destOrd="0" parTransId="{66ED52B9-AE0D-4B5B-8164-899F768E42E2}" sibTransId="{A08743B7-68AD-446B-B96A-78D6E91E5515}"/>
    <dgm:cxn modelId="{52A127A2-CDD6-4386-8ED2-066076874FA8}" type="presOf" srcId="{CEF68535-B914-4A5A-9D02-8DDF2BDCB577}" destId="{3B3D3993-ECB9-42C0-AC25-52B1A09A1569}" srcOrd="0" destOrd="0" presId="urn:microsoft.com/office/officeart/2005/8/layout/vList2"/>
    <dgm:cxn modelId="{A32920A4-51A9-4BA3-8688-06CFFE6DB0A4}" srcId="{FE680F0A-81F9-43FF-BAD4-BEC448F95A72}" destId="{7DBDC87D-2135-4F82-9170-6F421362F03C}" srcOrd="6" destOrd="0" parTransId="{818C139F-A7A7-488D-8021-D49AF197F2D2}" sibTransId="{268D52D7-12D9-42A0-B9BF-C91083384E9F}"/>
    <dgm:cxn modelId="{D17961A4-1BEF-4023-9D16-6A59E64AC9EC}" type="presOf" srcId="{07F35C02-4100-4489-A91A-05AE215D13F6}" destId="{FE9335F4-6CCD-42BA-8739-4DE4F0302B15}" srcOrd="0" destOrd="0" presId="urn:microsoft.com/office/officeart/2005/8/layout/vList2"/>
    <dgm:cxn modelId="{DED0A4AA-33C0-4B7B-A635-CFEAF82B3B21}" type="presOf" srcId="{0538529B-49D9-407B-899F-7397C2391842}" destId="{28FBFA81-BD72-4B18-AE15-466C95E32F13}" srcOrd="0" destOrd="0" presId="urn:microsoft.com/office/officeart/2005/8/layout/vList2"/>
    <dgm:cxn modelId="{C277AFAA-E1E4-49DA-AD3D-B0CC8991674B}" type="presOf" srcId="{3C38A6D0-2E62-4627-B20D-21D8FB79FBDE}" destId="{26AF18DF-A991-4976-94E1-56FA0E20294B}" srcOrd="0" destOrd="0" presId="urn:microsoft.com/office/officeart/2005/8/layout/vList2"/>
    <dgm:cxn modelId="{B5AE58BA-04DB-4393-84BB-9AEF56197655}" type="presOf" srcId="{1DCDAC50-4D2C-4936-98BD-ACB032950385}" destId="{FD923330-4E51-466A-9BF8-7A19388E98AB}" srcOrd="0" destOrd="0" presId="urn:microsoft.com/office/officeart/2005/8/layout/vList2"/>
    <dgm:cxn modelId="{DFC1EBBA-5D4A-43FC-997E-A6806DCF8F78}" type="presOf" srcId="{38AEE635-B036-46C5-B2B3-EF3C5FA6736C}" destId="{3F1E959A-3D5F-462C-9E72-5D0C45F7A5AC}" srcOrd="0" destOrd="0" presId="urn:microsoft.com/office/officeart/2005/8/layout/vList2"/>
    <dgm:cxn modelId="{772D27C8-B39F-4F70-9A82-97F8127A77A7}" type="presOf" srcId="{7DBDC87D-2135-4F82-9170-6F421362F03C}" destId="{65F45258-744A-48F2-81A3-95025EF8F0B5}" srcOrd="0" destOrd="0" presId="urn:microsoft.com/office/officeart/2005/8/layout/vList2"/>
    <dgm:cxn modelId="{7BF9D5CE-967A-4A81-BD76-EFC23147EBAE}" type="presOf" srcId="{5F10F58F-EB62-46EC-B0FA-4CE305C2C83D}" destId="{EE7EB976-FF16-4DF5-AE8F-9325F1C86D40}" srcOrd="0" destOrd="0" presId="urn:microsoft.com/office/officeart/2005/8/layout/vList2"/>
    <dgm:cxn modelId="{CE688FDA-FCE4-44FA-97FC-26B0CE2E8F15}" type="presOf" srcId="{941B44B3-4F05-465A-B0EA-B95F1DFF096B}" destId="{B4DA96A3-E991-43A0-8444-04C51E326CD0}" srcOrd="0" destOrd="0" presId="urn:microsoft.com/office/officeart/2005/8/layout/vList2"/>
    <dgm:cxn modelId="{7AD994DB-42FC-4F77-B8C7-3E0CC629C79A}" type="presOf" srcId="{D145E635-C18A-40E5-8BA0-4583D88C6ECE}" destId="{8769743E-60E2-45A5-AD03-81DFA7DBA86F}" srcOrd="0" destOrd="0" presId="urn:microsoft.com/office/officeart/2005/8/layout/vList2"/>
    <dgm:cxn modelId="{2DB26FDC-FB21-449C-A5F3-4883F77D0356}" srcId="{FE680F0A-81F9-43FF-BAD4-BEC448F95A72}" destId="{3C38A6D0-2E62-4627-B20D-21D8FB79FBDE}" srcOrd="2" destOrd="0" parTransId="{D1DD27D6-3656-454A-B68B-DA4762A6C10C}" sibTransId="{82E98779-D990-4E9E-BDEE-A85AA189D521}"/>
    <dgm:cxn modelId="{E88475ED-55D0-4D43-BA9A-03D9D2CDF826}" srcId="{FE680F0A-81F9-43FF-BAD4-BEC448F95A72}" destId="{B321F954-A8AF-424E-97E9-8045FEDE32C0}" srcOrd="3" destOrd="0" parTransId="{D313CDBB-F9F1-476E-9556-882872865E20}" sibTransId="{7A963F4A-9E9C-447A-9EFF-3A3139E54E6F}"/>
    <dgm:cxn modelId="{C5CECDF0-49C9-40B2-9476-E30A11134029}" srcId="{FE680F0A-81F9-43FF-BAD4-BEC448F95A72}" destId="{07F35C02-4100-4489-A91A-05AE215D13F6}" srcOrd="14" destOrd="0" parTransId="{ECE1B141-4AE2-436B-8D4E-C0AE68382D89}" sibTransId="{E68F5731-F95A-442B-9225-ACD1B5A923DE}"/>
    <dgm:cxn modelId="{F472367B-FC1A-45FA-B4C6-900279D13B31}" type="presParOf" srcId="{BED0A469-96E4-40FD-8206-E59A0C966853}" destId="{11713A24-A296-461B-BD1A-CE5187ABD592}" srcOrd="0" destOrd="0" presId="urn:microsoft.com/office/officeart/2005/8/layout/vList2"/>
    <dgm:cxn modelId="{61629084-30AE-48DA-8FB4-E2D8587BF819}" type="presParOf" srcId="{BED0A469-96E4-40FD-8206-E59A0C966853}" destId="{B38BE224-6231-43FE-815D-9AAFEA29C3C1}" srcOrd="1" destOrd="0" presId="urn:microsoft.com/office/officeart/2005/8/layout/vList2"/>
    <dgm:cxn modelId="{54638384-A673-45B4-A584-6DF847090B24}" type="presParOf" srcId="{BED0A469-96E4-40FD-8206-E59A0C966853}" destId="{5B01FDD3-397C-4424-8563-FA10AE1F6562}" srcOrd="2" destOrd="0" presId="urn:microsoft.com/office/officeart/2005/8/layout/vList2"/>
    <dgm:cxn modelId="{4421EFBD-DF3C-43F0-8579-2E2877F2BF8B}" type="presParOf" srcId="{BED0A469-96E4-40FD-8206-E59A0C966853}" destId="{94948663-6312-4731-B1D5-AD7936B65B6A}" srcOrd="3" destOrd="0" presId="urn:microsoft.com/office/officeart/2005/8/layout/vList2"/>
    <dgm:cxn modelId="{67B33970-68BB-4FB1-887E-8285DCA55AC3}" type="presParOf" srcId="{BED0A469-96E4-40FD-8206-E59A0C966853}" destId="{26AF18DF-A991-4976-94E1-56FA0E20294B}" srcOrd="4" destOrd="0" presId="urn:microsoft.com/office/officeart/2005/8/layout/vList2"/>
    <dgm:cxn modelId="{3D0C5AB3-79DC-4D00-B860-D23A526671BE}" type="presParOf" srcId="{BED0A469-96E4-40FD-8206-E59A0C966853}" destId="{AAFF69DF-6A53-48FD-AD29-B4BF3033F799}" srcOrd="5" destOrd="0" presId="urn:microsoft.com/office/officeart/2005/8/layout/vList2"/>
    <dgm:cxn modelId="{DBAC51A1-2F95-4830-B454-B3622D243E39}" type="presParOf" srcId="{BED0A469-96E4-40FD-8206-E59A0C966853}" destId="{F332B531-2331-4372-BDC9-C45D4509F8D0}" srcOrd="6" destOrd="0" presId="urn:microsoft.com/office/officeart/2005/8/layout/vList2"/>
    <dgm:cxn modelId="{9C496548-97BB-4D0E-B64F-5E78AE94664D}" type="presParOf" srcId="{BED0A469-96E4-40FD-8206-E59A0C966853}" destId="{FDDF95E3-03BF-4284-88E9-32C349D73B32}" srcOrd="7" destOrd="0" presId="urn:microsoft.com/office/officeart/2005/8/layout/vList2"/>
    <dgm:cxn modelId="{E37A06C8-B745-4C89-BF7F-1F46CBF18651}" type="presParOf" srcId="{BED0A469-96E4-40FD-8206-E59A0C966853}" destId="{8769743E-60E2-45A5-AD03-81DFA7DBA86F}" srcOrd="8" destOrd="0" presId="urn:microsoft.com/office/officeart/2005/8/layout/vList2"/>
    <dgm:cxn modelId="{462369DC-6D0A-4828-9803-A2B29D51EEA6}" type="presParOf" srcId="{BED0A469-96E4-40FD-8206-E59A0C966853}" destId="{889D82A6-8F2D-4DD0-B764-27837E2B5DB2}" srcOrd="9" destOrd="0" presId="urn:microsoft.com/office/officeart/2005/8/layout/vList2"/>
    <dgm:cxn modelId="{87556380-6F37-4E29-984F-1884F08A2FC9}" type="presParOf" srcId="{BED0A469-96E4-40FD-8206-E59A0C966853}" destId="{3F1E959A-3D5F-462C-9E72-5D0C45F7A5AC}" srcOrd="10" destOrd="0" presId="urn:microsoft.com/office/officeart/2005/8/layout/vList2"/>
    <dgm:cxn modelId="{8F82DDDC-3F2A-4D83-BAE2-F969ADBE14D7}" type="presParOf" srcId="{BED0A469-96E4-40FD-8206-E59A0C966853}" destId="{17F001D2-4B28-4D0D-9C98-4181DD2E4B10}" srcOrd="11" destOrd="0" presId="urn:microsoft.com/office/officeart/2005/8/layout/vList2"/>
    <dgm:cxn modelId="{F3C565B2-EDE7-4BF6-A917-77EB154337FF}" type="presParOf" srcId="{BED0A469-96E4-40FD-8206-E59A0C966853}" destId="{65F45258-744A-48F2-81A3-95025EF8F0B5}" srcOrd="12" destOrd="0" presId="urn:microsoft.com/office/officeart/2005/8/layout/vList2"/>
    <dgm:cxn modelId="{B5C3EA03-9A07-4524-877B-1DDB9F9C19C6}" type="presParOf" srcId="{BED0A469-96E4-40FD-8206-E59A0C966853}" destId="{8CC496C7-352B-4D30-81E5-BE768B05D299}" srcOrd="13" destOrd="0" presId="urn:microsoft.com/office/officeart/2005/8/layout/vList2"/>
    <dgm:cxn modelId="{A407887B-5F60-4FCA-AF2D-F5D908BA9EE8}" type="presParOf" srcId="{BED0A469-96E4-40FD-8206-E59A0C966853}" destId="{3B3D3993-ECB9-42C0-AC25-52B1A09A1569}" srcOrd="14" destOrd="0" presId="urn:microsoft.com/office/officeart/2005/8/layout/vList2"/>
    <dgm:cxn modelId="{5B93BD21-D0AE-48B4-B02E-BC04DE51A289}" type="presParOf" srcId="{BED0A469-96E4-40FD-8206-E59A0C966853}" destId="{FA6204B0-4E26-41F3-8BA1-317607210823}" srcOrd="15" destOrd="0" presId="urn:microsoft.com/office/officeart/2005/8/layout/vList2"/>
    <dgm:cxn modelId="{139E5292-FCA0-4ADF-8362-10CCAF538A84}" type="presParOf" srcId="{BED0A469-96E4-40FD-8206-E59A0C966853}" destId="{EE7EB976-FF16-4DF5-AE8F-9325F1C86D40}" srcOrd="16" destOrd="0" presId="urn:microsoft.com/office/officeart/2005/8/layout/vList2"/>
    <dgm:cxn modelId="{F0D75DAD-9FE0-49D1-AA3A-140E48D5573C}" type="presParOf" srcId="{BED0A469-96E4-40FD-8206-E59A0C966853}" destId="{4440C960-4E87-4ABE-B205-00BB7C1C4ADB}" srcOrd="17" destOrd="0" presId="urn:microsoft.com/office/officeart/2005/8/layout/vList2"/>
    <dgm:cxn modelId="{CF43B2F1-CF80-4FFD-9075-DEED21A5774F}" type="presParOf" srcId="{BED0A469-96E4-40FD-8206-E59A0C966853}" destId="{28FBFA81-BD72-4B18-AE15-466C95E32F13}" srcOrd="18" destOrd="0" presId="urn:microsoft.com/office/officeart/2005/8/layout/vList2"/>
    <dgm:cxn modelId="{478DCA68-7357-4AA4-8FEF-23A9E2A6BB2D}" type="presParOf" srcId="{BED0A469-96E4-40FD-8206-E59A0C966853}" destId="{8D2E6A9B-4094-4713-B3D4-4D392A13E76F}" srcOrd="19" destOrd="0" presId="urn:microsoft.com/office/officeart/2005/8/layout/vList2"/>
    <dgm:cxn modelId="{5FAC4C37-1EF1-42CF-9FAF-7CDF7ED260D6}" type="presParOf" srcId="{BED0A469-96E4-40FD-8206-E59A0C966853}" destId="{FD923330-4E51-466A-9BF8-7A19388E98AB}" srcOrd="20" destOrd="0" presId="urn:microsoft.com/office/officeart/2005/8/layout/vList2"/>
    <dgm:cxn modelId="{314CAF41-A69D-4873-A1AD-48B690FCC0B3}" type="presParOf" srcId="{BED0A469-96E4-40FD-8206-E59A0C966853}" destId="{B1A2EC4D-C54A-4CF8-B6A2-08EF0E2AC4C8}" srcOrd="21" destOrd="0" presId="urn:microsoft.com/office/officeart/2005/8/layout/vList2"/>
    <dgm:cxn modelId="{18BDF567-5FA5-4EB5-9FD1-A512FEB64E78}" type="presParOf" srcId="{BED0A469-96E4-40FD-8206-E59A0C966853}" destId="{B4DA96A3-E991-43A0-8444-04C51E326CD0}" srcOrd="22" destOrd="0" presId="urn:microsoft.com/office/officeart/2005/8/layout/vList2"/>
    <dgm:cxn modelId="{E095CC44-BA9B-4613-B64C-061924B2C677}" type="presParOf" srcId="{BED0A469-96E4-40FD-8206-E59A0C966853}" destId="{9B7A41F0-1D6F-4CAF-997D-CC493DD66730}" srcOrd="23" destOrd="0" presId="urn:microsoft.com/office/officeart/2005/8/layout/vList2"/>
    <dgm:cxn modelId="{5004AB41-65B8-4081-AF25-08802880C456}" type="presParOf" srcId="{BED0A469-96E4-40FD-8206-E59A0C966853}" destId="{DDB7EA4E-2539-4332-A97D-4F343AE54CCF}" srcOrd="24" destOrd="0" presId="urn:microsoft.com/office/officeart/2005/8/layout/vList2"/>
    <dgm:cxn modelId="{9651DADB-7274-42F0-8560-650CC37907F3}" type="presParOf" srcId="{BED0A469-96E4-40FD-8206-E59A0C966853}" destId="{67C7A899-0FF1-4080-9045-7C586C30D4DA}" srcOrd="25" destOrd="0" presId="urn:microsoft.com/office/officeart/2005/8/layout/vList2"/>
    <dgm:cxn modelId="{DC71D576-C527-43E6-9B3E-6F4948FD220B}" type="presParOf" srcId="{BED0A469-96E4-40FD-8206-E59A0C966853}" destId="{8C5E3473-FEB2-468E-B87E-A057B7AE7E9D}" srcOrd="26" destOrd="0" presId="urn:microsoft.com/office/officeart/2005/8/layout/vList2"/>
    <dgm:cxn modelId="{81DF7B63-432D-4289-AFD0-6FC625C1190B}" type="presParOf" srcId="{BED0A469-96E4-40FD-8206-E59A0C966853}" destId="{37D83F78-CFD8-4739-9119-EFBE69055BD4}" srcOrd="27" destOrd="0" presId="urn:microsoft.com/office/officeart/2005/8/layout/vList2"/>
    <dgm:cxn modelId="{68416B93-4896-4407-924D-49C6FEC766B1}" type="presParOf" srcId="{BED0A469-96E4-40FD-8206-E59A0C966853}" destId="{FE9335F4-6CCD-42BA-8739-4DE4F0302B15}" srcOrd="28" destOrd="0" presId="urn:microsoft.com/office/officeart/2005/8/layout/vList2"/>
    <dgm:cxn modelId="{BB0FA40F-FB1C-414F-9E75-5C7991FA3C6C}" type="presParOf" srcId="{BED0A469-96E4-40FD-8206-E59A0C966853}" destId="{2A87ACF7-4DF3-4DA8-8CD3-A33E959D5D04}" srcOrd="29" destOrd="0" presId="urn:microsoft.com/office/officeart/2005/8/layout/vList2"/>
    <dgm:cxn modelId="{FCD5ED1F-DABD-41E1-B013-5E0F7374B559}" type="presParOf" srcId="{BED0A469-96E4-40FD-8206-E59A0C966853}" destId="{668269B7-E7F8-4D9F-AB11-480ED08D1D0C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3A24-A296-461B-BD1A-CE5187ABD592}">
      <dsp:nvSpPr>
        <dsp:cNvPr id="0" name=""/>
        <dsp:cNvSpPr/>
      </dsp:nvSpPr>
      <dsp:spPr>
        <a:xfrm>
          <a:off x="0" y="110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1 - npm init  –y</a:t>
          </a:r>
        </a:p>
      </dsp:txBody>
      <dsp:txXfrm>
        <a:off x="12794" y="123396"/>
        <a:ext cx="4108261" cy="236492"/>
      </dsp:txXfrm>
    </dsp:sp>
    <dsp:sp modelId="{5B01FDD3-397C-4424-8563-FA10AE1F6562}">
      <dsp:nvSpPr>
        <dsp:cNvPr id="0" name=""/>
        <dsp:cNvSpPr/>
      </dsp:nvSpPr>
      <dsp:spPr>
        <a:xfrm>
          <a:off x="0" y="413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 – npm install redux</a:t>
          </a:r>
        </a:p>
      </dsp:txBody>
      <dsp:txXfrm>
        <a:off x="12794" y="425796"/>
        <a:ext cx="4108261" cy="236492"/>
      </dsp:txXfrm>
    </dsp:sp>
    <dsp:sp modelId="{26AF18DF-A991-4976-94E1-56FA0E20294B}">
      <dsp:nvSpPr>
        <dsp:cNvPr id="0" name=""/>
        <dsp:cNvSpPr/>
      </dsp:nvSpPr>
      <dsp:spPr>
        <a:xfrm>
          <a:off x="0" y="717279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3 - npm  install redux react-redux</a:t>
          </a:r>
        </a:p>
      </dsp:txBody>
      <dsp:txXfrm>
        <a:off x="12794" y="730073"/>
        <a:ext cx="4108261" cy="236492"/>
      </dsp:txXfrm>
    </dsp:sp>
    <dsp:sp modelId="{F332B531-2331-4372-BDC9-C45D4509F8D0}">
      <dsp:nvSpPr>
        <dsp:cNvPr id="0" name=""/>
        <dsp:cNvSpPr/>
      </dsp:nvSpPr>
      <dsp:spPr>
        <a:xfrm>
          <a:off x="0" y="1017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 – create folder store</a:t>
          </a:r>
        </a:p>
      </dsp:txBody>
      <dsp:txXfrm>
        <a:off x="12794" y="1030596"/>
        <a:ext cx="4108261" cy="236492"/>
      </dsp:txXfrm>
    </dsp:sp>
    <dsp:sp modelId="{8769743E-60E2-45A5-AD03-81DFA7DBA86F}">
      <dsp:nvSpPr>
        <dsp:cNvPr id="0" name=""/>
        <dsp:cNvSpPr/>
      </dsp:nvSpPr>
      <dsp:spPr>
        <a:xfrm>
          <a:off x="0" y="13202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5 - create file index.js inside store folder</a:t>
          </a:r>
        </a:p>
      </dsp:txBody>
      <dsp:txXfrm>
        <a:off x="12794" y="1332996"/>
        <a:ext cx="4108261" cy="236492"/>
      </dsp:txXfrm>
    </dsp:sp>
    <dsp:sp modelId="{3F1E959A-3D5F-462C-9E72-5D0C45F7A5AC}">
      <dsp:nvSpPr>
        <dsp:cNvPr id="0" name=""/>
        <dsp:cNvSpPr/>
      </dsp:nvSpPr>
      <dsp:spPr>
        <a:xfrm>
          <a:off x="0" y="1622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6 - create reducer function</a:t>
          </a:r>
        </a:p>
      </dsp:txBody>
      <dsp:txXfrm>
        <a:off x="12794" y="1635396"/>
        <a:ext cx="4108261" cy="236492"/>
      </dsp:txXfrm>
    </dsp:sp>
    <dsp:sp modelId="{65F45258-744A-48F2-81A3-95025EF8F0B5}">
      <dsp:nvSpPr>
        <dsp:cNvPr id="0" name=""/>
        <dsp:cNvSpPr/>
      </dsp:nvSpPr>
      <dsp:spPr>
        <a:xfrm>
          <a:off x="0" y="1925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 – const store =  createStore(functionReducer)</a:t>
          </a:r>
        </a:p>
      </dsp:txBody>
      <dsp:txXfrm>
        <a:off x="12794" y="1937796"/>
        <a:ext cx="4108261" cy="236492"/>
      </dsp:txXfrm>
    </dsp:sp>
    <dsp:sp modelId="{3B3D3993-ECB9-42C0-AC25-52B1A09A1569}">
      <dsp:nvSpPr>
        <dsp:cNvPr id="0" name=""/>
        <dsp:cNvSpPr/>
      </dsp:nvSpPr>
      <dsp:spPr>
        <a:xfrm>
          <a:off x="0" y="22274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 – export default store</a:t>
          </a:r>
        </a:p>
      </dsp:txBody>
      <dsp:txXfrm>
        <a:off x="12794" y="2240196"/>
        <a:ext cx="4108261" cy="236492"/>
      </dsp:txXfrm>
    </dsp:sp>
    <dsp:sp modelId="{EE7EB976-FF16-4DF5-AE8F-9325F1C86D40}">
      <dsp:nvSpPr>
        <dsp:cNvPr id="0" name=""/>
        <dsp:cNvSpPr/>
      </dsp:nvSpPr>
      <dsp:spPr>
        <a:xfrm>
          <a:off x="0" y="2529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 – in index.js (Root) import {Provider} from ‘react-redux’</a:t>
          </a:r>
        </a:p>
      </dsp:txBody>
      <dsp:txXfrm>
        <a:off x="12794" y="2542596"/>
        <a:ext cx="4108261" cy="236492"/>
      </dsp:txXfrm>
    </dsp:sp>
    <dsp:sp modelId="{28FBFA81-BD72-4B18-AE15-466C95E32F13}">
      <dsp:nvSpPr>
        <dsp:cNvPr id="0" name=""/>
        <dsp:cNvSpPr/>
      </dsp:nvSpPr>
      <dsp:spPr>
        <a:xfrm>
          <a:off x="0" y="2832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 – in index.js (Root) import store from ‘store/index’</a:t>
          </a:r>
        </a:p>
      </dsp:txBody>
      <dsp:txXfrm>
        <a:off x="12794" y="2844997"/>
        <a:ext cx="4108261" cy="236492"/>
      </dsp:txXfrm>
    </dsp:sp>
    <dsp:sp modelId="{FD923330-4E51-466A-9BF8-7A19388E98AB}">
      <dsp:nvSpPr>
        <dsp:cNvPr id="0" name=""/>
        <dsp:cNvSpPr/>
      </dsp:nvSpPr>
      <dsp:spPr>
        <a:xfrm>
          <a:off x="0" y="3134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11 – </a:t>
          </a:r>
          <a:r>
            <a:rPr lang="en-US" sz="900" kern="1200" dirty="0" err="1"/>
            <a:t>wrappe</a:t>
          </a:r>
          <a:r>
            <a:rPr lang="en-US" sz="900" kern="1200" dirty="0"/>
            <a:t> &lt;App&gt; by provider and add store to attribute store</a:t>
          </a:r>
        </a:p>
      </dsp:txBody>
      <dsp:txXfrm>
        <a:off x="12794" y="3147397"/>
        <a:ext cx="4108261" cy="236492"/>
      </dsp:txXfrm>
    </dsp:sp>
    <dsp:sp modelId="{B4DA96A3-E991-43A0-8444-04C51E326CD0}">
      <dsp:nvSpPr>
        <dsp:cNvPr id="0" name=""/>
        <dsp:cNvSpPr/>
      </dsp:nvSpPr>
      <dsp:spPr>
        <a:xfrm>
          <a:off x="0" y="34370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– in component target import {useSelector} from ‘react-redux’</a:t>
          </a:r>
        </a:p>
      </dsp:txBody>
      <dsp:txXfrm>
        <a:off x="12794" y="3449797"/>
        <a:ext cx="4108261" cy="236492"/>
      </dsp:txXfrm>
    </dsp:sp>
    <dsp:sp modelId="{DDB7EA4E-2539-4332-A97D-4F343AE54CCF}">
      <dsp:nvSpPr>
        <dsp:cNvPr id="0" name=""/>
        <dsp:cNvSpPr/>
      </dsp:nvSpPr>
      <dsp:spPr>
        <a:xfrm>
          <a:off x="0" y="37394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 – get value by const counter= </a:t>
          </a:r>
          <a:r>
            <a:rPr lang="en-US" sz="900" kern="1200" dirty="0" err="1"/>
            <a:t>useselector</a:t>
          </a:r>
          <a:r>
            <a:rPr lang="en-US" sz="900" kern="1200" dirty="0"/>
            <a:t>(state=&gt;</a:t>
          </a:r>
          <a:r>
            <a:rPr lang="en-US" sz="900" kern="1200" dirty="0" err="1"/>
            <a:t>state.counter</a:t>
          </a:r>
          <a:endParaRPr lang="en-US" sz="900" kern="1200" dirty="0"/>
        </a:p>
      </dsp:txBody>
      <dsp:txXfrm>
        <a:off x="12794" y="3752197"/>
        <a:ext cx="4108261" cy="236492"/>
      </dsp:txXfrm>
    </dsp:sp>
    <dsp:sp modelId="{8C5E3473-FEB2-468E-B87E-A057B7AE7E9D}">
      <dsp:nvSpPr>
        <dsp:cNvPr id="0" name=""/>
        <dsp:cNvSpPr/>
      </dsp:nvSpPr>
      <dsp:spPr>
        <a:xfrm>
          <a:off x="0" y="40418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14 – for dispatch import useDispatch and const dispatch=useDispatch</a:t>
          </a:r>
        </a:p>
      </dsp:txBody>
      <dsp:txXfrm>
        <a:off x="12794" y="4054597"/>
        <a:ext cx="4108261" cy="236492"/>
      </dsp:txXfrm>
    </dsp:sp>
    <dsp:sp modelId="{FE9335F4-6CCD-42BA-8739-4DE4F0302B15}">
      <dsp:nvSpPr>
        <dsp:cNvPr id="0" name=""/>
        <dsp:cNvSpPr/>
      </dsp:nvSpPr>
      <dsp:spPr>
        <a:xfrm>
          <a:off x="0" y="4344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 – on handler </a:t>
          </a:r>
          <a:r>
            <a:rPr lang="en-US" sz="900" kern="1200" dirty="0" err="1"/>
            <a:t>func</a:t>
          </a:r>
          <a:r>
            <a:rPr lang="en-US" sz="900" kern="1200" dirty="0"/>
            <a:t> dispatch({</a:t>
          </a:r>
          <a:r>
            <a:rPr lang="en-US" sz="900" kern="1200" dirty="0" err="1"/>
            <a:t>type:’SOME</a:t>
          </a:r>
          <a:r>
            <a:rPr lang="en-US" sz="900" kern="1200" dirty="0"/>
            <a:t>’})</a:t>
          </a:r>
        </a:p>
      </dsp:txBody>
      <dsp:txXfrm>
        <a:off x="12794" y="4356997"/>
        <a:ext cx="4108261" cy="236492"/>
      </dsp:txXfrm>
    </dsp:sp>
    <dsp:sp modelId="{668269B7-E7F8-4D9F-AB11-480ED08D1D0C}">
      <dsp:nvSpPr>
        <dsp:cNvPr id="0" name=""/>
        <dsp:cNvSpPr/>
      </dsp:nvSpPr>
      <dsp:spPr>
        <a:xfrm>
          <a:off x="0" y="4646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16 - </a:t>
          </a:r>
          <a:r>
            <a:rPr lang="en-US" sz="900" b="0" i="0" kern="1200" dirty="0"/>
            <a:t>Attaching Payloads to Actions </a:t>
          </a:r>
          <a:r>
            <a:rPr lang="en-US" sz="900" kern="1200" dirty="0"/>
            <a:t>dispatch({</a:t>
          </a:r>
          <a:r>
            <a:rPr lang="en-US" sz="900" kern="1200" dirty="0" err="1"/>
            <a:t>type:’SOME</a:t>
          </a:r>
          <a:r>
            <a:rPr lang="en-US" sz="900" kern="1200" dirty="0"/>
            <a:t>’}, amount:5)</a:t>
          </a:r>
        </a:p>
      </dsp:txBody>
      <dsp:txXfrm>
        <a:off x="12794" y="4659397"/>
        <a:ext cx="4108261" cy="2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input</a:t>
            </a: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init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A09CB-A474-81F1-AFD9-7DE769FFA9CC}"/>
              </a:ext>
            </a:extLst>
          </p:cNvPr>
          <p:cNvSpPr txBox="1"/>
          <p:nvPr/>
        </p:nvSpPr>
        <p:spPr>
          <a:xfrm>
            <a:off x="9092422" y="395240"/>
            <a:ext cx="229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B2B1-3F24-5191-8605-2EE4313E2D40}"/>
              </a:ext>
            </a:extLst>
          </p:cNvPr>
          <p:cNvSpPr txBox="1"/>
          <p:nvPr/>
        </p:nvSpPr>
        <p:spPr>
          <a:xfrm>
            <a:off x="3647537" y="501273"/>
            <a:ext cx="1912189" cy="2369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-disable-next-line react-hooks/rules-of-hooks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48311-5692-C432-EEBA-402458461D82}"/>
              </a:ext>
            </a:extLst>
          </p:cNvPr>
          <p:cNvSpPr txBox="1"/>
          <p:nvPr/>
        </p:nvSpPr>
        <p:spPr>
          <a:xfrm>
            <a:off x="4648199" y="268137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showCart-context.js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9A96C-EF78-DF7F-19AD-89AAF75F0AA8}"/>
              </a:ext>
            </a:extLst>
          </p:cNvPr>
          <p:cNvSpPr txBox="1"/>
          <p:nvPr/>
        </p:nvSpPr>
        <p:spPr>
          <a:xfrm>
            <a:off x="517766" y="501273"/>
            <a:ext cx="3105328" cy="5386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E242-D61F-E1D0-B823-C997BD8B00C4}"/>
              </a:ext>
            </a:extLst>
          </p:cNvPr>
          <p:cNvSpPr txBox="1"/>
          <p:nvPr/>
        </p:nvSpPr>
        <p:spPr>
          <a:xfrm>
            <a:off x="2665564" y="569758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Cart-context.js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34638-03B6-AF93-DC70-8BD751B7C628}"/>
              </a:ext>
            </a:extLst>
          </p:cNvPr>
          <p:cNvSpPr txBox="1"/>
          <p:nvPr/>
        </p:nvSpPr>
        <p:spPr>
          <a:xfrm>
            <a:off x="7513616" y="1042168"/>
            <a:ext cx="1912189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'./AvailableMeals.module.css'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meals,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 thing wrong fetching'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LOADED_MEALS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LOADED_MEALS.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data[ key ].name,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description: data[ key ].description,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data[ key ].price,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LOADED_MEALS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is new!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489B-2788-35E4-E4E1-6FE1D91838C2}"/>
              </a:ext>
            </a:extLst>
          </p:cNvPr>
          <p:cNvSpPr txBox="1"/>
          <p:nvPr/>
        </p:nvSpPr>
        <p:spPr>
          <a:xfrm>
            <a:off x="10889413" y="6514752"/>
            <a:ext cx="957530" cy="189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AvilableMeals.js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1060F-03AA-E2BF-8DBC-36F546B4D5E3}"/>
              </a:ext>
            </a:extLst>
          </p:cNvPr>
          <p:cNvSpPr txBox="1"/>
          <p:nvPr/>
        </p:nvSpPr>
        <p:spPr>
          <a:xfrm>
            <a:off x="3690670" y="3429000"/>
            <a:ext cx="1912189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amount: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price: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onAddToCart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500DB-BAF2-A19F-DFCE-4657E3545232}"/>
              </a:ext>
            </a:extLst>
          </p:cNvPr>
          <p:cNvSpPr txBox="1"/>
          <p:nvPr/>
        </p:nvSpPr>
        <p:spPr>
          <a:xfrm>
            <a:off x="4603632" y="5424434"/>
            <a:ext cx="9575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8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D7199-E541-D868-C32A-8AB0CD4D8509}"/>
              </a:ext>
            </a:extLst>
          </p:cNvPr>
          <p:cNvSpPr txBox="1"/>
          <p:nvPr/>
        </p:nvSpPr>
        <p:spPr>
          <a:xfrm>
            <a:off x="5580576" y="536621"/>
            <a:ext cx="1912189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'./HeaderCartButton.module.css'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'../Cart/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classes.bump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timer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timer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 Cart&lt;/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classes.badge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1913A-9268-B6AD-B5CE-353C696064A9}"/>
              </a:ext>
            </a:extLst>
          </p:cNvPr>
          <p:cNvSpPr txBox="1"/>
          <p:nvPr/>
        </p:nvSpPr>
        <p:spPr>
          <a:xfrm>
            <a:off x="6625095" y="3673658"/>
            <a:ext cx="957529" cy="1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32380-758B-4BB0-0B22-8BA5B6290BF4}"/>
              </a:ext>
            </a:extLst>
          </p:cNvPr>
          <p:cNvSpPr txBox="1"/>
          <p:nvPr/>
        </p:nvSpPr>
        <p:spPr>
          <a:xfrm>
            <a:off x="8468276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27171-BED1-FFD0-2E75-2861E4F08B69}"/>
              </a:ext>
            </a:extLst>
          </p:cNvPr>
          <p:cNvSpPr txBox="1"/>
          <p:nvPr/>
        </p:nvSpPr>
        <p:spPr>
          <a:xfrm>
            <a:off x="9473264" y="1042168"/>
            <a:ext cx="220097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cartCtx.totalAmount.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orders.json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user: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orderedItems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onCancel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'button--alt'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Close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Order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6DBB7-B3A2-DA20-F5B9-A8C7397951A1}"/>
              </a:ext>
            </a:extLst>
          </p:cNvPr>
          <p:cNvSpPr txBox="1"/>
          <p:nvPr/>
        </p:nvSpPr>
        <p:spPr>
          <a:xfrm>
            <a:off x="10652201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4CD21-8EE2-3D07-C4BD-2BDFEF1A3420}"/>
              </a:ext>
            </a:extLst>
          </p:cNvPr>
          <p:cNvSpPr txBox="1"/>
          <p:nvPr/>
        </p:nvSpPr>
        <p:spPr>
          <a:xfrm>
            <a:off x="5590459" y="4035295"/>
            <a:ext cx="191218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'./Checkout.module.css'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street: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city: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Submit cart data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16E0A-34B9-5A98-1719-0767F95BF362}"/>
              </a:ext>
            </a:extLst>
          </p:cNvPr>
          <p:cNvSpPr txBox="1"/>
          <p:nvPr/>
        </p:nvSpPr>
        <p:spPr>
          <a:xfrm>
            <a:off x="6503413" y="5932063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332991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52B40E-B538-4EC7-261A-3378A03CCA5D}"/>
              </a:ext>
            </a:extLst>
          </p:cNvPr>
          <p:cNvSpPr txBox="1"/>
          <p:nvPr/>
        </p:nvSpPr>
        <p:spPr>
          <a:xfrm>
            <a:off x="8971472" y="395240"/>
            <a:ext cx="2415396" cy="72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9172-165B-5275-EC6D-91AC5E7DCC9C}"/>
              </a:ext>
            </a:extLst>
          </p:cNvPr>
          <p:cNvSpPr txBox="1"/>
          <p:nvPr/>
        </p:nvSpPr>
        <p:spPr>
          <a:xfrm>
            <a:off x="5171646" y="496576"/>
            <a:ext cx="29298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Install redux app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3AE7F27-A603-46E8-9189-328B022D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605825"/>
              </p:ext>
            </p:extLst>
          </p:nvPr>
        </p:nvGraphicFramePr>
        <p:xfrm>
          <a:off x="7515226" y="1128888"/>
          <a:ext cx="4133849" cy="501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7B26F8-77E0-39EB-28C2-B8932974543C}"/>
              </a:ext>
            </a:extLst>
          </p:cNvPr>
          <p:cNvSpPr txBox="1"/>
          <p:nvPr/>
        </p:nvSpPr>
        <p:spPr>
          <a:xfrm>
            <a:off x="503155" y="485608"/>
            <a:ext cx="2512226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A95B1-BC93-A696-19B6-7AA4BBDDE14A}"/>
              </a:ext>
            </a:extLst>
          </p:cNvPr>
          <p:cNvSpPr txBox="1"/>
          <p:nvPr/>
        </p:nvSpPr>
        <p:spPr>
          <a:xfrm>
            <a:off x="487915" y="3438843"/>
            <a:ext cx="2702727" cy="29392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&gt;Redux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&gt;Increase by 10&lt;/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F839-DE16-E716-9EBE-A030F96BCC27}"/>
              </a:ext>
            </a:extLst>
          </p:cNvPr>
          <p:cNvSpPr txBox="1"/>
          <p:nvPr/>
        </p:nvSpPr>
        <p:spPr>
          <a:xfrm>
            <a:off x="487914" y="2691341"/>
            <a:ext cx="2702727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Provider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2457F5-7EDC-84F0-896B-283E4BB2939A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9308"/>
            <a:ext cx="4555327" cy="107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9F81BB-745A-3C72-33AD-E1E8F736FBF1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1087"/>
            <a:ext cx="4555327" cy="139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1B73A-BB31-4B1C-C5CE-E954574F5CD1}"/>
              </a:ext>
            </a:extLst>
          </p:cNvPr>
          <p:cNvSpPr/>
          <p:nvPr/>
        </p:nvSpPr>
        <p:spPr>
          <a:xfrm>
            <a:off x="553955" y="762000"/>
            <a:ext cx="2244725" cy="15500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7C3354-706B-AA59-5CB6-DE50B02182E8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798680" y="1537017"/>
            <a:ext cx="4772026" cy="130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880D902-1BD7-27AE-6256-492A58BF8484}"/>
              </a:ext>
            </a:extLst>
          </p:cNvPr>
          <p:cNvSpPr/>
          <p:nvPr/>
        </p:nvSpPr>
        <p:spPr>
          <a:xfrm>
            <a:off x="553955" y="2337186"/>
            <a:ext cx="1717675" cy="1084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DF02E4-1B59-8400-7B21-FEDDC9B9EE98}"/>
              </a:ext>
            </a:extLst>
          </p:cNvPr>
          <p:cNvCxnSpPr>
            <a:endCxn id="19" idx="6"/>
          </p:cNvCxnSpPr>
          <p:nvPr/>
        </p:nvCxnSpPr>
        <p:spPr>
          <a:xfrm rot="10800000">
            <a:off x="2271630" y="2391411"/>
            <a:ext cx="5299076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26B66-2C55-6BB4-98A2-AC89D0ABA411}"/>
              </a:ext>
            </a:extLst>
          </p:cNvPr>
          <p:cNvSpPr/>
          <p:nvPr/>
        </p:nvSpPr>
        <p:spPr>
          <a:xfrm>
            <a:off x="553955" y="2507434"/>
            <a:ext cx="1017905" cy="108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1D3B08-640C-90E5-80C7-47079A87ACEE}"/>
              </a:ext>
            </a:extLst>
          </p:cNvPr>
          <p:cNvCxnSpPr>
            <a:endCxn id="26" idx="3"/>
          </p:cNvCxnSpPr>
          <p:nvPr/>
        </p:nvCxnSpPr>
        <p:spPr>
          <a:xfrm rot="10800000">
            <a:off x="1571860" y="2561659"/>
            <a:ext cx="5998846" cy="86734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225313-D02D-F08B-6501-B8F3552DA8CA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2" y="3083756"/>
            <a:ext cx="4324585" cy="718624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E8D85-D204-4141-73EE-2ECD96F6A51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7"/>
            <a:ext cx="4324584" cy="1071199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1872DE2-AF94-D212-3F93-FA416E18C2B5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6"/>
            <a:ext cx="4324584" cy="1328224"/>
          </a:xfrm>
          <a:prstGeom prst="bentConnector3">
            <a:avLst>
              <a:gd name="adj1" fmla="val 7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B099AAF-B05D-F8B4-06B1-35C6EAA38E2C}"/>
              </a:ext>
            </a:extLst>
          </p:cNvPr>
          <p:cNvCxnSpPr/>
          <p:nvPr/>
        </p:nvCxnSpPr>
        <p:spPr>
          <a:xfrm rot="10800000">
            <a:off x="2461261" y="3550920"/>
            <a:ext cx="5053965" cy="1158240"/>
          </a:xfrm>
          <a:prstGeom prst="bentConnector3">
            <a:avLst>
              <a:gd name="adj1" fmla="val 6387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DA2DF1-8015-125D-901B-86276DC0AEBA}"/>
              </a:ext>
            </a:extLst>
          </p:cNvPr>
          <p:cNvCxnSpPr>
            <a:cxnSpLocks/>
          </p:cNvCxnSpPr>
          <p:nvPr/>
        </p:nvCxnSpPr>
        <p:spPr>
          <a:xfrm rot="10800000">
            <a:off x="2689861" y="4014866"/>
            <a:ext cx="4825365" cy="1006717"/>
          </a:xfrm>
          <a:prstGeom prst="bentConnector3">
            <a:avLst>
              <a:gd name="adj1" fmla="val 7052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F6E422-27FE-8ABD-4892-CDDFE94CBA38}"/>
              </a:ext>
            </a:extLst>
          </p:cNvPr>
          <p:cNvCxnSpPr/>
          <p:nvPr/>
        </p:nvCxnSpPr>
        <p:spPr>
          <a:xfrm rot="10800000">
            <a:off x="1676317" y="3902183"/>
            <a:ext cx="5838908" cy="1464520"/>
          </a:xfrm>
          <a:prstGeom prst="bentConnector3">
            <a:avLst>
              <a:gd name="adj1" fmla="val 64355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040518-4388-DA6A-3629-2320EF6EC8EB}"/>
              </a:ext>
            </a:extLst>
          </p:cNvPr>
          <p:cNvCxnSpPr/>
          <p:nvPr/>
        </p:nvCxnSpPr>
        <p:spPr>
          <a:xfrm rot="10800000">
            <a:off x="1920241" y="4838700"/>
            <a:ext cx="5594985" cy="792480"/>
          </a:xfrm>
          <a:prstGeom prst="bentConnector3">
            <a:avLst>
              <a:gd name="adj1" fmla="val 68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092003-78DC-0BDE-7371-E530954D1206}"/>
              </a:ext>
            </a:extLst>
          </p:cNvPr>
          <p:cNvCxnSpPr/>
          <p:nvPr/>
        </p:nvCxnSpPr>
        <p:spPr>
          <a:xfrm rot="10800000">
            <a:off x="2369821" y="4518226"/>
            <a:ext cx="5145405" cy="1402515"/>
          </a:xfrm>
          <a:prstGeom prst="bentConnector3">
            <a:avLst>
              <a:gd name="adj1" fmla="val 7902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D572F-3A5E-0819-B8FD-8B402845F21F}"/>
              </a:ext>
            </a:extLst>
          </p:cNvPr>
          <p:cNvSpPr txBox="1"/>
          <p:nvPr/>
        </p:nvSpPr>
        <p:spPr>
          <a:xfrm>
            <a:off x="7658100" y="402860"/>
            <a:ext cx="2890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toolKit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C43FC-1CC0-8A10-B2F5-819E3B19EA5F}"/>
              </a:ext>
            </a:extLst>
          </p:cNvPr>
          <p:cNvSpPr txBox="1"/>
          <p:nvPr/>
        </p:nvSpPr>
        <p:spPr>
          <a:xfrm>
            <a:off x="7505702" y="1110746"/>
            <a:ext cx="4099560" cy="521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9E23-7A6F-4B3A-598A-D60C8EA23060}"/>
              </a:ext>
            </a:extLst>
          </p:cNvPr>
          <p:cNvSpPr txBox="1"/>
          <p:nvPr/>
        </p:nvSpPr>
        <p:spPr>
          <a:xfrm>
            <a:off x="2621281" y="766732"/>
            <a:ext cx="4099560" cy="5493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C89C-5AD7-72DD-7067-658E7285E7B2}"/>
              </a:ext>
            </a:extLst>
          </p:cNvPr>
          <p:cNvSpPr/>
          <p:nvPr/>
        </p:nvSpPr>
        <p:spPr>
          <a:xfrm>
            <a:off x="7581902" y="1110746"/>
            <a:ext cx="2461260" cy="2274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37F79-C598-59AB-7A40-9BA3468E6E58}"/>
              </a:ext>
            </a:extLst>
          </p:cNvPr>
          <p:cNvSpPr/>
          <p:nvPr/>
        </p:nvSpPr>
        <p:spPr>
          <a:xfrm>
            <a:off x="2621280" y="766732"/>
            <a:ext cx="3017519" cy="326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30DAA-740B-8B5A-F63F-BCE795103E8A}"/>
              </a:ext>
            </a:extLst>
          </p:cNvPr>
          <p:cNvSpPr/>
          <p:nvPr/>
        </p:nvSpPr>
        <p:spPr>
          <a:xfrm>
            <a:off x="7581902" y="1391555"/>
            <a:ext cx="3749040" cy="227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C286F8-F578-18CB-5301-7D6D1C7E9DB4}"/>
              </a:ext>
            </a:extLst>
          </p:cNvPr>
          <p:cNvSpPr/>
          <p:nvPr/>
        </p:nvSpPr>
        <p:spPr>
          <a:xfrm>
            <a:off x="2613660" y="1181100"/>
            <a:ext cx="3901439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B1CD41-3730-B041-2559-FAD31B22260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>
            <a:off x="6515100" y="1371600"/>
            <a:ext cx="1066803" cy="1336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FCFBE8-5840-4551-4013-A51C1E511C62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5638800" y="929997"/>
            <a:ext cx="1943103" cy="2944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7B500-4F5E-FD3A-4860-E265F8C6460A}"/>
              </a:ext>
            </a:extLst>
          </p:cNvPr>
          <p:cNvSpPr/>
          <p:nvPr/>
        </p:nvSpPr>
        <p:spPr>
          <a:xfrm>
            <a:off x="7581902" y="607314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4E17C-7AD4-12FB-A4AE-9E66B3BB8300}"/>
              </a:ext>
            </a:extLst>
          </p:cNvPr>
          <p:cNvSpPr/>
          <p:nvPr/>
        </p:nvSpPr>
        <p:spPr>
          <a:xfrm>
            <a:off x="2659378" y="571500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A7983D-079E-4F8D-192C-A4F673C3732D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rot="10800000">
            <a:off x="4229096" y="5828735"/>
            <a:ext cx="3352806" cy="35814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F14B37-550B-34F5-80A8-797F5F0CAF0A}"/>
              </a:ext>
            </a:extLst>
          </p:cNvPr>
          <p:cNvSpPr/>
          <p:nvPr/>
        </p:nvSpPr>
        <p:spPr>
          <a:xfrm>
            <a:off x="7581902" y="5828734"/>
            <a:ext cx="3124198" cy="1707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D557C7-B48B-60CA-302D-DA0546F7DD34}"/>
              </a:ext>
            </a:extLst>
          </p:cNvPr>
          <p:cNvSpPr/>
          <p:nvPr/>
        </p:nvSpPr>
        <p:spPr>
          <a:xfrm>
            <a:off x="2659378" y="5462557"/>
            <a:ext cx="3368038" cy="1787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80C25-E501-0671-1A64-2140A8C8184B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rot="10800000">
            <a:off x="6027416" y="5551946"/>
            <a:ext cx="1554486" cy="36215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E04D-30E9-4A80-8737-9326713D02AF}"/>
              </a:ext>
            </a:extLst>
          </p:cNvPr>
          <p:cNvSpPr/>
          <p:nvPr/>
        </p:nvSpPr>
        <p:spPr>
          <a:xfrm>
            <a:off x="2659378" y="4946160"/>
            <a:ext cx="3368039" cy="4310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6AF779-8B0E-D912-8BA3-F17DA31D0947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rot="10800000">
            <a:off x="6027418" y="5161676"/>
            <a:ext cx="1554485" cy="75242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4C510-390D-9D73-9339-2CD76943D042}"/>
              </a:ext>
            </a:extLst>
          </p:cNvPr>
          <p:cNvSpPr/>
          <p:nvPr/>
        </p:nvSpPr>
        <p:spPr>
          <a:xfrm>
            <a:off x="7658100" y="2766060"/>
            <a:ext cx="3048000" cy="8305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07A32-1CCD-60B4-6B1C-5D0D7E9B4D22}"/>
              </a:ext>
            </a:extLst>
          </p:cNvPr>
          <p:cNvSpPr/>
          <p:nvPr/>
        </p:nvSpPr>
        <p:spPr>
          <a:xfrm>
            <a:off x="2933698" y="3352800"/>
            <a:ext cx="3268981" cy="5585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59862C9-13C8-7699-2129-F361F27913B6}"/>
              </a:ext>
            </a:extLst>
          </p:cNvPr>
          <p:cNvCxnSpPr>
            <a:stCxn id="44" idx="1"/>
            <a:endCxn id="45" idx="3"/>
          </p:cNvCxnSpPr>
          <p:nvPr/>
        </p:nvCxnSpPr>
        <p:spPr>
          <a:xfrm rot="10800000" flipV="1">
            <a:off x="6202680" y="3181349"/>
            <a:ext cx="1455421" cy="45071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5F6860-6E4D-FA87-5942-0309A6AF83AC}"/>
              </a:ext>
            </a:extLst>
          </p:cNvPr>
          <p:cNvSpPr/>
          <p:nvPr/>
        </p:nvSpPr>
        <p:spPr>
          <a:xfrm>
            <a:off x="7658100" y="1844040"/>
            <a:ext cx="3863340" cy="82903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7A1D7-3DE5-240E-DBE9-5720064F9930}"/>
              </a:ext>
            </a:extLst>
          </p:cNvPr>
          <p:cNvSpPr/>
          <p:nvPr/>
        </p:nvSpPr>
        <p:spPr>
          <a:xfrm>
            <a:off x="2766060" y="2228283"/>
            <a:ext cx="2583180" cy="5585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0038CF-DF76-E013-3FA0-C3FEC86AD3A2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rot="10800000" flipV="1">
            <a:off x="5349240" y="2258554"/>
            <a:ext cx="2308860" cy="2489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E7E987-3A40-134D-A86A-4F12E6BB3F4F}"/>
              </a:ext>
            </a:extLst>
          </p:cNvPr>
          <p:cNvSpPr txBox="1"/>
          <p:nvPr/>
        </p:nvSpPr>
        <p:spPr>
          <a:xfrm>
            <a:off x="586740" y="1224481"/>
            <a:ext cx="1958344" cy="272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'../store/index'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.counter.counter);</a:t>
            </a:r>
          </a:p>
          <a:p>
            <a:endParaRPr lang="en-US" sz="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show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.counter.showCounter);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 type: SOME_UNIQUE_IDENTIFIER, payload: 10 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0469B0-5972-8860-BE15-8A41044C314B}"/>
              </a:ext>
            </a:extLst>
          </p:cNvPr>
          <p:cNvSpPr/>
          <p:nvPr/>
        </p:nvSpPr>
        <p:spPr>
          <a:xfrm>
            <a:off x="1643332" y="1966913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6622CF-7126-DFB3-A296-9AC516ACCB4E}"/>
              </a:ext>
            </a:extLst>
          </p:cNvPr>
          <p:cNvSpPr/>
          <p:nvPr/>
        </p:nvSpPr>
        <p:spPr>
          <a:xfrm>
            <a:off x="1643332" y="1774984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E76472-7D27-9D85-3D3B-28B458B7C812}"/>
              </a:ext>
            </a:extLst>
          </p:cNvPr>
          <p:cNvCxnSpPr>
            <a:cxnSpLocks/>
            <a:stCxn id="59" idx="6"/>
            <a:endCxn id="64" idx="4"/>
          </p:cNvCxnSpPr>
          <p:nvPr/>
        </p:nvCxnSpPr>
        <p:spPr>
          <a:xfrm flipV="1">
            <a:off x="2424113" y="1439997"/>
            <a:ext cx="3149914" cy="4040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AE96F2-E05D-C696-133E-9EA89511A4CC}"/>
              </a:ext>
            </a:extLst>
          </p:cNvPr>
          <p:cNvCxnSpPr>
            <a:cxnSpLocks/>
            <a:stCxn id="58" idx="6"/>
            <a:endCxn id="64" idx="4"/>
          </p:cNvCxnSpPr>
          <p:nvPr/>
        </p:nvCxnSpPr>
        <p:spPr>
          <a:xfrm flipV="1">
            <a:off x="2424113" y="1439997"/>
            <a:ext cx="3149914" cy="5959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0EA257-7AE6-F946-AFB5-0531E3A4767F}"/>
              </a:ext>
            </a:extLst>
          </p:cNvPr>
          <p:cNvSpPr/>
          <p:nvPr/>
        </p:nvSpPr>
        <p:spPr>
          <a:xfrm>
            <a:off x="4564379" y="1181100"/>
            <a:ext cx="2019296" cy="2588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E1ACE-FEB7-B8D4-4760-FFA334C5CE80}"/>
              </a:ext>
            </a:extLst>
          </p:cNvPr>
          <p:cNvSpPr/>
          <p:nvPr/>
        </p:nvSpPr>
        <p:spPr>
          <a:xfrm>
            <a:off x="701039" y="2155825"/>
            <a:ext cx="1324611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3090AC5-79E4-24B9-E120-CDB617B93206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717320" y="3609887"/>
            <a:ext cx="3258008" cy="62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2046</TotalTime>
  <Words>12307</Words>
  <Application>Microsoft Office PowerPoint</Application>
  <PresentationFormat>Widescreen</PresentationFormat>
  <Paragraphs>1944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Adobe Devanagari</vt:lpstr>
      <vt:lpstr>Arial</vt:lpstr>
      <vt:lpstr>Century Gothic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39</cp:revision>
  <dcterms:created xsi:type="dcterms:W3CDTF">2022-12-25T23:21:48Z</dcterms:created>
  <dcterms:modified xsi:type="dcterms:W3CDTF">2023-01-06T20:14:04Z</dcterms:modified>
</cp:coreProperties>
</file>