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7FDBD-934B-47F7-A493-B998466EC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BEA9E8-6A08-4ECD-9118-08351474F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F804BC-ECE2-4817-BFF0-24FCDCC1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1C23B-C2FA-462B-99F0-94F5ED6A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BABC5-24ED-4B5B-A464-DCA2447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7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094D-344A-43F7-B286-9980D11C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64DA06-C6E1-4F4C-9D94-23187082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37C15-293C-476D-80E1-B480A0EB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6E2BB-3E75-4DF4-94A6-F3717893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64D3D2-078C-4A67-A76B-6C41733C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0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C7C3F4-769E-47DB-9324-8AAE72C21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E6D0F4-5251-47B9-8111-CFB6077CA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C2574-5889-4203-87F8-C1FB3FFE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D8451-ACD9-447A-85DE-98520309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147CCC-B376-4AA1-8C48-BAD2995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AE7B9-93A1-4968-88FF-9D428CD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186F2-855D-4484-948D-E35912DE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D2C15-DFDD-44D6-A7C6-10D34E82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124FA-9811-4D32-B79E-C8FBF22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101A1-AAE2-495C-A935-73E6AFC1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29FDC-DC5B-410D-9CB8-78F4ED27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8FE72C-0FDB-4BF1-82C6-66A636BC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A58FC-F7B4-472C-951B-74B44606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CA395-F63F-4DD0-9C78-9016CC1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8D7C2-967F-4FD3-A776-213071F4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6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9916D-C6C6-49B9-91D1-51D9A2EC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CC5AC4-C48E-4753-A6D1-F3185F3E9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89A887-867C-4EA3-8A3F-EAB6122C5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B0B66-E87B-4F81-ACBA-5F6E8281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E90C0-B3E5-4DDA-9C6A-D591549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A0972-F56A-4667-91CE-070D92C1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8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8E7D7-8C6A-43A8-B6A3-4840D4A6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6DF4F9-95F7-4D42-924A-E10A1617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9425EF-E059-403E-9A04-36AC98EF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400889-2A52-4C47-B7F9-6DE3D346E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82E442-19B4-4091-9BD5-DC67F0CD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BE0E6D-2514-43A3-8B72-768332AF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237F89-2440-4F18-B43B-CC2D37F0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C1C99E-AA3A-4B36-B494-6DAF7C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9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5A9F4-FA93-4A99-A1FF-F869AB90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0A5361-0CEF-47B0-BF84-376F6FCE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F08630-701B-4E51-AB90-1ABA03F9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ACFA60-6422-4CE2-95DD-41187194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0F0C61-2486-4C0D-85F8-831D73B6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6DD633-6B52-4148-B92B-F38AADEC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5B7B0-D9AF-4515-AAB8-87A45024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3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85607-56B8-4F6A-9932-33EF1E4C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1AED6-520B-41CF-9CEC-916940C4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CCAD67-A4B4-43FD-A3B6-E0AB6942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FCA52-2DEC-495B-B107-763702E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68087B-472E-4FEA-BDFD-F4AFD8F1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CCD92-C2EC-4142-A118-06BD5BC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A95C5-5AF5-4B73-BFA1-50BA6DBB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2B6047-CC94-4E04-B703-74C094145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3C17BF-C4C5-4672-A17A-4DDF731E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DAEA-21F0-4C10-A2FC-BD760E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6B4521-4E41-42CA-A9E8-EFA81F6E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E9AADB-21B4-4C10-931F-E97664A0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BBF81-BB0F-4A89-B6B3-81B0176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12F31-004C-458E-8C26-F880F5DC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5D0112-A699-49CF-A094-0ADF541F4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BB7E-D42D-41FF-BC67-19645D11529A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BEA43-0F2E-449D-ADCD-FBA8EFD60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112B6-A494-45A9-928D-14E2E0516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978F-C0E8-4362-B16F-3D3B6452B2D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7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EBE4107-2237-499B-A61A-A2CFB4105C88}"/>
              </a:ext>
            </a:extLst>
          </p:cNvPr>
          <p:cNvSpPr/>
          <p:nvPr/>
        </p:nvSpPr>
        <p:spPr>
          <a:xfrm>
            <a:off x="3330072" y="4274786"/>
            <a:ext cx="919264" cy="533902"/>
          </a:xfrm>
          <a:prstGeom prst="roundRect">
            <a:avLst>
              <a:gd name="adj" fmla="val 31143"/>
            </a:avLst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B6D9E293-CFA7-4E21-A61C-34D7AD3FAFF4}"/>
              </a:ext>
            </a:extLst>
          </p:cNvPr>
          <p:cNvSpPr/>
          <p:nvPr/>
        </p:nvSpPr>
        <p:spPr>
          <a:xfrm>
            <a:off x="2882987" y="256570"/>
            <a:ext cx="6426025" cy="6344859"/>
          </a:xfrm>
          <a:prstGeom prst="roundRect">
            <a:avLst>
              <a:gd name="adj" fmla="val 0"/>
            </a:avLst>
          </a:prstGeom>
          <a:noFill/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90AAA86-9E9B-4817-93A4-625ADB1F4774}"/>
              </a:ext>
            </a:extLst>
          </p:cNvPr>
          <p:cNvSpPr/>
          <p:nvPr/>
        </p:nvSpPr>
        <p:spPr>
          <a:xfrm>
            <a:off x="3330072" y="574611"/>
            <a:ext cx="919264" cy="533902"/>
          </a:xfrm>
          <a:prstGeom prst="roundRect">
            <a:avLst>
              <a:gd name="adj" fmla="val 31143"/>
            </a:avLst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E2B2AF0-A4CF-4947-B122-E8B164E4E5D8}"/>
              </a:ext>
            </a:extLst>
          </p:cNvPr>
          <p:cNvSpPr/>
          <p:nvPr/>
        </p:nvSpPr>
        <p:spPr>
          <a:xfrm>
            <a:off x="3330071" y="988623"/>
            <a:ext cx="5531855" cy="15945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F1D950C-79B2-4DF5-9BD9-60D0DD0C3D00}"/>
              </a:ext>
            </a:extLst>
          </p:cNvPr>
          <p:cNvSpPr/>
          <p:nvPr/>
        </p:nvSpPr>
        <p:spPr>
          <a:xfrm>
            <a:off x="3921496" y="1450331"/>
            <a:ext cx="1602612" cy="65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reezing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30AF343-00B7-495C-8890-32173106AB53}"/>
              </a:ext>
            </a:extLst>
          </p:cNvPr>
          <p:cNvSpPr/>
          <p:nvPr/>
        </p:nvSpPr>
        <p:spPr>
          <a:xfrm>
            <a:off x="6788434" y="1450330"/>
            <a:ext cx="1602612" cy="65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reezing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Application Logic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3625749-A3E8-4D3C-9FBF-7A840028463B}"/>
              </a:ext>
            </a:extLst>
          </p:cNvPr>
          <p:cNvSpPr/>
          <p:nvPr/>
        </p:nvSpPr>
        <p:spPr>
          <a:xfrm>
            <a:off x="3330072" y="4686227"/>
            <a:ext cx="5531855" cy="15945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E4005B6-34FB-4AF3-BA57-E2ABAEEA67F6}"/>
              </a:ext>
            </a:extLst>
          </p:cNvPr>
          <p:cNvSpPr/>
          <p:nvPr/>
        </p:nvSpPr>
        <p:spPr>
          <a:xfrm>
            <a:off x="3921496" y="5128851"/>
            <a:ext cx="1602612" cy="65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reezing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OpenCV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2F5F7B8-12A7-40DA-9576-52BF7C8B0594}"/>
              </a:ext>
            </a:extLst>
          </p:cNvPr>
          <p:cNvSpPr/>
          <p:nvPr/>
        </p:nvSpPr>
        <p:spPr>
          <a:xfrm>
            <a:off x="6788434" y="5128850"/>
            <a:ext cx="1602612" cy="654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reezing" dir="t"/>
          </a:scene3d>
          <a:sp3d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UVC Camera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9ABA681-B0E9-4A62-8D90-959245187F36}"/>
              </a:ext>
            </a:extLst>
          </p:cNvPr>
          <p:cNvSpPr/>
          <p:nvPr/>
        </p:nvSpPr>
        <p:spPr>
          <a:xfrm>
            <a:off x="3330072" y="3285934"/>
            <a:ext cx="5531855" cy="3052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Java Native Interface (JNI)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5" name="Pfeil: nach oben und unten 14">
            <a:extLst>
              <a:ext uri="{FF2B5EF4-FFF2-40B4-BE49-F238E27FC236}">
                <a16:creationId xmlns:a16="http://schemas.microsoft.com/office/drawing/2014/main" id="{62343BC6-AB2B-4AB2-905A-B6DF007124BC}"/>
              </a:ext>
            </a:extLst>
          </p:cNvPr>
          <p:cNvSpPr/>
          <p:nvPr/>
        </p:nvSpPr>
        <p:spPr>
          <a:xfrm>
            <a:off x="5997249" y="2751577"/>
            <a:ext cx="197498" cy="448476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feil: nach oben und unten 15">
            <a:extLst>
              <a:ext uri="{FF2B5EF4-FFF2-40B4-BE49-F238E27FC236}">
                <a16:creationId xmlns:a16="http://schemas.microsoft.com/office/drawing/2014/main" id="{98DBD85A-24B7-4463-A63B-DFAD6B6E57A4}"/>
              </a:ext>
            </a:extLst>
          </p:cNvPr>
          <p:cNvSpPr/>
          <p:nvPr/>
        </p:nvSpPr>
        <p:spPr>
          <a:xfrm>
            <a:off x="5977844" y="3777413"/>
            <a:ext cx="236308" cy="722550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ga92fib</dc:creator>
  <cp:lastModifiedBy>ga92fib</cp:lastModifiedBy>
  <cp:revision>10</cp:revision>
  <dcterms:created xsi:type="dcterms:W3CDTF">2018-10-23T22:42:12Z</dcterms:created>
  <dcterms:modified xsi:type="dcterms:W3CDTF">2018-10-24T21:57:23Z</dcterms:modified>
</cp:coreProperties>
</file>