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1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2FA4-B5E6-4971-89DF-50091BB63D9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6EF1B-4C97-44F2-A7E6-2221F62E3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424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76AD-974B-46C9-A202-91D8AF384AA7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18A9-22FF-4F23-A72F-E96A40E667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61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18A9-22FF-4F23-A72F-E96A40E6672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03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1"/>
            <a:ext cx="7543800" cy="408445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122805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813908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3D1E01-9AD9-47BA-8071-D63F79532349}" type="datetimeFigureOut">
              <a:rPr lang="hu-HU" smtClean="0"/>
              <a:t>2014.05.21.</a:t>
            </a:fld>
            <a:endParaRPr lang="hu-H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672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01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88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74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94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4055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5060272"/>
            <a:ext cx="7543800" cy="12055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887988" y="481396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3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3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28004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59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0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4804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480419" y="0"/>
            <a:ext cx="528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594359"/>
            <a:ext cx="2826429" cy="1403117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317" y="731520"/>
            <a:ext cx="5095497" cy="525780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20" y="2077375"/>
            <a:ext cx="3195962" cy="422782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26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1E01-9AD9-47BA-8071-D63F79532349}" type="datetimeFigureOut">
              <a:rPr lang="hu-HU" smtClean="0"/>
              <a:t>2014.05.21.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46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420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3D1E01-9AD9-47BA-8071-D63F79532349}" type="datetimeFigureOut">
              <a:rPr lang="hu-HU" smtClean="0"/>
              <a:t>2014.05.21.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Poros plazma kísérletek támogatása</a:t>
            </a:r>
            <a:br>
              <a:rPr lang="hu-HU" sz="6600" dirty="0"/>
            </a:br>
            <a:r>
              <a:rPr lang="hu-HU" sz="6600" dirty="0"/>
              <a:t>multiprocesszoros környezetben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793875" algn="l"/>
              </a:tabLst>
            </a:pPr>
            <a:r>
              <a:rPr lang="hu-HU" dirty="0" smtClean="0"/>
              <a:t>Készítette:	Bakró Nagy István</a:t>
            </a:r>
          </a:p>
          <a:p>
            <a:pPr>
              <a:tabLst>
                <a:tab pos="1793875" algn="l"/>
              </a:tabLst>
            </a:pPr>
            <a:r>
              <a:rPr lang="hu-HU" dirty="0" smtClean="0"/>
              <a:t>Konzulens:	Hartmann Péter </a:t>
            </a:r>
            <a:r>
              <a:rPr lang="hu-HU" sz="2100" dirty="0" smtClean="0"/>
              <a:t>(MTA </a:t>
            </a:r>
            <a:r>
              <a:rPr lang="hu-HU" sz="2100" dirty="0"/>
              <a:t>Wigner </a:t>
            </a:r>
            <a:r>
              <a:rPr lang="hu-HU" sz="2100" dirty="0" smtClean="0"/>
              <a:t>FK,SZFI)</a:t>
            </a:r>
            <a:endParaRPr lang="hu-HU" dirty="0" smtClean="0"/>
          </a:p>
          <a:p>
            <a:pPr>
              <a:tabLst>
                <a:tab pos="1793875" algn="l"/>
              </a:tabLst>
            </a:pPr>
            <a:r>
              <a:rPr lang="hu-HU" dirty="0" smtClean="0"/>
              <a:t>	Reichardt András (BME SZHVT)</a:t>
            </a:r>
            <a:endParaRPr lang="hu-HU" dirty="0"/>
          </a:p>
          <a:p>
            <a:pPr>
              <a:tabLst>
                <a:tab pos="2147888" algn="l"/>
              </a:tabLs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91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111241"/>
            <a:ext cx="7543800" cy="728004"/>
          </a:xfrm>
        </p:spPr>
        <p:txBody>
          <a:bodyPr/>
          <a:lstStyle/>
          <a:p>
            <a:r>
              <a:rPr lang="hu-HU" dirty="0" smtClean="0"/>
              <a:t>Momentum módszer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736" r="8058" b="947"/>
          <a:stretch/>
        </p:blipFill>
        <p:spPr>
          <a:xfrm>
            <a:off x="0" y="1702732"/>
            <a:ext cx="9149325" cy="301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baseline="0" dirty="0" smtClean="0"/>
              <a:t> </a:t>
            </a:r>
            <a:r>
              <a:rPr lang="hu-HU" baseline="0" dirty="0" smtClean="0"/>
              <a:t>architektúrája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smtClean="0"/>
              <a:t>Eszköz architektúrája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" y="2582334"/>
            <a:ext cx="3703638" cy="2625524"/>
          </a:xfrm>
        </p:spPr>
      </p:pic>
      <p:sp>
        <p:nvSpPr>
          <p:cNvPr id="6" name="Szöveg hely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/>
              <a:t>Memória szintek</a:t>
            </a:r>
            <a:endParaRPr lang="hu-HU" dirty="0"/>
          </a:p>
        </p:txBody>
      </p:sp>
      <p:graphicFrame>
        <p:nvGraphicFramePr>
          <p:cNvPr id="9" name="Tartalom helye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17709922"/>
              </p:ext>
            </p:extLst>
          </p:nvPr>
        </p:nvGraphicFramePr>
        <p:xfrm>
          <a:off x="4663440" y="2582334"/>
          <a:ext cx="39209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356"/>
                <a:gridCol w="854737"/>
                <a:gridCol w="944338"/>
                <a:gridCol w="1051469"/>
              </a:tblGrid>
              <a:tr h="370840">
                <a:tc rowSpan="2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Allokálás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hu-HU" dirty="0" smtClean="0"/>
                        <a:t>Sebesség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Hoszt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Kernel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Globális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Lassú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Konstans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Lokális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Privát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Regiszter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r>
              <a:rPr lang="hu-HU" dirty="0" smtClean="0"/>
              <a:t> </a:t>
            </a:r>
            <a:r>
              <a:rPr lang="hu-HU" dirty="0" err="1" smtClean="0"/>
              <a:t>osztálydiagrammja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12" y="1846263"/>
            <a:ext cx="4896826" cy="4456112"/>
          </a:xfrm>
        </p:spPr>
      </p:pic>
    </p:spTree>
    <p:extLst>
      <p:ext uri="{BB962C8B-B14F-4D97-AF65-F5344CB8AC3E}">
        <p14:creationId xmlns:p14="http://schemas.microsoft.com/office/powerpoint/2010/main" val="19278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host-program</a:t>
            </a:r>
            <a:r>
              <a:rPr lang="hu-HU" baseline="0" dirty="0" smtClean="0"/>
              <a:t>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Kép beolvasása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Képek leküldése az eszköz globális memóriájába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Kernel inicializálása és argumentumának beállítása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Kernel futtatása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Eredmény visszatöltése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Posztprocesszálás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4706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kernel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200" dirty="0" err="1" smtClean="0"/>
              <a:t>Work-item</a:t>
            </a:r>
            <a:r>
              <a:rPr lang="hu-HU" sz="3200" dirty="0" smtClean="0"/>
              <a:t> indexének meghatározása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Medián szűrés: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Kép betöltése az A </a:t>
            </a:r>
            <a:r>
              <a:rPr lang="hu-HU" sz="3000" dirty="0" err="1" smtClean="0"/>
              <a:t>bufferbe</a:t>
            </a:r>
            <a:endParaRPr lang="hu-HU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Medián szűrés a B </a:t>
            </a:r>
            <a:r>
              <a:rPr lang="hu-HU" sz="3000" dirty="0" err="1" smtClean="0"/>
              <a:t>bufferbe</a:t>
            </a:r>
            <a:endParaRPr lang="hu-HU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Detektálás a B </a:t>
            </a:r>
            <a:r>
              <a:rPr lang="hu-HU" sz="3000" dirty="0" err="1" smtClean="0"/>
              <a:t>bufferbe</a:t>
            </a:r>
            <a:endParaRPr lang="hu-HU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err="1" smtClean="0"/>
              <a:t>Flood-fill</a:t>
            </a:r>
            <a:r>
              <a:rPr lang="hu-HU" sz="3200" dirty="0" smtClean="0"/>
              <a:t> algoritmussal a ROI meghatározása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Kiterjesztés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Legtávolabbik pontok a ROI határpontjai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Pozíció számítása momentum módszerrel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Eredmény mentése a globális memóriába</a:t>
            </a:r>
          </a:p>
        </p:txBody>
      </p:sp>
    </p:spTree>
    <p:extLst>
      <p:ext uri="{BB962C8B-B14F-4D97-AF65-F5344CB8AC3E}">
        <p14:creationId xmlns:p14="http://schemas.microsoft.com/office/powerpoint/2010/main" val="17461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62" y="1737362"/>
            <a:ext cx="8718386" cy="467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77086"/>
          </a:xfrm>
        </p:spPr>
        <p:txBody>
          <a:bodyPr anchor="t"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4130" y="1063691"/>
            <a:ext cx="8221460" cy="54304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Bemutattam a </a:t>
            </a:r>
            <a:r>
              <a:rPr lang="hu-HU" sz="2800" dirty="0" err="1" smtClean="0"/>
              <a:t>porosplazma</a:t>
            </a:r>
            <a:r>
              <a:rPr lang="hu-HU" sz="2800" dirty="0" smtClean="0"/>
              <a:t> kísérletek apparátusát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Részecske detektálása szűréssel és adaptív döntési küszöbbel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Szűrés Gauss helyett medián szűrővel</a:t>
            </a:r>
          </a:p>
          <a:p>
            <a:pPr marL="0" indent="0">
              <a:buNone/>
            </a:pPr>
            <a:r>
              <a:rPr lang="hu-HU" sz="2800" b="1" dirty="0" smtClean="0"/>
              <a:t>További lehetőségek: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 smtClean="0"/>
              <a:t>Host-program</a:t>
            </a:r>
            <a:r>
              <a:rPr lang="hu-HU" sz="2800" dirty="0" smtClean="0"/>
              <a:t> </a:t>
            </a:r>
            <a:r>
              <a:rPr lang="hu-HU" sz="2800" dirty="0" err="1" smtClean="0"/>
              <a:t>producer-consumer</a:t>
            </a:r>
            <a:r>
              <a:rPr lang="hu-HU" sz="2800" dirty="0" smtClean="0"/>
              <a:t> szálba rendezése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Eredmény grafikus megjelenítése (</a:t>
            </a:r>
            <a:r>
              <a:rPr lang="hu-HU" sz="2800" dirty="0" err="1" smtClean="0"/>
              <a:t>OpenGL</a:t>
            </a:r>
            <a:r>
              <a:rPr lang="hu-HU" sz="2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Vektor műveletek használata (Intel </a:t>
            </a:r>
            <a:r>
              <a:rPr lang="hu-HU" sz="2800" dirty="0" err="1" smtClean="0"/>
              <a:t>Xeon</a:t>
            </a:r>
            <a:r>
              <a:rPr lang="hu-HU" sz="2800" dirty="0" smtClean="0"/>
              <a:t> PHI)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Részecske sebességének számítása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Kálmán </a:t>
            </a:r>
            <a:r>
              <a:rPr lang="hu-HU" sz="2800" dirty="0" err="1" smtClean="0"/>
              <a:t>prediktor</a:t>
            </a:r>
            <a:r>
              <a:rPr lang="hu-HU" sz="2800" dirty="0" smtClean="0"/>
              <a:t> használatának vizsgálati lehetősége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246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poros</a:t>
            </a:r>
            <a:r>
              <a:rPr lang="hu-HU" baseline="0" dirty="0" smtClean="0"/>
              <a:t> plazma kísérlet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418704"/>
            <a:ext cx="5094288" cy="243173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 helye 4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Alacson</a:t>
                </a:r>
                <a:r>
                  <a:rPr lang="hu-HU" sz="2000" dirty="0" smtClean="0"/>
                  <a:t>y nyomású i</a:t>
                </a:r>
                <a:r>
                  <a:rPr lang="hu-HU" sz="2000" dirty="0" smtClean="0"/>
                  <a:t>onizált nemesgáz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RF gerjesztés</a:t>
                </a:r>
                <a:endParaRPr lang="hu-HU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A plazmába szórt porrészecskék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Gravitációs, villamos, szóródásos, hőmérséklet gradiensi, ion sodrási erő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/>
                  <a:t>Részecskék erős vagy gyenge </a:t>
                </a:r>
                <a:r>
                  <a:rPr lang="hu-HU" sz="2000" dirty="0" smtClean="0"/>
                  <a:t>kölcsönhatása:</a:t>
                </a:r>
                <a:br>
                  <a:rPr lang="hu-HU" sz="2000" dirty="0" smtClean="0"/>
                </a:br>
                <a:r>
                  <a:rPr lang="hu-HU" sz="2000" dirty="0" smtClean="0"/>
                  <a:t>Coulomb csatolási </a:t>
                </a:r>
                <a:r>
                  <a:rPr lang="hu-HU" sz="2000" dirty="0" err="1" smtClean="0"/>
                  <a:t>param</a:t>
                </a:r>
                <a:r>
                  <a:rPr lang="hu-HU" sz="200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endParaRPr lang="hu-H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sz="2000" dirty="0"/>
              </a:p>
            </p:txBody>
          </p:sp>
        </mc:Choice>
        <mc:Fallback>
          <p:sp>
            <p:nvSpPr>
              <p:cNvPr id="5" name="Szöveg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4"/>
                <a:stretch>
                  <a:fillRect l="-1718" t="-1587" r="-305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43" y="3153747"/>
            <a:ext cx="5093970" cy="34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smtClean="0"/>
              <a:t>kísérlet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Elővákuum</a:t>
            </a:r>
            <a:r>
              <a:rPr lang="hu-HU" dirty="0" smtClean="0"/>
              <a:t>, középvákuum szivattyú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Nemesgáz áramlás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RF gerjesztés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Porrészecskék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Megvilágító lézer és kamera</a:t>
            </a:r>
          </a:p>
        </p:txBody>
      </p:sp>
      <p:pic>
        <p:nvPicPr>
          <p:cNvPr id="10" name="Tartalom helye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1466951"/>
            <a:ext cx="5094288" cy="3787574"/>
          </a:xfrm>
        </p:spPr>
      </p:pic>
    </p:spTree>
    <p:extLst>
      <p:ext uri="{BB962C8B-B14F-4D97-AF65-F5344CB8AC3E}">
        <p14:creationId xmlns:p14="http://schemas.microsoft.com/office/powerpoint/2010/main" val="1481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107" r="10408" b="6620"/>
          <a:stretch/>
        </p:blipFill>
        <p:spPr>
          <a:xfrm>
            <a:off x="745298" y="114300"/>
            <a:ext cx="7653403" cy="637418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58621" y="114300"/>
            <a:ext cx="622927" cy="60159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hu-HU" sz="2400" b="1" dirty="0" smtClean="0"/>
              <a:t>Álló eset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28478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7355" r="9037" b="6676"/>
          <a:stretch/>
        </p:blipFill>
        <p:spPr>
          <a:xfrm>
            <a:off x="737121" y="74363"/>
            <a:ext cx="7837718" cy="641041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58621" y="114300"/>
            <a:ext cx="622927" cy="60159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hu-HU" sz="2400" b="1" dirty="0" smtClean="0"/>
              <a:t>Forgó eset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13034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Részecskék detektálása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Küszöb módszer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Küszöb módszer szűréssel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Gauss szűrővel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Medián szűrő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Adaptív küszöb módszer szűréssel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Fényképezés okozta részletkülönbség problémája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Fényes területekben kevésbé bízhatunk meg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u-HU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2706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401516"/>
            <a:ext cx="7200000" cy="2402503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0"/>
            <a:ext cx="7200000" cy="2401516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4803032"/>
            <a:ext cx="7200000" cy="168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Részecske pozíciójának számítása momentum módszerrel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 smtClean="0"/>
              <a:t>Ditherelés</a:t>
            </a:r>
            <a:r>
              <a:rPr lang="hu-HU" sz="2800" dirty="0" smtClean="0"/>
              <a:t> a fókusz elállításával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Megjelölt pixel kiterjesztése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 smtClean="0"/>
              <a:t>Flood-fill</a:t>
            </a:r>
            <a:r>
              <a:rPr lang="hu-HU" sz="2800" dirty="0" smtClean="0"/>
              <a:t> algoritmussal a ROI megkeresése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Maximálisan világos pont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Súlypont számítása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4026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111241"/>
            <a:ext cx="7543800" cy="728004"/>
          </a:xfrm>
        </p:spPr>
        <p:txBody>
          <a:bodyPr/>
          <a:lstStyle/>
          <a:p>
            <a:r>
              <a:rPr lang="hu-HU" dirty="0" smtClean="0"/>
              <a:t>Momentum módszer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1" t="-988" r="8065" b="3601"/>
          <a:stretch/>
        </p:blipFill>
        <p:spPr>
          <a:xfrm>
            <a:off x="112488" y="659950"/>
            <a:ext cx="9019232" cy="2951478"/>
          </a:xfr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844" r="7945" b="2807"/>
          <a:stretch/>
        </p:blipFill>
        <p:spPr>
          <a:xfrm>
            <a:off x="0" y="3567216"/>
            <a:ext cx="9169052" cy="2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2280</TotalTime>
  <Words>253</Words>
  <Application>Microsoft Office PowerPoint</Application>
  <PresentationFormat>Diavetítés a képernyőre (4:3 oldalarány)</PresentationFormat>
  <Paragraphs>89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Retrospektív</vt:lpstr>
      <vt:lpstr>Poros plazma kísérletek támogatása multiprocesszoros környezetben</vt:lpstr>
      <vt:lpstr>A poros plazma kísérlet</vt:lpstr>
      <vt:lpstr>A kísérlet</vt:lpstr>
      <vt:lpstr>PowerPoint bemutató</vt:lpstr>
      <vt:lpstr>PowerPoint bemutató</vt:lpstr>
      <vt:lpstr>Részecskék detektálása</vt:lpstr>
      <vt:lpstr>PowerPoint bemutató</vt:lpstr>
      <vt:lpstr>Részecske pozíciójának számítása momentum módszerrel</vt:lpstr>
      <vt:lpstr>Momentum módszer</vt:lpstr>
      <vt:lpstr>Momentum módszer</vt:lpstr>
      <vt:lpstr>OpenCL architektúrája</vt:lpstr>
      <vt:lpstr>OpenCL context osztálydiagrammja</vt:lpstr>
      <vt:lpstr>A host-program működése</vt:lpstr>
      <vt:lpstr>A kernel működése</vt:lpstr>
      <vt:lpstr>Összehasonlítása</vt:lpstr>
      <vt:lpstr>Összegzés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Nemlineáris távvezeték szimulációja</dc:title>
  <dc:creator>István Bakró Nagy</dc:creator>
  <cp:lastModifiedBy>Bakró Nagy István</cp:lastModifiedBy>
  <cp:revision>36</cp:revision>
  <dcterms:created xsi:type="dcterms:W3CDTF">2013-01-04T15:31:54Z</dcterms:created>
  <dcterms:modified xsi:type="dcterms:W3CDTF">2014-05-21T22:38:51Z</dcterms:modified>
</cp:coreProperties>
</file>