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82" d="100"/>
          <a:sy n="82" d="100"/>
        </p:scale>
        <p:origin x="143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C2FA4-B5E6-4971-89DF-50091BB63D99}" type="datetimeFigureOut">
              <a:rPr lang="hu-HU" smtClean="0"/>
              <a:t>2014.05.21.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6EF1B-4C97-44F2-A7E6-2221F62E3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4424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676AD-974B-46C9-A202-91D8AF384AA7}" type="datetimeFigureOut">
              <a:rPr lang="hu-HU" smtClean="0"/>
              <a:t>2014.05.21.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618A9-22FF-4F23-A72F-E96A40E667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0615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618A9-22FF-4F23-A72F-E96A40E6672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603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0" y="6578600"/>
            <a:ext cx="9144001" cy="2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0" y="65121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1"/>
            <a:ext cx="7543800" cy="408445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5122805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813908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578600"/>
            <a:ext cx="802639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3D1E01-9AD9-47BA-8071-D63F79532349}" type="datetimeFigureOut">
              <a:rPr lang="hu-HU" smtClean="0"/>
              <a:t>2014.05.21.</a:t>
            </a:fld>
            <a:endParaRPr lang="hu-HU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5600" y="6578600"/>
            <a:ext cx="5799743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578600"/>
            <a:ext cx="984019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48F88C-BDD9-444B-BA83-2C9CB8C9E98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6729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1E01-9AD9-47BA-8071-D63F79532349}" type="datetimeFigureOut">
              <a:rPr lang="hu-HU" smtClean="0"/>
              <a:t>2014.05.21.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8010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 userDrawn="1"/>
        </p:nvSpPr>
        <p:spPr>
          <a:xfrm>
            <a:off x="0" y="6578600"/>
            <a:ext cx="9144001" cy="2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8"/>
          <p:cNvSpPr/>
          <p:nvPr userDrawn="1"/>
        </p:nvSpPr>
        <p:spPr>
          <a:xfrm>
            <a:off x="0" y="65121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1E01-9AD9-47BA-8071-D63F79532349}" type="datetimeFigureOut">
              <a:rPr lang="hu-HU" smtClean="0"/>
              <a:t>2014.05.21.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4887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5741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1E01-9AD9-47BA-8071-D63F79532349}" type="datetimeFigureOut">
              <a:rPr lang="hu-HU" smtClean="0"/>
              <a:t>2014.05.21.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4947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0" y="6578600"/>
            <a:ext cx="9144001" cy="2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0" y="65121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405500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5060272"/>
            <a:ext cx="7543800" cy="120553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1E01-9AD9-47BA-8071-D63F79532349}" type="datetimeFigureOut">
              <a:rPr lang="hu-HU" smtClean="0"/>
              <a:t>2014.05.21.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887988" y="481396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47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466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466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1E01-9AD9-47BA-8071-D63F79532349}" type="datetimeFigureOut">
              <a:rPr lang="hu-HU" smtClean="0"/>
              <a:t>2014.05.21.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5136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70305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3"/>
            <a:ext cx="3703320" cy="370305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1E01-9AD9-47BA-8071-D63F79532349}" type="datetimeFigureOut">
              <a:rPr lang="hu-HU" smtClean="0"/>
              <a:t>2014.05.21.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1333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1E01-9AD9-47BA-8071-D63F79532349}" type="datetimeFigureOut">
              <a:rPr lang="hu-HU" smtClean="0"/>
              <a:t>2014.05.21.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4592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0" y="6578600"/>
            <a:ext cx="9144001" cy="2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0" y="65121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1E01-9AD9-47BA-8071-D63F79532349}" type="datetimeFigureOut">
              <a:rPr lang="hu-HU" smtClean="0"/>
              <a:t>2014.05.21.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902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4804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480419" y="0"/>
            <a:ext cx="528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594359"/>
            <a:ext cx="2826429" cy="1403117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317" y="731520"/>
            <a:ext cx="5095497" cy="5257800"/>
          </a:xfrm>
        </p:spPr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20" y="2077375"/>
            <a:ext cx="3195962" cy="422782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dirty="0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43D1E01-9AD9-47BA-8071-D63F79532349}" type="datetimeFigureOut">
              <a:rPr lang="hu-HU" smtClean="0"/>
              <a:t>2014.05.21.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2269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1E01-9AD9-47BA-8071-D63F79532349}" type="datetimeFigureOut">
              <a:rPr lang="hu-HU" smtClean="0"/>
              <a:t>2014.05.21.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6463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78600"/>
            <a:ext cx="9144001" cy="2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5121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4200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578600"/>
            <a:ext cx="802639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3D1E01-9AD9-47BA-8071-D63F79532349}" type="datetimeFigureOut">
              <a:rPr lang="hu-HU" smtClean="0"/>
              <a:t>2014.05.21.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5600" y="6578600"/>
            <a:ext cx="5799743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578600"/>
            <a:ext cx="984019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27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Poros plazma kísérletek támogatása</a:t>
            </a:r>
            <a:br>
              <a:rPr lang="hu-HU" sz="6600" dirty="0"/>
            </a:br>
            <a:r>
              <a:rPr lang="hu-HU" sz="6600" dirty="0"/>
              <a:t>multiprocesszoros környezetben</a:t>
            </a:r>
            <a:endParaRPr lang="hu-HU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tabLst>
                <a:tab pos="1793875" algn="l"/>
              </a:tabLst>
            </a:pPr>
            <a:r>
              <a:rPr lang="hu-HU" dirty="0" smtClean="0"/>
              <a:t>Készítette:</a:t>
            </a:r>
            <a:r>
              <a:rPr lang="hu-HU" dirty="0" smtClean="0"/>
              <a:t>	</a:t>
            </a:r>
            <a:r>
              <a:rPr lang="hu-HU" dirty="0" smtClean="0"/>
              <a:t>B</a:t>
            </a:r>
            <a:r>
              <a:rPr lang="hu-HU" dirty="0" smtClean="0"/>
              <a:t>akró </a:t>
            </a:r>
            <a:r>
              <a:rPr lang="hu-HU" dirty="0" smtClean="0"/>
              <a:t>Nagy </a:t>
            </a:r>
            <a:r>
              <a:rPr lang="hu-HU" dirty="0" smtClean="0"/>
              <a:t>István</a:t>
            </a:r>
          </a:p>
          <a:p>
            <a:pPr>
              <a:tabLst>
                <a:tab pos="1793875" algn="l"/>
              </a:tabLst>
            </a:pPr>
            <a:r>
              <a:rPr lang="hu-HU" dirty="0" smtClean="0"/>
              <a:t>Konzulens:	Hartmann Péter </a:t>
            </a:r>
            <a:r>
              <a:rPr lang="hu-HU" sz="2100" dirty="0" smtClean="0"/>
              <a:t>(MTA </a:t>
            </a:r>
            <a:r>
              <a:rPr lang="hu-HU" sz="2100" dirty="0"/>
              <a:t>Wigner </a:t>
            </a:r>
            <a:r>
              <a:rPr lang="hu-HU" sz="2100" dirty="0" smtClean="0"/>
              <a:t>FK,SZFI)</a:t>
            </a:r>
            <a:endParaRPr lang="hu-HU" dirty="0" smtClean="0"/>
          </a:p>
          <a:p>
            <a:pPr>
              <a:tabLst>
                <a:tab pos="1793875" algn="l"/>
              </a:tabLst>
            </a:pPr>
            <a:r>
              <a:rPr lang="hu-HU" dirty="0" smtClean="0"/>
              <a:t>	Reichardt András (BME SZHVT)</a:t>
            </a:r>
            <a:endParaRPr lang="hu-HU" dirty="0"/>
          </a:p>
          <a:p>
            <a:pPr>
              <a:tabLst>
                <a:tab pos="2147888" algn="l"/>
              </a:tabLst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91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host-program</a:t>
            </a:r>
            <a:r>
              <a:rPr lang="hu-HU" baseline="0" dirty="0" smtClean="0"/>
              <a:t> működése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060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kernel működése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618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Összehasonlítása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52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Összegzés és kitekintés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469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 poros</a:t>
            </a:r>
            <a:r>
              <a:rPr lang="hu-HU" baseline="0" dirty="0" smtClean="0"/>
              <a:t> plazma kísérlet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25" y="418704"/>
            <a:ext cx="5094288" cy="2431739"/>
          </a:xfrm>
        </p:spPr>
      </p:pic>
      <p:sp>
        <p:nvSpPr>
          <p:cNvPr id="5" name="Szöveg hely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43" y="3153747"/>
            <a:ext cx="5093970" cy="341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kísérleti elrendezés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" name="Tartalom helye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25" y="1466951"/>
            <a:ext cx="5094288" cy="3787574"/>
          </a:xfrm>
        </p:spPr>
      </p:pic>
    </p:spTree>
    <p:extLst>
      <p:ext uri="{BB962C8B-B14F-4D97-AF65-F5344CB8AC3E}">
        <p14:creationId xmlns:p14="http://schemas.microsoft.com/office/powerpoint/2010/main" val="14819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Mérési eredmények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78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Részecskék detektálása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62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Részecskék detektálása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397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Részecske pozíciójának számítása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71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OpenCL</a:t>
            </a:r>
            <a:r>
              <a:rPr lang="hu-HU" baseline="0" dirty="0" smtClean="0"/>
              <a:t> környezet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155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OpenCL</a:t>
            </a:r>
            <a:r>
              <a:rPr lang="hu-HU" dirty="0" smtClean="0"/>
              <a:t> memória szintek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789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1741</TotalTime>
  <Words>38</Words>
  <Application>Microsoft Office PowerPoint</Application>
  <PresentationFormat>Diavetítés a képernyőre (4:3 oldalarány)</PresentationFormat>
  <Paragraphs>17</Paragraphs>
  <Slides>13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Retrospektív</vt:lpstr>
      <vt:lpstr>Poros plazma kísérletek támogatása multiprocesszoros környezetben</vt:lpstr>
      <vt:lpstr>A poros plazma kísérlet</vt:lpstr>
      <vt:lpstr>A kísérleti elrendezés</vt:lpstr>
      <vt:lpstr>Mérési eredmények</vt:lpstr>
      <vt:lpstr>Részecskék detektálása</vt:lpstr>
      <vt:lpstr>Részecskék detektálása</vt:lpstr>
      <vt:lpstr>Részecske pozíciójának számítása</vt:lpstr>
      <vt:lpstr>OpenCL környezet</vt:lpstr>
      <vt:lpstr>OpenCL memória szintek</vt:lpstr>
      <vt:lpstr>A host-program működése</vt:lpstr>
      <vt:lpstr>A kernel működése</vt:lpstr>
      <vt:lpstr>Összehasonlítása</vt:lpstr>
      <vt:lpstr>Összegzés és kitekintés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Nemlineáris távvezeték szimulációja</dc:title>
  <dc:creator>István Bakró Nagy</dc:creator>
  <cp:lastModifiedBy>Bakró Nagy István</cp:lastModifiedBy>
  <cp:revision>25</cp:revision>
  <dcterms:created xsi:type="dcterms:W3CDTF">2013-01-04T15:31:54Z</dcterms:created>
  <dcterms:modified xsi:type="dcterms:W3CDTF">2014-05-21T12:22:21Z</dcterms:modified>
</cp:coreProperties>
</file>