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828800"/>
            <a:ext cx="7848600" cy="3505200"/>
          </a:xfrm>
        </p:spPr>
        <p:txBody>
          <a:bodyPr>
            <a:normAutofit/>
          </a:bodyPr>
          <a:lstStyle/>
          <a:p>
            <a:r>
              <a:rPr lang="en-US" sz="2400" b="1" dirty="0" smtClean="0"/>
              <a:t>Introduction to Web Development track</a:t>
            </a:r>
            <a:br>
              <a:rPr lang="en-US" sz="2400" b="1" dirty="0" smtClean="0"/>
            </a:br>
            <a:r>
              <a:rPr lang="en-US" sz="2400" b="1" dirty="0" smtClean="0"/>
              <a:t/>
            </a:r>
            <a:br>
              <a:rPr lang="en-US" sz="2400" b="1" dirty="0" smtClean="0"/>
            </a:br>
            <a:r>
              <a:rPr lang="en-US" sz="2400" b="1" dirty="0" smtClean="0"/>
              <a:t>INSTRUCTOR : OMAR REDA</a:t>
            </a:r>
            <a:br>
              <a:rPr lang="en-US" sz="2400" b="1" dirty="0" smtClean="0"/>
            </a:br>
            <a:r>
              <a:rPr lang="en-US" sz="2400" b="1" dirty="0" smtClean="0"/>
              <a:t/>
            </a:r>
            <a:br>
              <a:rPr lang="en-US" sz="2400" b="1" dirty="0" smtClean="0"/>
            </a:br>
            <a:r>
              <a:rPr lang="en-US" sz="2400" b="1" dirty="0" smtClean="0"/>
              <a:t>Check point presentation</a:t>
            </a:r>
            <a:br>
              <a:rPr lang="en-US" sz="2400" b="1" dirty="0" smtClean="0"/>
            </a:br>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143000"/>
          </a:xfrm>
        </p:spPr>
        <p:txBody>
          <a:bodyPr>
            <a:normAutofit/>
          </a:bodyPr>
          <a:lstStyle/>
          <a:p>
            <a:pPr algn="l"/>
            <a:r>
              <a:rPr lang="en-US" sz="2800" b="1" dirty="0" smtClean="0">
                <a:solidFill>
                  <a:srgbClr val="FF0000"/>
                </a:solidFill>
              </a:rPr>
              <a:t>HOW DOES THE WEB WORK ?</a:t>
            </a:r>
            <a:endParaRPr lang="en-US" sz="2800" b="1" dirty="0">
              <a:solidFill>
                <a:srgbClr val="FF0000"/>
              </a:solidFill>
            </a:endParaRPr>
          </a:p>
        </p:txBody>
      </p:sp>
      <p:sp>
        <p:nvSpPr>
          <p:cNvPr id="4" name="Rectangle 3"/>
          <p:cNvSpPr/>
          <p:nvPr/>
        </p:nvSpPr>
        <p:spPr>
          <a:xfrm>
            <a:off x="304800" y="1752600"/>
            <a:ext cx="8458200" cy="32766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buFont typeface="Arial" pitchFamily="34" charset="0"/>
              <a:buChar char="•"/>
            </a:pPr>
            <a:r>
              <a:rPr lang="en-US" sz="2000" b="1" dirty="0" smtClean="0"/>
              <a:t>The web, which is short for World Wide Web, is one of the ways information is shared on the internet (others include email, File Transfer Protocol (FTP), and instant messaging services). The web is composed of billions of connected digital documents that are viewed in a web browser, such as Chrome, Safari, Microsoft Edge, Firefox, and others.</a:t>
            </a:r>
          </a:p>
          <a:p>
            <a:pPr>
              <a:buFont typeface="Arial" pitchFamily="34" charset="0"/>
              <a:buChar char="•"/>
            </a:pPr>
            <a:r>
              <a:rPr lang="en-US" sz="2000" b="1" dirty="0" smtClean="0"/>
              <a:t>Web pages are connected using Hypertext Transfer Protocol (HTTP), the coding language that allows you to visit any public web page. By clicking a hyperlink or entering a Uniform Resource Locator (URL), the browser uses this unique address to find and access a web page</a:t>
            </a:r>
            <a:endParaRPr lang="en-US" sz="2000" b="1" dirty="0"/>
          </a:p>
        </p:txBody>
      </p:sp>
      <p:pic>
        <p:nvPicPr>
          <p:cNvPr id="5" name="Picture 4" descr="world-wide-web4.png"/>
          <p:cNvPicPr>
            <a:picLocks noChangeAspect="1"/>
          </p:cNvPicPr>
          <p:nvPr/>
        </p:nvPicPr>
        <p:blipFill>
          <a:blip r:embed="rId2"/>
          <a:stretch>
            <a:fillRect/>
          </a:stretch>
        </p:blipFill>
        <p:spPr>
          <a:xfrm>
            <a:off x="1371600" y="4800600"/>
            <a:ext cx="6248400" cy="2057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US" sz="2400" dirty="0" smtClean="0"/>
              <a:t>You should have experience of - elements such as:</a:t>
            </a:r>
          </a:p>
          <a:p>
            <a:r>
              <a:rPr lang="en-US" sz="2400" dirty="0" smtClean="0"/>
              <a:t>Coding languages including HTML and CSS</a:t>
            </a:r>
          </a:p>
          <a:p>
            <a:r>
              <a:rPr lang="en-US" sz="2400" dirty="0" smtClean="0"/>
              <a:t>Frontend web </a:t>
            </a:r>
            <a:r>
              <a:rPr lang="en-US" sz="2400" dirty="0" err="1" smtClean="0"/>
              <a:t>programing</a:t>
            </a:r>
            <a:r>
              <a:rPr lang="en-US" sz="2400" dirty="0" smtClean="0"/>
              <a:t> languages and skills such as JavaScript, Ajax and web animation techniques</a:t>
            </a:r>
          </a:p>
          <a:p>
            <a:r>
              <a:rPr lang="en-US" sz="2400" dirty="0" smtClean="0"/>
              <a:t>Backend web </a:t>
            </a:r>
            <a:r>
              <a:rPr lang="en-US" sz="2400" dirty="0" err="1" smtClean="0"/>
              <a:t>programing</a:t>
            </a:r>
            <a:r>
              <a:rPr lang="en-US" sz="2400" dirty="0" smtClean="0"/>
              <a:t> languages such as C# or Java, PHP and Ruby</a:t>
            </a:r>
          </a:p>
          <a:p>
            <a:pPr>
              <a:buNone/>
            </a:pPr>
            <a:r>
              <a:rPr lang="en-US" sz="2400" dirty="0" smtClean="0"/>
              <a:t/>
            </a:r>
            <a:br>
              <a:rPr lang="en-US" sz="2400" dirty="0" smtClean="0"/>
            </a:br>
            <a:endParaRPr lang="en-US" sz="2400" dirty="0"/>
          </a:p>
        </p:txBody>
      </p:sp>
      <p:sp>
        <p:nvSpPr>
          <p:cNvPr id="6" name="Title 1"/>
          <p:cNvSpPr>
            <a:spLocks noGrp="1"/>
          </p:cNvSpPr>
          <p:nvPr>
            <p:ph type="title"/>
          </p:nvPr>
        </p:nvSpPr>
        <p:spPr>
          <a:xfrm>
            <a:off x="228600" y="685800"/>
            <a:ext cx="8229600" cy="1143000"/>
          </a:xfrm>
        </p:spPr>
        <p:txBody>
          <a:bodyPr>
            <a:normAutofit fontScale="90000"/>
          </a:bodyPr>
          <a:lstStyle/>
          <a:p>
            <a:pPr algn="l"/>
            <a:r>
              <a:rPr lang="en-US" sz="2800" b="1" i="1" dirty="0" smtClean="0">
                <a:solidFill>
                  <a:srgbClr val="FF0000"/>
                </a:solidFill>
              </a:rPr>
              <a:t>What </a:t>
            </a:r>
            <a:r>
              <a:rPr lang="en-US" sz="2800" b="1" dirty="0" smtClean="0">
                <a:solidFill>
                  <a:srgbClr val="FF0000"/>
                </a:solidFill>
              </a:rPr>
              <a:t>do you need</a:t>
            </a:r>
            <a:r>
              <a:rPr lang="en-US" sz="2800" b="1" i="1" dirty="0" smtClean="0">
                <a:solidFill>
                  <a:srgbClr val="FF0000"/>
                </a:solidFill>
              </a:rPr>
              <a:t> to be a web developer?</a:t>
            </a: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
            </a:r>
            <a:br>
              <a:rPr lang="en-US" sz="2800" b="1" dirty="0" smtClean="0">
                <a:solidFill>
                  <a:srgbClr val="FF0000"/>
                </a:solidFill>
              </a:rPr>
            </a:br>
            <a:endParaRPr lang="en-US" sz="2800" b="1" dirty="0">
              <a:solidFill>
                <a:srgbClr val="FF0000"/>
              </a:solidFill>
            </a:endParaRPr>
          </a:p>
        </p:txBody>
      </p:sp>
      <p:pic>
        <p:nvPicPr>
          <p:cNvPr id="7" name="Picture 6" descr="htmlcssjs-details.png"/>
          <p:cNvPicPr>
            <a:picLocks noChangeAspect="1"/>
          </p:cNvPicPr>
          <p:nvPr/>
        </p:nvPicPr>
        <p:blipFill>
          <a:blip r:embed="rId2"/>
          <a:stretch>
            <a:fillRect/>
          </a:stretch>
        </p:blipFill>
        <p:spPr>
          <a:xfrm>
            <a:off x="990600" y="4648200"/>
            <a:ext cx="6886575" cy="18764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web developers essentially make a website work by building the functionality, interactivity and visible structure of the site, normally based on the vision of designers and other key roles.</a:t>
            </a:r>
          </a:p>
          <a:p>
            <a:r>
              <a:rPr lang="en-US" sz="2400" dirty="0" smtClean="0"/>
              <a:t>Web developers are also responsible for ensuring a site functions correctly on all browsers - both desktop and mobile - through testing. Once a site is live, a developer carries out  updates and other maintenance tasks as necessary.</a:t>
            </a:r>
          </a:p>
          <a:p>
            <a:endParaRPr lang="en-US" sz="2400" dirty="0"/>
          </a:p>
        </p:txBody>
      </p:sp>
      <p:sp>
        <p:nvSpPr>
          <p:cNvPr id="5" name="Title 1"/>
          <p:cNvSpPr>
            <a:spLocks noGrp="1"/>
          </p:cNvSpPr>
          <p:nvPr>
            <p:ph type="title"/>
          </p:nvPr>
        </p:nvSpPr>
        <p:spPr>
          <a:xfrm>
            <a:off x="228600" y="685800"/>
            <a:ext cx="8229600" cy="1143000"/>
          </a:xfrm>
        </p:spPr>
        <p:txBody>
          <a:bodyPr>
            <a:normAutofit fontScale="90000"/>
          </a:bodyPr>
          <a:lstStyle/>
          <a:p>
            <a:pPr algn="l"/>
            <a:r>
              <a:rPr lang="en-US" sz="2800" b="1" i="1" dirty="0" smtClean="0">
                <a:solidFill>
                  <a:srgbClr val="FF0000"/>
                </a:solidFill>
              </a:rPr>
              <a:t>What is the  rule of the web </a:t>
            </a:r>
            <a:r>
              <a:rPr lang="en-US" sz="2800" b="1" i="1" dirty="0" err="1" smtClean="0">
                <a:solidFill>
                  <a:srgbClr val="FF0000"/>
                </a:solidFill>
              </a:rPr>
              <a:t>develober</a:t>
            </a:r>
            <a:r>
              <a:rPr lang="en-US" sz="2800" b="1" i="1" dirty="0" smtClean="0">
                <a:solidFill>
                  <a:srgbClr val="FF0000"/>
                </a:solidFill>
              </a:rPr>
              <a:t> ?</a:t>
            </a:r>
            <a:r>
              <a:rPr lang="en-US" sz="2800" b="1" dirty="0" smtClean="0">
                <a:solidFill>
                  <a:srgbClr val="FF0000"/>
                </a:solidFill>
              </a:rPr>
              <a:t/>
            </a:r>
            <a:br>
              <a:rPr lang="en-US" sz="2800" b="1" dirty="0" smtClean="0">
                <a:solidFill>
                  <a:srgbClr val="FF0000"/>
                </a:solidFill>
              </a:rPr>
            </a:br>
            <a:r>
              <a:rPr lang="en-US" sz="2800" b="1" dirty="0" smtClean="0">
                <a:solidFill>
                  <a:srgbClr val="FF0000"/>
                </a:solidFill>
              </a:rPr>
              <a:t/>
            </a:r>
            <a:br>
              <a:rPr lang="en-US" sz="2800" b="1" dirty="0" smtClean="0">
                <a:solidFill>
                  <a:srgbClr val="FF0000"/>
                </a:solidFill>
              </a:rPr>
            </a:br>
            <a:endParaRPr lang="en-US" sz="2800" b="1"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156</Words>
  <Application>Microsoft Office PowerPoint</Application>
  <PresentationFormat>On-screen Show (4:3)</PresentationFormat>
  <Paragraphs>13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Introduction to Web Development track  INSTRUCTOR : OMAR REDA  Check point presentation </vt:lpstr>
      <vt:lpstr>HOW DOES THE WEB WORK ?</vt:lpstr>
      <vt:lpstr>What do you need to be a web developer?  </vt:lpstr>
      <vt:lpstr>What is the  rule of the web develober ?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 track  INSTRUCTOR : OMAR REDA  Check point presentation </dc:title>
  <dc:creator>bakr zahaar</dc:creator>
  <cp:lastModifiedBy>f.c</cp:lastModifiedBy>
  <cp:revision>7</cp:revision>
  <dcterms:created xsi:type="dcterms:W3CDTF">2006-08-16T00:00:00Z</dcterms:created>
  <dcterms:modified xsi:type="dcterms:W3CDTF">2021-07-02T15:43:05Z</dcterms:modified>
</cp:coreProperties>
</file>