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0T13:42:11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4964 0 0,'0'0'-104'0'0,"17"-6"-112"0"0,-12 2-44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E0C5-B104-4400-AD65-BCA18335589D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154F7-065C-48B8-9D8A-204BC47A6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36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154F7-065C-48B8-9D8A-204BC47A6F1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08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2913-8EE6-DF7B-FD9F-47E0BFE5F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83377-1238-790F-D3BF-CDA3E78D0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A96A8-4EEB-2146-3234-CD9530C6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B3DD9-A7D1-CE11-FCB0-49CDA43F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8B01-9FF0-57B2-630F-05C49188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48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EE76-7EE5-A765-E60A-8CFB21DD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DBCCD-CB2B-118A-7600-EB5E8B638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E77E5-9DDC-205D-908A-0255D6D9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1B46D-218D-1A3A-8496-6FDD6066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2A5A7-9A9A-9A29-D3E9-9D8B0173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07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B56CE-5D98-7598-C8B8-3E659795F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1CDF8-9C8F-5B76-CBBA-09A14983D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38F9-5F1B-3AD8-7ADC-2166D811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4B301-6874-388F-99C7-CC02D031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D66D-E0B6-798F-D448-5C0E9C5C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7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7A93-6EEA-5A17-726A-5744561E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D20C8-F373-9958-965E-1A133F19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CC550-D985-554F-326E-B6728B45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B4855-CB0A-F88E-FA98-D4B8460B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39FBE-016D-6843-1917-A01990EC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49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4BE4-F93A-39D9-FE16-76D58687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995F1-9E4A-EF84-2A24-4D1120464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8E22-79AE-2910-4EE3-AFF713A9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00ACA-8432-0AF9-A7F1-9F901F4B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D708-C661-D540-C1AF-B8F4A848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87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03B7-41C0-BB87-8C76-989855A1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306F-0BAB-360C-6CEC-4D800FED4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1CD48-5EC1-E47F-A409-2F18BEFC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96977-96D3-9FCE-3FBB-C8F2AD6F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5A8A3-0D00-11DF-D845-3D3655E8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E166E-FDA8-BD56-8103-0D20D000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37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9F4F-9BBF-B47F-2FBF-4FEF948F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22248-9546-02DD-4047-A55F32CD0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FD6E-E6CE-4B5A-D3BB-206311ABD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B4051-62B1-2B64-0BE1-3B2DF4997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368B3-17C8-61A2-DEF6-97DDFD948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5E5FD-2DE6-4502-A78E-56347475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0AF44-5276-BC2F-F4BB-47D0E79C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A79A1-6E57-49A2-3D30-CA796FE3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10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86DE-C08B-869E-B769-CACAFCD0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C9D03-3C33-4A1C-2EB1-7D1C79FD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D5D5F-403F-A492-DFA5-965DA8A9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7A44E-5E52-BE2C-7D55-87BB2621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46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F1411-1339-7895-BD8C-072E17B4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A7ADA-B31D-00F1-20D7-0FF0B52F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13E00-A7F5-9100-FFFC-CFE83A10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28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4DC5-A745-59D7-2142-CCBEE7F5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043E-1868-8CBD-4A83-02FE7307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2139F-ACBF-7129-0A59-49CC40CC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99D1C-1671-E02F-0640-9956BB91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E0D76-4241-C077-9D74-65340FEC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D23BB-947D-327E-6892-D08260EC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4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2057-596A-2664-184D-F0148191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12C75-0782-CA51-ADEA-8A300F7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51269-7B41-3EF9-7218-33FCCE70D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503E0-FC16-D215-E058-41D9CA5D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7728F-A0B9-2E5E-5BBB-B37C4561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F61BC-9F87-629C-ACAF-EC1ED3B6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66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F0F64-BEF1-A7A5-106D-976C5664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4D225-9FFC-2F07-99AA-143197C4F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2C066-01D0-2A53-CE9E-6C596A063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EF3B9-8B46-4139-B1E1-FEC476B65957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92345-52F7-5A9B-562A-34E44E63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B713-9221-879E-8063-4C2B15F2A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45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2BFD-11DA-B8F5-C652-89FB11873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10900E9-F725-3B61-CF6D-7AAAC0005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4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A930-D15F-9E34-DFE2-A6B20ECD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Bayes' Theorem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AA7C3-AEA9-2D43-95CD-B79C2CF39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90" y="2449530"/>
            <a:ext cx="3952819" cy="1245253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D2054A04-4C71-C115-B4E7-8CDBE0BE1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5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9BB01-C005-EAD2-3165-8C978BCA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1B77-2632-1654-52C1-2BF96C9B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Naive Bayes Classifier?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313EF-0818-6835-6D49-CCF338781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 Prior Probability (P(Class))</a:t>
            </a:r>
          </a:p>
          <a:p>
            <a:pPr marL="0" indent="0">
              <a:buNone/>
            </a:pPr>
            <a:r>
              <a:rPr lang="en-IN" dirty="0"/>
              <a:t>2. Likelihood (P(</a:t>
            </a:r>
            <a:r>
              <a:rPr lang="en-IN" dirty="0" err="1"/>
              <a:t>x∣Class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/>
              <a:t>3. Posterior Probability (P(</a:t>
            </a:r>
            <a:r>
              <a:rPr lang="en-IN" dirty="0" err="1"/>
              <a:t>Class∣x</a:t>
            </a:r>
            <a:r>
              <a:rPr lang="en-IN" dirty="0"/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F5B32-4E70-0BEF-AC27-2877B3CF4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160" y="1429384"/>
            <a:ext cx="3464560" cy="1130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A103A4-C659-85A3-DBE9-FC212767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93" y="3791568"/>
            <a:ext cx="8862814" cy="983631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076BEBE-EE33-4FD7-83A2-B1DE3D772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6AE0-5646-D0AC-DFEC-1D26E260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Naive Bayes Classifier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8F3B7-7B3E-6FFD-7832-505A1AF0F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mainly three types of Naive Bayes models, chosen based on the distribution of data:</a:t>
            </a:r>
          </a:p>
          <a:p>
            <a:endParaRPr lang="en-US" dirty="0"/>
          </a:p>
          <a:p>
            <a:r>
              <a:rPr lang="en-US" dirty="0"/>
              <a:t>Gaussian</a:t>
            </a:r>
          </a:p>
          <a:p>
            <a:r>
              <a:rPr lang="en-US" dirty="0"/>
              <a:t>Multinomial</a:t>
            </a:r>
          </a:p>
          <a:p>
            <a:r>
              <a:rPr lang="en-US" dirty="0"/>
              <a:t>Bernoulli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EAA6477-FE16-8037-F6D2-326BBB904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C35844-09B9-147D-FD4F-35DBB5CA40E1}"/>
                  </a:ext>
                </a:extLst>
              </p14:cNvPr>
              <p14:cNvContentPartPr/>
              <p14:nvPr/>
            </p14:nvContentPartPr>
            <p14:xfrm>
              <a:off x="10646914" y="4545677"/>
              <a:ext cx="8280" cy="3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C35844-09B9-147D-FD4F-35DBB5CA40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38274" y="4536677"/>
                <a:ext cx="2592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486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8B7F-4084-4E42-6878-B0430CA4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AFD6-D743-16FB-9DC4-031312FDC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  <a:p>
            <a:r>
              <a:rPr lang="en-IN" dirty="0"/>
              <a:t>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D5819-1FE0-952D-16DE-D366CE4D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166" y="2900014"/>
            <a:ext cx="8079667" cy="1773586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ADAC33C-963E-3EFC-FCCA-FCD8BB347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0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C8A5-557D-374E-40C7-F9D0799E9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91E8679-ECE7-B690-3D5A-BE2BAA859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0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75</Words>
  <Application>Microsoft Office PowerPoint</Application>
  <PresentationFormat>Widescreen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Naive Bayes Classifier</vt:lpstr>
      <vt:lpstr>Bayes' Theorem</vt:lpstr>
      <vt:lpstr>What is Naive Bayes Classifier?</vt:lpstr>
      <vt:lpstr>Types of Naive Bayes Classifier</vt:lpstr>
      <vt:lpstr>Working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Abhishek Raj</dc:creator>
  <cp:lastModifiedBy>Abhishek Raj</cp:lastModifiedBy>
  <cp:revision>3</cp:revision>
  <dcterms:created xsi:type="dcterms:W3CDTF">2024-04-05T15:48:09Z</dcterms:created>
  <dcterms:modified xsi:type="dcterms:W3CDTF">2024-06-20T13:48:54Z</dcterms:modified>
</cp:coreProperties>
</file>