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83" r:id="rId4"/>
    <p:sldId id="284" r:id="rId5"/>
    <p:sldId id="285" r:id="rId6"/>
    <p:sldId id="277" r:id="rId7"/>
    <p:sldId id="282" r:id="rId8"/>
    <p:sldId id="286" r:id="rId9"/>
    <p:sldId id="287" r:id="rId10"/>
    <p:sldId id="288" r:id="rId11"/>
    <p:sldId id="295" r:id="rId12"/>
    <p:sldId id="290" r:id="rId13"/>
    <p:sldId id="291" r:id="rId14"/>
    <p:sldId id="292" r:id="rId15"/>
    <p:sldId id="294" r:id="rId16"/>
    <p:sldId id="293" r:id="rId17"/>
    <p:sldId id="296" r:id="rId18"/>
    <p:sldId id="297" r:id="rId19"/>
    <p:sldId id="303" r:id="rId20"/>
    <p:sldId id="298" r:id="rId21"/>
    <p:sldId id="304" r:id="rId22"/>
    <p:sldId id="300" r:id="rId23"/>
    <p:sldId id="299" r:id="rId24"/>
    <p:sldId id="301" r:id="rId25"/>
    <p:sldId id="302" r:id="rId26"/>
    <p:sldId id="305" r:id="rId27"/>
    <p:sldId id="278" r:id="rId28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544" autoAdjust="0"/>
    <p:restoredTop sz="62625" autoAdjust="0"/>
  </p:normalViewPr>
  <p:slideViewPr>
    <p:cSldViewPr snapToGrid="0">
      <p:cViewPr varScale="1">
        <p:scale>
          <a:sx n="48" d="100"/>
          <a:sy n="48" d="100"/>
        </p:scale>
        <p:origin x="-12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18694-13C2-470C-A018-55AEAAB6976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7A885586-57BE-41EE-9ED2-7D0D06EA4147}">
      <dgm:prSet phldrT="[Text]" custT="1"/>
      <dgm:spPr/>
      <dgm:t>
        <a:bodyPr/>
        <a:lstStyle/>
        <a:p>
          <a:pPr rtl="1"/>
          <a:r>
            <a:rPr lang="en-US" sz="2400" b="1" dirty="0" smtClean="0"/>
            <a:t>1 </a:t>
          </a:r>
          <a:r>
            <a:rPr lang="en-US" sz="2400" dirty="0" smtClean="0"/>
            <a:t>Security Testing Definition </a:t>
          </a:r>
          <a:r>
            <a:rPr lang="fa-IR" sz="2400" dirty="0" smtClean="0"/>
            <a:t> </a:t>
          </a:r>
          <a:endParaRPr lang="fa-IR" sz="1900" b="1" dirty="0"/>
        </a:p>
      </dgm:t>
    </dgm:pt>
    <dgm:pt modelId="{B0BBC65B-2810-42B8-ADDF-932B1532F1D5}" type="parTrans" cxnId="{DF8059A7-F314-40BB-B589-D2E3D7A741E4}">
      <dgm:prSet/>
      <dgm:spPr/>
      <dgm:t>
        <a:bodyPr/>
        <a:lstStyle/>
        <a:p>
          <a:pPr rtl="1"/>
          <a:endParaRPr lang="fa-IR"/>
        </a:p>
      </dgm:t>
    </dgm:pt>
    <dgm:pt modelId="{89E806BE-902E-471A-A985-A2C4006DA9D6}" type="sibTrans" cxnId="{DF8059A7-F314-40BB-B589-D2E3D7A741E4}">
      <dgm:prSet/>
      <dgm:spPr/>
      <dgm:t>
        <a:bodyPr/>
        <a:lstStyle/>
        <a:p>
          <a:pPr rtl="1"/>
          <a:endParaRPr lang="fa-IR"/>
        </a:p>
      </dgm:t>
    </dgm:pt>
    <dgm:pt modelId="{8E29F2EF-CB1E-41EA-9FE6-1EEA574C84EE}">
      <dgm:prSet phldrT="[Text]" custT="1"/>
      <dgm:spPr/>
      <dgm:t>
        <a:bodyPr/>
        <a:lstStyle/>
        <a:p>
          <a:pPr rtl="1"/>
          <a:r>
            <a:rPr lang="en-US" sz="2400" b="1" dirty="0" smtClean="0"/>
            <a:t>2 </a:t>
          </a:r>
          <a:r>
            <a:rPr lang="en-US" sz="2400" dirty="0" smtClean="0"/>
            <a:t>Security Testing Types</a:t>
          </a:r>
          <a:endParaRPr lang="fa-IR" sz="2400" b="1" dirty="0"/>
        </a:p>
      </dgm:t>
    </dgm:pt>
    <dgm:pt modelId="{9E82BCD6-8B9C-4A16-96E4-CCFAA1F494BE}" type="parTrans" cxnId="{D719B127-C9D5-4B17-8310-B37887388BBE}">
      <dgm:prSet/>
      <dgm:spPr/>
      <dgm:t>
        <a:bodyPr/>
        <a:lstStyle/>
        <a:p>
          <a:pPr rtl="1"/>
          <a:endParaRPr lang="fa-IR"/>
        </a:p>
      </dgm:t>
    </dgm:pt>
    <dgm:pt modelId="{B6F02F13-D254-490E-861B-C19E4C854BB2}" type="sibTrans" cxnId="{D719B127-C9D5-4B17-8310-B37887388BBE}">
      <dgm:prSet/>
      <dgm:spPr/>
      <dgm:t>
        <a:bodyPr/>
        <a:lstStyle/>
        <a:p>
          <a:pPr rtl="1"/>
          <a:endParaRPr lang="fa-IR"/>
        </a:p>
      </dgm:t>
    </dgm:pt>
    <dgm:pt modelId="{55FF4C27-EE54-40C2-8004-96AA20C110B4}">
      <dgm:prSet phldrT="[Text]" custT="1"/>
      <dgm:spPr/>
      <dgm:t>
        <a:bodyPr/>
        <a:lstStyle/>
        <a:p>
          <a:pPr rtl="1"/>
          <a:r>
            <a:rPr lang="en-US" sz="2400" b="1" dirty="0" smtClean="0"/>
            <a:t>3 </a:t>
          </a:r>
          <a:r>
            <a:rPr lang="en-US" sz="2400" dirty="0" smtClean="0"/>
            <a:t>Security Test Manifestation</a:t>
          </a:r>
          <a:endParaRPr lang="fa-IR" sz="2400" b="1" dirty="0"/>
        </a:p>
      </dgm:t>
    </dgm:pt>
    <dgm:pt modelId="{6DEB95D2-5AE7-4CF7-BDC3-99ECAC503106}" type="parTrans" cxnId="{AF1C4D9D-AE98-429A-BA8E-70D715059DD2}">
      <dgm:prSet/>
      <dgm:spPr/>
      <dgm:t>
        <a:bodyPr/>
        <a:lstStyle/>
        <a:p>
          <a:pPr rtl="1"/>
          <a:endParaRPr lang="fa-IR"/>
        </a:p>
      </dgm:t>
    </dgm:pt>
    <dgm:pt modelId="{324CEAE3-0BB0-4A58-B7DC-539DCCB94EAD}" type="sibTrans" cxnId="{AF1C4D9D-AE98-429A-BA8E-70D715059DD2}">
      <dgm:prSet/>
      <dgm:spPr/>
      <dgm:t>
        <a:bodyPr/>
        <a:lstStyle/>
        <a:p>
          <a:pPr rtl="1"/>
          <a:endParaRPr lang="fa-IR"/>
        </a:p>
      </dgm:t>
    </dgm:pt>
    <dgm:pt modelId="{992C7A2D-81DE-47C7-90DA-4E98337C44A8}">
      <dgm:prSet phldrT="[Text]" custT="1"/>
      <dgm:spPr/>
      <dgm:t>
        <a:bodyPr/>
        <a:lstStyle/>
        <a:p>
          <a:pPr rtl="1"/>
          <a:r>
            <a:rPr lang="en-US" sz="2000" b="1" dirty="0" smtClean="0"/>
            <a:t>4 </a:t>
          </a:r>
          <a:r>
            <a:rPr lang="en-US" sz="2000" dirty="0" smtClean="0"/>
            <a:t>Security Test Methodologies</a:t>
          </a:r>
          <a:endParaRPr lang="fa-IR" sz="2000" b="1" dirty="0"/>
        </a:p>
      </dgm:t>
    </dgm:pt>
    <dgm:pt modelId="{BEDC34CE-812F-44CD-9832-735E50B1FD86}" type="parTrans" cxnId="{B806B7D1-B6D5-4D13-8EA5-30A20F0C6C82}">
      <dgm:prSet/>
      <dgm:spPr/>
      <dgm:t>
        <a:bodyPr/>
        <a:lstStyle/>
        <a:p>
          <a:pPr rtl="1"/>
          <a:endParaRPr lang="fa-IR"/>
        </a:p>
      </dgm:t>
    </dgm:pt>
    <dgm:pt modelId="{731356C3-1B8D-4B81-AEC2-A0B5D2D9E7F9}" type="sibTrans" cxnId="{B806B7D1-B6D5-4D13-8EA5-30A20F0C6C82}">
      <dgm:prSet/>
      <dgm:spPr/>
      <dgm:t>
        <a:bodyPr/>
        <a:lstStyle/>
        <a:p>
          <a:pPr rtl="1"/>
          <a:endParaRPr lang="fa-IR"/>
        </a:p>
      </dgm:t>
    </dgm:pt>
    <dgm:pt modelId="{5BD091BE-67AA-4CCB-A057-474DCA6315D8}">
      <dgm:prSet phldrT="[Text]" custT="1"/>
      <dgm:spPr/>
      <dgm:t>
        <a:bodyPr/>
        <a:lstStyle/>
        <a:p>
          <a:pPr rtl="1"/>
          <a:r>
            <a:rPr lang="en-US" sz="2400" b="1" dirty="0" smtClean="0"/>
            <a:t>7 </a:t>
          </a:r>
          <a:r>
            <a:rPr lang="en-US" sz="2400" dirty="0" smtClean="0"/>
            <a:t>RA to Security Testing</a:t>
          </a:r>
          <a:endParaRPr lang="fa-IR" sz="2400" b="1" dirty="0"/>
        </a:p>
      </dgm:t>
    </dgm:pt>
    <dgm:pt modelId="{9853C703-9202-46A4-86C8-E56572C748FB}" type="parTrans" cxnId="{7F80BDD9-118B-464B-93AF-51E7778F8E9F}">
      <dgm:prSet/>
      <dgm:spPr/>
      <dgm:t>
        <a:bodyPr/>
        <a:lstStyle/>
        <a:p>
          <a:pPr rtl="1"/>
          <a:endParaRPr lang="fa-IR"/>
        </a:p>
      </dgm:t>
    </dgm:pt>
    <dgm:pt modelId="{38946977-9489-40EC-9318-0E5F8E08BC7A}" type="sibTrans" cxnId="{7F80BDD9-118B-464B-93AF-51E7778F8E9F}">
      <dgm:prSet/>
      <dgm:spPr/>
      <dgm:t>
        <a:bodyPr/>
        <a:lstStyle/>
        <a:p>
          <a:pPr rtl="1"/>
          <a:endParaRPr lang="fa-IR"/>
        </a:p>
      </dgm:t>
    </dgm:pt>
    <dgm:pt modelId="{19E334D8-7594-444F-8209-33CCF81D8E59}">
      <dgm:prSet phldrT="[Text]" custT="1"/>
      <dgm:spPr/>
      <dgm:t>
        <a:bodyPr/>
        <a:lstStyle/>
        <a:p>
          <a:pPr rtl="1"/>
          <a:r>
            <a:rPr lang="en-US" sz="2400" b="1" dirty="0" smtClean="0"/>
            <a:t>5 </a:t>
          </a:r>
          <a:r>
            <a:rPr lang="en-US" sz="2400" dirty="0" smtClean="0"/>
            <a:t>What we are worry about?!</a:t>
          </a:r>
          <a:endParaRPr lang="fa-IR" sz="2400" b="1" dirty="0"/>
        </a:p>
      </dgm:t>
    </dgm:pt>
    <dgm:pt modelId="{121B4520-3AFB-4183-9A8D-6422D12E20E6}" type="parTrans" cxnId="{6994A2FB-EFF6-4C85-AFC1-9ECCA3E8E005}">
      <dgm:prSet/>
      <dgm:spPr/>
      <dgm:t>
        <a:bodyPr/>
        <a:lstStyle/>
        <a:p>
          <a:pPr rtl="1"/>
          <a:endParaRPr lang="fa-IR"/>
        </a:p>
      </dgm:t>
    </dgm:pt>
    <dgm:pt modelId="{8FB2D414-237E-4352-A3D7-B545498113DD}" type="sibTrans" cxnId="{6994A2FB-EFF6-4C85-AFC1-9ECCA3E8E005}">
      <dgm:prSet/>
      <dgm:spPr/>
      <dgm:t>
        <a:bodyPr/>
        <a:lstStyle/>
        <a:p>
          <a:pPr rtl="1"/>
          <a:endParaRPr lang="fa-IR"/>
        </a:p>
      </dgm:t>
    </dgm:pt>
    <dgm:pt modelId="{F91D4B87-59D4-4251-BCB7-2B6F15A15351}">
      <dgm:prSet phldrT="[Text]" custT="1"/>
      <dgm:spPr/>
      <dgm:t>
        <a:bodyPr/>
        <a:lstStyle/>
        <a:p>
          <a:pPr rtl="1"/>
          <a:r>
            <a:rPr lang="en-US" sz="2400" b="1" dirty="0" smtClean="0"/>
            <a:t>6 </a:t>
          </a:r>
          <a:r>
            <a:rPr lang="en-US" sz="2400" dirty="0" smtClean="0"/>
            <a:t>Typical RA </a:t>
          </a:r>
          <a:r>
            <a:rPr lang="en-US" sz="2400" dirty="0" err="1" smtClean="0"/>
            <a:t>taTasks</a:t>
          </a:r>
          <a:r>
            <a:rPr lang="en-US" sz="2400" dirty="0" smtClean="0"/>
            <a:t> </a:t>
          </a:r>
          <a:endParaRPr lang="fa-IR" sz="2400" b="1" dirty="0"/>
        </a:p>
      </dgm:t>
    </dgm:pt>
    <dgm:pt modelId="{7DEC9FAE-4CD6-42F3-9FD2-B086F24438B2}" type="parTrans" cxnId="{76308606-DF47-4A19-B0C9-31B6AFE88831}">
      <dgm:prSet/>
      <dgm:spPr/>
      <dgm:t>
        <a:bodyPr/>
        <a:lstStyle/>
        <a:p>
          <a:pPr rtl="1"/>
          <a:endParaRPr lang="fa-IR"/>
        </a:p>
      </dgm:t>
    </dgm:pt>
    <dgm:pt modelId="{381F932F-234B-439B-A045-1667AFAE5B9E}" type="sibTrans" cxnId="{76308606-DF47-4A19-B0C9-31B6AFE88831}">
      <dgm:prSet/>
      <dgm:spPr/>
      <dgm:t>
        <a:bodyPr/>
        <a:lstStyle/>
        <a:p>
          <a:pPr rtl="1"/>
          <a:endParaRPr lang="fa-IR"/>
        </a:p>
      </dgm:t>
    </dgm:pt>
    <dgm:pt modelId="{28BB3CE1-F187-43B7-915D-C15A2B01606C}" type="pres">
      <dgm:prSet presAssocID="{84818694-13C2-470C-A018-55AEAAB6976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rtl="1"/>
          <a:endParaRPr lang="fa-IR"/>
        </a:p>
      </dgm:t>
    </dgm:pt>
    <dgm:pt modelId="{D8341E06-3099-4E96-8EA3-060745F9E0CA}" type="pres">
      <dgm:prSet presAssocID="{84818694-13C2-470C-A018-55AEAAB69768}" presName="Name1" presStyleCnt="0"/>
      <dgm:spPr/>
    </dgm:pt>
    <dgm:pt modelId="{97A7ACA8-DF84-4DD7-AD37-D60D17FE58ED}" type="pres">
      <dgm:prSet presAssocID="{84818694-13C2-470C-A018-55AEAAB69768}" presName="cycle" presStyleCnt="0"/>
      <dgm:spPr/>
    </dgm:pt>
    <dgm:pt modelId="{4C16F5B7-8C2E-43E7-B896-7BE8485812CE}" type="pres">
      <dgm:prSet presAssocID="{84818694-13C2-470C-A018-55AEAAB69768}" presName="srcNode" presStyleLbl="node1" presStyleIdx="0" presStyleCnt="7"/>
      <dgm:spPr/>
    </dgm:pt>
    <dgm:pt modelId="{C1B5CB56-82E0-4F19-9832-4EC8CC75996E}" type="pres">
      <dgm:prSet presAssocID="{84818694-13C2-470C-A018-55AEAAB69768}" presName="conn" presStyleLbl="parChTrans1D2" presStyleIdx="0" presStyleCnt="1"/>
      <dgm:spPr/>
      <dgm:t>
        <a:bodyPr/>
        <a:lstStyle/>
        <a:p>
          <a:pPr rtl="1"/>
          <a:endParaRPr lang="fa-IR"/>
        </a:p>
      </dgm:t>
    </dgm:pt>
    <dgm:pt modelId="{A8DBBF1E-805F-4C43-BD49-312BDF9B3F40}" type="pres">
      <dgm:prSet presAssocID="{84818694-13C2-470C-A018-55AEAAB69768}" presName="extraNode" presStyleLbl="node1" presStyleIdx="0" presStyleCnt="7"/>
      <dgm:spPr/>
    </dgm:pt>
    <dgm:pt modelId="{A2CDE005-CECE-4FDA-BFA4-7B9056FD5A07}" type="pres">
      <dgm:prSet presAssocID="{84818694-13C2-470C-A018-55AEAAB69768}" presName="dstNode" presStyleLbl="node1" presStyleIdx="0" presStyleCnt="7"/>
      <dgm:spPr/>
    </dgm:pt>
    <dgm:pt modelId="{D30A57B6-B84D-4586-BF8F-46513605E64B}" type="pres">
      <dgm:prSet presAssocID="{7A885586-57BE-41EE-9ED2-7D0D06EA4147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E34067A8-64B7-4DB4-94F8-C6C1A4FF095F}" type="pres">
      <dgm:prSet presAssocID="{7A885586-57BE-41EE-9ED2-7D0D06EA4147}" presName="accent_1" presStyleCnt="0"/>
      <dgm:spPr/>
    </dgm:pt>
    <dgm:pt modelId="{37B8D8A9-6163-4580-AC0F-24E771A5BAB3}" type="pres">
      <dgm:prSet presAssocID="{7A885586-57BE-41EE-9ED2-7D0D06EA4147}" presName="accentRepeatNode" presStyleLbl="solidFgAcc1" presStyleIdx="0" presStyleCnt="7"/>
      <dgm:spPr/>
    </dgm:pt>
    <dgm:pt modelId="{1EF20CDE-235F-4379-83F3-83B6AF5712DA}" type="pres">
      <dgm:prSet presAssocID="{8E29F2EF-CB1E-41EA-9FE6-1EEA574C84EE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8CE5CC05-C092-44E5-B6DB-2F85EE120EAE}" type="pres">
      <dgm:prSet presAssocID="{8E29F2EF-CB1E-41EA-9FE6-1EEA574C84EE}" presName="accent_2" presStyleCnt="0"/>
      <dgm:spPr/>
    </dgm:pt>
    <dgm:pt modelId="{DC71CD80-8136-4431-9E2E-3DFC5B001705}" type="pres">
      <dgm:prSet presAssocID="{8E29F2EF-CB1E-41EA-9FE6-1EEA574C84EE}" presName="accentRepeatNode" presStyleLbl="solidFgAcc1" presStyleIdx="1" presStyleCnt="7"/>
      <dgm:spPr/>
    </dgm:pt>
    <dgm:pt modelId="{077DD72C-A65C-4795-ABC3-CB5D12E39DAC}" type="pres">
      <dgm:prSet presAssocID="{55FF4C27-EE54-40C2-8004-96AA20C110B4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D000E48E-431A-4D6F-837A-9897486D2945}" type="pres">
      <dgm:prSet presAssocID="{55FF4C27-EE54-40C2-8004-96AA20C110B4}" presName="accent_3" presStyleCnt="0"/>
      <dgm:spPr/>
    </dgm:pt>
    <dgm:pt modelId="{4EF5085A-BBA1-4B4C-B155-5D4FB259BA3E}" type="pres">
      <dgm:prSet presAssocID="{55FF4C27-EE54-40C2-8004-96AA20C110B4}" presName="accentRepeatNode" presStyleLbl="solidFgAcc1" presStyleIdx="2" presStyleCnt="7"/>
      <dgm:spPr/>
    </dgm:pt>
    <dgm:pt modelId="{BC8B0C57-E006-4464-9EAF-8889898C7DD4}" type="pres">
      <dgm:prSet presAssocID="{992C7A2D-81DE-47C7-90DA-4E98337C44A8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1094889F-D994-492E-AD81-BB094B7F9522}" type="pres">
      <dgm:prSet presAssocID="{992C7A2D-81DE-47C7-90DA-4E98337C44A8}" presName="accent_4" presStyleCnt="0"/>
      <dgm:spPr/>
    </dgm:pt>
    <dgm:pt modelId="{F1389BB4-698E-4E2E-8E7E-7833BEA49FAD}" type="pres">
      <dgm:prSet presAssocID="{992C7A2D-81DE-47C7-90DA-4E98337C44A8}" presName="accentRepeatNode" presStyleLbl="solidFgAcc1" presStyleIdx="3" presStyleCnt="7"/>
      <dgm:spPr/>
    </dgm:pt>
    <dgm:pt modelId="{214C749B-2726-4065-8831-9A9B75077806}" type="pres">
      <dgm:prSet presAssocID="{19E334D8-7594-444F-8209-33CCF81D8E59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0ED16589-7144-449D-B767-E9C49831893C}" type="pres">
      <dgm:prSet presAssocID="{19E334D8-7594-444F-8209-33CCF81D8E59}" presName="accent_5" presStyleCnt="0"/>
      <dgm:spPr/>
    </dgm:pt>
    <dgm:pt modelId="{FACD1146-1BB3-4997-A413-5D7CB3A93EF4}" type="pres">
      <dgm:prSet presAssocID="{19E334D8-7594-444F-8209-33CCF81D8E59}" presName="accentRepeatNode" presStyleLbl="solidFgAcc1" presStyleIdx="4" presStyleCnt="7"/>
      <dgm:spPr/>
    </dgm:pt>
    <dgm:pt modelId="{8D764ACC-F242-4B8C-9550-6276FD33EB1D}" type="pres">
      <dgm:prSet presAssocID="{F91D4B87-59D4-4251-BCB7-2B6F15A15351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9CAF338A-2C4A-4654-9FD4-5DBED7F3DFAA}" type="pres">
      <dgm:prSet presAssocID="{F91D4B87-59D4-4251-BCB7-2B6F15A15351}" presName="accent_6" presStyleCnt="0"/>
      <dgm:spPr/>
    </dgm:pt>
    <dgm:pt modelId="{0158FBF3-7E59-4128-9A28-A43765BD91C9}" type="pres">
      <dgm:prSet presAssocID="{F91D4B87-59D4-4251-BCB7-2B6F15A15351}" presName="accentRepeatNode" presStyleLbl="solidFgAcc1" presStyleIdx="5" presStyleCnt="7"/>
      <dgm:spPr/>
    </dgm:pt>
    <dgm:pt modelId="{D71033FF-9B49-4572-AB41-222E4CFC8521}" type="pres">
      <dgm:prSet presAssocID="{5BD091BE-67AA-4CCB-A057-474DCA6315D8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74365A8D-436A-4041-9D38-E661B080BE92}" type="pres">
      <dgm:prSet presAssocID="{5BD091BE-67AA-4CCB-A057-474DCA6315D8}" presName="accent_7" presStyleCnt="0"/>
      <dgm:spPr/>
    </dgm:pt>
    <dgm:pt modelId="{0BF9B840-787F-4812-9747-E590B7AD6CA0}" type="pres">
      <dgm:prSet presAssocID="{5BD091BE-67AA-4CCB-A057-474DCA6315D8}" presName="accentRepeatNode" presStyleLbl="solidFgAcc1" presStyleIdx="6" presStyleCnt="7"/>
      <dgm:spPr/>
    </dgm:pt>
  </dgm:ptLst>
  <dgm:cxnLst>
    <dgm:cxn modelId="{D719B127-C9D5-4B17-8310-B37887388BBE}" srcId="{84818694-13C2-470C-A018-55AEAAB69768}" destId="{8E29F2EF-CB1E-41EA-9FE6-1EEA574C84EE}" srcOrd="1" destOrd="0" parTransId="{9E82BCD6-8B9C-4A16-96E4-CCFAA1F494BE}" sibTransId="{B6F02F13-D254-490E-861B-C19E4C854BB2}"/>
    <dgm:cxn modelId="{AF1C4D9D-AE98-429A-BA8E-70D715059DD2}" srcId="{84818694-13C2-470C-A018-55AEAAB69768}" destId="{55FF4C27-EE54-40C2-8004-96AA20C110B4}" srcOrd="2" destOrd="0" parTransId="{6DEB95D2-5AE7-4CF7-BDC3-99ECAC503106}" sibTransId="{324CEAE3-0BB0-4A58-B7DC-539DCCB94EAD}"/>
    <dgm:cxn modelId="{DF8059A7-F314-40BB-B589-D2E3D7A741E4}" srcId="{84818694-13C2-470C-A018-55AEAAB69768}" destId="{7A885586-57BE-41EE-9ED2-7D0D06EA4147}" srcOrd="0" destOrd="0" parTransId="{B0BBC65B-2810-42B8-ADDF-932B1532F1D5}" sibTransId="{89E806BE-902E-471A-A985-A2C4006DA9D6}"/>
    <dgm:cxn modelId="{72945778-C6E9-49C2-9BF3-4E75211EA242}" type="presOf" srcId="{19E334D8-7594-444F-8209-33CCF81D8E59}" destId="{214C749B-2726-4065-8831-9A9B75077806}" srcOrd="0" destOrd="0" presId="urn:microsoft.com/office/officeart/2008/layout/VerticalCurvedList"/>
    <dgm:cxn modelId="{E7C39963-1C9B-418E-B7DA-5A4788B38014}" type="presOf" srcId="{84818694-13C2-470C-A018-55AEAAB69768}" destId="{28BB3CE1-F187-43B7-915D-C15A2B01606C}" srcOrd="0" destOrd="0" presId="urn:microsoft.com/office/officeart/2008/layout/VerticalCurvedList"/>
    <dgm:cxn modelId="{76308606-DF47-4A19-B0C9-31B6AFE88831}" srcId="{84818694-13C2-470C-A018-55AEAAB69768}" destId="{F91D4B87-59D4-4251-BCB7-2B6F15A15351}" srcOrd="5" destOrd="0" parTransId="{7DEC9FAE-4CD6-42F3-9FD2-B086F24438B2}" sibTransId="{381F932F-234B-439B-A045-1667AFAE5B9E}"/>
    <dgm:cxn modelId="{6994A2FB-EFF6-4C85-AFC1-9ECCA3E8E005}" srcId="{84818694-13C2-470C-A018-55AEAAB69768}" destId="{19E334D8-7594-444F-8209-33CCF81D8E59}" srcOrd="4" destOrd="0" parTransId="{121B4520-3AFB-4183-9A8D-6422D12E20E6}" sibTransId="{8FB2D414-237E-4352-A3D7-B545498113DD}"/>
    <dgm:cxn modelId="{7F80BDD9-118B-464B-93AF-51E7778F8E9F}" srcId="{84818694-13C2-470C-A018-55AEAAB69768}" destId="{5BD091BE-67AA-4CCB-A057-474DCA6315D8}" srcOrd="6" destOrd="0" parTransId="{9853C703-9202-46A4-86C8-E56572C748FB}" sibTransId="{38946977-9489-40EC-9318-0E5F8E08BC7A}"/>
    <dgm:cxn modelId="{1A53D114-661A-4F1E-831B-AB36813F544A}" type="presOf" srcId="{7A885586-57BE-41EE-9ED2-7D0D06EA4147}" destId="{D30A57B6-B84D-4586-BF8F-46513605E64B}" srcOrd="0" destOrd="0" presId="urn:microsoft.com/office/officeart/2008/layout/VerticalCurvedList"/>
    <dgm:cxn modelId="{B806B7D1-B6D5-4D13-8EA5-30A20F0C6C82}" srcId="{84818694-13C2-470C-A018-55AEAAB69768}" destId="{992C7A2D-81DE-47C7-90DA-4E98337C44A8}" srcOrd="3" destOrd="0" parTransId="{BEDC34CE-812F-44CD-9832-735E50B1FD86}" sibTransId="{731356C3-1B8D-4B81-AEC2-A0B5D2D9E7F9}"/>
    <dgm:cxn modelId="{8D10F2F5-C0E3-42F2-A8B4-8A7A5C36446D}" type="presOf" srcId="{89E806BE-902E-471A-A985-A2C4006DA9D6}" destId="{C1B5CB56-82E0-4F19-9832-4EC8CC75996E}" srcOrd="0" destOrd="0" presId="urn:microsoft.com/office/officeart/2008/layout/VerticalCurvedList"/>
    <dgm:cxn modelId="{0A80116A-828C-4312-98F5-95CE3860B112}" type="presOf" srcId="{5BD091BE-67AA-4CCB-A057-474DCA6315D8}" destId="{D71033FF-9B49-4572-AB41-222E4CFC8521}" srcOrd="0" destOrd="0" presId="urn:microsoft.com/office/officeart/2008/layout/VerticalCurvedList"/>
    <dgm:cxn modelId="{E3AE73B3-59B1-44B2-B179-FA582220AC95}" type="presOf" srcId="{8E29F2EF-CB1E-41EA-9FE6-1EEA574C84EE}" destId="{1EF20CDE-235F-4379-83F3-83B6AF5712DA}" srcOrd="0" destOrd="0" presId="urn:microsoft.com/office/officeart/2008/layout/VerticalCurvedList"/>
    <dgm:cxn modelId="{F3CD1529-81E6-4AC3-9488-23893CD897F9}" type="presOf" srcId="{992C7A2D-81DE-47C7-90DA-4E98337C44A8}" destId="{BC8B0C57-E006-4464-9EAF-8889898C7DD4}" srcOrd="0" destOrd="0" presId="urn:microsoft.com/office/officeart/2008/layout/VerticalCurvedList"/>
    <dgm:cxn modelId="{9AC64360-1983-4F57-ACDB-C174B2BEDCB4}" type="presOf" srcId="{55FF4C27-EE54-40C2-8004-96AA20C110B4}" destId="{077DD72C-A65C-4795-ABC3-CB5D12E39DAC}" srcOrd="0" destOrd="0" presId="urn:microsoft.com/office/officeart/2008/layout/VerticalCurvedList"/>
    <dgm:cxn modelId="{B5A4ADE7-3B7C-4AA6-89ED-D7617A43F759}" type="presOf" srcId="{F91D4B87-59D4-4251-BCB7-2B6F15A15351}" destId="{8D764ACC-F242-4B8C-9550-6276FD33EB1D}" srcOrd="0" destOrd="0" presId="urn:microsoft.com/office/officeart/2008/layout/VerticalCurvedList"/>
    <dgm:cxn modelId="{CF7EE143-274E-4E3C-91C9-2982B534B8A2}" type="presParOf" srcId="{28BB3CE1-F187-43B7-915D-C15A2B01606C}" destId="{D8341E06-3099-4E96-8EA3-060745F9E0CA}" srcOrd="0" destOrd="0" presId="urn:microsoft.com/office/officeart/2008/layout/VerticalCurvedList"/>
    <dgm:cxn modelId="{305662A0-31F3-45B5-9993-DC99796AB6DA}" type="presParOf" srcId="{D8341E06-3099-4E96-8EA3-060745F9E0CA}" destId="{97A7ACA8-DF84-4DD7-AD37-D60D17FE58ED}" srcOrd="0" destOrd="0" presId="urn:microsoft.com/office/officeart/2008/layout/VerticalCurvedList"/>
    <dgm:cxn modelId="{4557D4FE-C684-4A56-99F4-52B99319B7AA}" type="presParOf" srcId="{97A7ACA8-DF84-4DD7-AD37-D60D17FE58ED}" destId="{4C16F5B7-8C2E-43E7-B896-7BE8485812CE}" srcOrd="0" destOrd="0" presId="urn:microsoft.com/office/officeart/2008/layout/VerticalCurvedList"/>
    <dgm:cxn modelId="{C5B3E266-404E-4B20-B7EE-056E718F4F79}" type="presParOf" srcId="{97A7ACA8-DF84-4DD7-AD37-D60D17FE58ED}" destId="{C1B5CB56-82E0-4F19-9832-4EC8CC75996E}" srcOrd="1" destOrd="0" presId="urn:microsoft.com/office/officeart/2008/layout/VerticalCurvedList"/>
    <dgm:cxn modelId="{CFF3B8FB-CDA8-4AC9-8EBD-D8F9D8227921}" type="presParOf" srcId="{97A7ACA8-DF84-4DD7-AD37-D60D17FE58ED}" destId="{A8DBBF1E-805F-4C43-BD49-312BDF9B3F40}" srcOrd="2" destOrd="0" presId="urn:microsoft.com/office/officeart/2008/layout/VerticalCurvedList"/>
    <dgm:cxn modelId="{DA832862-F378-4A66-80C2-EFA609CF6E57}" type="presParOf" srcId="{97A7ACA8-DF84-4DD7-AD37-D60D17FE58ED}" destId="{A2CDE005-CECE-4FDA-BFA4-7B9056FD5A07}" srcOrd="3" destOrd="0" presId="urn:microsoft.com/office/officeart/2008/layout/VerticalCurvedList"/>
    <dgm:cxn modelId="{BDB6812B-2686-4967-A692-C169FCAF7CA1}" type="presParOf" srcId="{D8341E06-3099-4E96-8EA3-060745F9E0CA}" destId="{D30A57B6-B84D-4586-BF8F-46513605E64B}" srcOrd="1" destOrd="0" presId="urn:microsoft.com/office/officeart/2008/layout/VerticalCurvedList"/>
    <dgm:cxn modelId="{E604CDDA-1D33-45F2-9573-F54E4133EEC8}" type="presParOf" srcId="{D8341E06-3099-4E96-8EA3-060745F9E0CA}" destId="{E34067A8-64B7-4DB4-94F8-C6C1A4FF095F}" srcOrd="2" destOrd="0" presId="urn:microsoft.com/office/officeart/2008/layout/VerticalCurvedList"/>
    <dgm:cxn modelId="{9AB3388F-A1B5-4663-AED2-9A32581711E0}" type="presParOf" srcId="{E34067A8-64B7-4DB4-94F8-C6C1A4FF095F}" destId="{37B8D8A9-6163-4580-AC0F-24E771A5BAB3}" srcOrd="0" destOrd="0" presId="urn:microsoft.com/office/officeart/2008/layout/VerticalCurvedList"/>
    <dgm:cxn modelId="{8E9F8BF7-E42F-4323-A062-89AF10E0038A}" type="presParOf" srcId="{D8341E06-3099-4E96-8EA3-060745F9E0CA}" destId="{1EF20CDE-235F-4379-83F3-83B6AF5712DA}" srcOrd="3" destOrd="0" presId="urn:microsoft.com/office/officeart/2008/layout/VerticalCurvedList"/>
    <dgm:cxn modelId="{60557CC0-8A40-4824-B6A2-E8BD7A43D490}" type="presParOf" srcId="{D8341E06-3099-4E96-8EA3-060745F9E0CA}" destId="{8CE5CC05-C092-44E5-B6DB-2F85EE120EAE}" srcOrd="4" destOrd="0" presId="urn:microsoft.com/office/officeart/2008/layout/VerticalCurvedList"/>
    <dgm:cxn modelId="{2D3B8E59-244E-4243-9754-508418F095D7}" type="presParOf" srcId="{8CE5CC05-C092-44E5-B6DB-2F85EE120EAE}" destId="{DC71CD80-8136-4431-9E2E-3DFC5B001705}" srcOrd="0" destOrd="0" presId="urn:microsoft.com/office/officeart/2008/layout/VerticalCurvedList"/>
    <dgm:cxn modelId="{0A801CED-08CB-4892-90ED-1BA4CDA11630}" type="presParOf" srcId="{D8341E06-3099-4E96-8EA3-060745F9E0CA}" destId="{077DD72C-A65C-4795-ABC3-CB5D12E39DAC}" srcOrd="5" destOrd="0" presId="urn:microsoft.com/office/officeart/2008/layout/VerticalCurvedList"/>
    <dgm:cxn modelId="{3F78393F-5442-433A-8A32-78F178355522}" type="presParOf" srcId="{D8341E06-3099-4E96-8EA3-060745F9E0CA}" destId="{D000E48E-431A-4D6F-837A-9897486D2945}" srcOrd="6" destOrd="0" presId="urn:microsoft.com/office/officeart/2008/layout/VerticalCurvedList"/>
    <dgm:cxn modelId="{C1724B56-0C5D-4099-AEAE-6B80C0721EC2}" type="presParOf" srcId="{D000E48E-431A-4D6F-837A-9897486D2945}" destId="{4EF5085A-BBA1-4B4C-B155-5D4FB259BA3E}" srcOrd="0" destOrd="0" presId="urn:microsoft.com/office/officeart/2008/layout/VerticalCurvedList"/>
    <dgm:cxn modelId="{A71F30E3-6C8D-4BAB-AAC4-12E13BBF6675}" type="presParOf" srcId="{D8341E06-3099-4E96-8EA3-060745F9E0CA}" destId="{BC8B0C57-E006-4464-9EAF-8889898C7DD4}" srcOrd="7" destOrd="0" presId="urn:microsoft.com/office/officeart/2008/layout/VerticalCurvedList"/>
    <dgm:cxn modelId="{B18DA81B-8DB9-4A88-8C95-B447558727DC}" type="presParOf" srcId="{D8341E06-3099-4E96-8EA3-060745F9E0CA}" destId="{1094889F-D994-492E-AD81-BB094B7F9522}" srcOrd="8" destOrd="0" presId="urn:microsoft.com/office/officeart/2008/layout/VerticalCurvedList"/>
    <dgm:cxn modelId="{A52DFD52-5CC8-4AC9-91E2-64BD68F160B2}" type="presParOf" srcId="{1094889F-D994-492E-AD81-BB094B7F9522}" destId="{F1389BB4-698E-4E2E-8E7E-7833BEA49FAD}" srcOrd="0" destOrd="0" presId="urn:microsoft.com/office/officeart/2008/layout/VerticalCurvedList"/>
    <dgm:cxn modelId="{D27F21F7-B34C-4530-8724-1CE23E5671EC}" type="presParOf" srcId="{D8341E06-3099-4E96-8EA3-060745F9E0CA}" destId="{214C749B-2726-4065-8831-9A9B75077806}" srcOrd="9" destOrd="0" presId="urn:microsoft.com/office/officeart/2008/layout/VerticalCurvedList"/>
    <dgm:cxn modelId="{779DC2BD-E9F4-4DFC-8DCD-9281B897EBF3}" type="presParOf" srcId="{D8341E06-3099-4E96-8EA3-060745F9E0CA}" destId="{0ED16589-7144-449D-B767-E9C49831893C}" srcOrd="10" destOrd="0" presId="urn:microsoft.com/office/officeart/2008/layout/VerticalCurvedList"/>
    <dgm:cxn modelId="{CAB434A6-7B32-412F-98E9-84A68C2C2027}" type="presParOf" srcId="{0ED16589-7144-449D-B767-E9C49831893C}" destId="{FACD1146-1BB3-4997-A413-5D7CB3A93EF4}" srcOrd="0" destOrd="0" presId="urn:microsoft.com/office/officeart/2008/layout/VerticalCurvedList"/>
    <dgm:cxn modelId="{E295CE7F-742B-4822-A55D-B3256FE02A72}" type="presParOf" srcId="{D8341E06-3099-4E96-8EA3-060745F9E0CA}" destId="{8D764ACC-F242-4B8C-9550-6276FD33EB1D}" srcOrd="11" destOrd="0" presId="urn:microsoft.com/office/officeart/2008/layout/VerticalCurvedList"/>
    <dgm:cxn modelId="{9AEBA026-582E-4D76-83A5-E399D877D59A}" type="presParOf" srcId="{D8341E06-3099-4E96-8EA3-060745F9E0CA}" destId="{9CAF338A-2C4A-4654-9FD4-5DBED7F3DFAA}" srcOrd="12" destOrd="0" presId="urn:microsoft.com/office/officeart/2008/layout/VerticalCurvedList"/>
    <dgm:cxn modelId="{A62EE8B2-B927-4F15-9189-AF2841474BFA}" type="presParOf" srcId="{9CAF338A-2C4A-4654-9FD4-5DBED7F3DFAA}" destId="{0158FBF3-7E59-4128-9A28-A43765BD91C9}" srcOrd="0" destOrd="0" presId="urn:microsoft.com/office/officeart/2008/layout/VerticalCurvedList"/>
    <dgm:cxn modelId="{D4C5DC27-E563-46BA-A65F-976ADBCA0786}" type="presParOf" srcId="{D8341E06-3099-4E96-8EA3-060745F9E0CA}" destId="{D71033FF-9B49-4572-AB41-222E4CFC8521}" srcOrd="13" destOrd="0" presId="urn:microsoft.com/office/officeart/2008/layout/VerticalCurvedList"/>
    <dgm:cxn modelId="{A7BAD58A-4764-4890-A147-CBA268DD2586}" type="presParOf" srcId="{D8341E06-3099-4E96-8EA3-060745F9E0CA}" destId="{74365A8D-436A-4041-9D38-E661B080BE92}" srcOrd="14" destOrd="0" presId="urn:microsoft.com/office/officeart/2008/layout/VerticalCurvedList"/>
    <dgm:cxn modelId="{84FE73E7-1A05-4DC3-BC90-DE65B7B0A4FB}" type="presParOf" srcId="{74365A8D-436A-4041-9D38-E661B080BE92}" destId="{0BF9B840-787F-4812-9747-E590B7AD6CA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818694-13C2-470C-A018-55AEAAB6976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7A885586-57BE-41EE-9ED2-7D0D06EA4147}">
      <dgm:prSet phldrT="[Text]" custT="1"/>
      <dgm:spPr/>
      <dgm:t>
        <a:bodyPr/>
        <a:lstStyle/>
        <a:p>
          <a:pPr rtl="1"/>
          <a:r>
            <a:rPr lang="en-US" sz="1800" b="1" dirty="0" smtClean="0"/>
            <a:t>11 </a:t>
          </a:r>
          <a:r>
            <a:rPr lang="en-US" sz="1800" dirty="0" smtClean="0"/>
            <a:t>Security Test Execution Environment</a:t>
          </a:r>
          <a:endParaRPr lang="fa-IR" sz="1800" b="1" dirty="0"/>
        </a:p>
      </dgm:t>
    </dgm:pt>
    <dgm:pt modelId="{B0BBC65B-2810-42B8-ADDF-932B1532F1D5}" type="parTrans" cxnId="{DF8059A7-F314-40BB-B589-D2E3D7A741E4}">
      <dgm:prSet/>
      <dgm:spPr/>
      <dgm:t>
        <a:bodyPr/>
        <a:lstStyle/>
        <a:p>
          <a:pPr rtl="1"/>
          <a:endParaRPr lang="fa-IR"/>
        </a:p>
      </dgm:t>
    </dgm:pt>
    <dgm:pt modelId="{89E806BE-902E-471A-A985-A2C4006DA9D6}" type="sibTrans" cxnId="{DF8059A7-F314-40BB-B589-D2E3D7A741E4}">
      <dgm:prSet/>
      <dgm:spPr/>
      <dgm:t>
        <a:bodyPr/>
        <a:lstStyle/>
        <a:p>
          <a:pPr rtl="1"/>
          <a:endParaRPr lang="fa-IR"/>
        </a:p>
      </dgm:t>
    </dgm:pt>
    <dgm:pt modelId="{33C3BD85-FDF5-4B34-87A9-F41303A07727}">
      <dgm:prSet phldrT="[Text]" custT="1"/>
      <dgm:spPr/>
      <dgm:t>
        <a:bodyPr/>
        <a:lstStyle/>
        <a:p>
          <a:pPr rtl="1"/>
          <a:r>
            <a:rPr lang="en-US" sz="2400" b="1" dirty="0" smtClean="0"/>
            <a:t>13 </a:t>
          </a:r>
          <a:r>
            <a:rPr lang="en-US" altLang="fa-IR" sz="2400" dirty="0" smtClean="0"/>
            <a:t>Security Testing Tools</a:t>
          </a:r>
          <a:endParaRPr lang="fa-IR" sz="2400" b="1" dirty="0"/>
        </a:p>
      </dgm:t>
    </dgm:pt>
    <dgm:pt modelId="{BDA13A9B-866D-4CAC-A719-43EAB1D83108}" type="parTrans" cxnId="{BCB52DAB-A67B-4B60-8448-849A3E646ED6}">
      <dgm:prSet/>
      <dgm:spPr/>
      <dgm:t>
        <a:bodyPr/>
        <a:lstStyle/>
        <a:p>
          <a:pPr rtl="1"/>
          <a:endParaRPr lang="fa-IR"/>
        </a:p>
      </dgm:t>
    </dgm:pt>
    <dgm:pt modelId="{F1FBAD74-4F8D-437F-BB1C-BD5B2E8CAB28}" type="sibTrans" cxnId="{BCB52DAB-A67B-4B60-8448-849A3E646ED6}">
      <dgm:prSet/>
      <dgm:spPr/>
      <dgm:t>
        <a:bodyPr/>
        <a:lstStyle/>
        <a:p>
          <a:pPr rtl="1"/>
          <a:endParaRPr lang="fa-IR"/>
        </a:p>
      </dgm:t>
    </dgm:pt>
    <dgm:pt modelId="{04BE4506-C87C-405A-A99E-F675D4913696}">
      <dgm:prSet phldrT="[Text]" custT="1"/>
      <dgm:spPr/>
      <dgm:t>
        <a:bodyPr/>
        <a:lstStyle/>
        <a:p>
          <a:pPr rtl="1"/>
          <a:r>
            <a:rPr lang="en-US" sz="2400" b="1" dirty="0" smtClean="0"/>
            <a:t>8 </a:t>
          </a:r>
          <a:r>
            <a:rPr lang="en-US" sz="2400" dirty="0" smtClean="0"/>
            <a:t>Security Test Plan </a:t>
          </a:r>
          <a:endParaRPr lang="fa-IR" sz="2400" b="1" dirty="0"/>
        </a:p>
      </dgm:t>
    </dgm:pt>
    <dgm:pt modelId="{DCF2D9D0-2E03-4176-9B41-D5D840254297}" type="parTrans" cxnId="{96452FBD-59F5-4244-8470-C73B9BE41E88}">
      <dgm:prSet/>
      <dgm:spPr/>
      <dgm:t>
        <a:bodyPr/>
        <a:lstStyle/>
        <a:p>
          <a:pPr rtl="1"/>
          <a:endParaRPr lang="fa-IR"/>
        </a:p>
      </dgm:t>
    </dgm:pt>
    <dgm:pt modelId="{BBE2D254-1EF6-4575-BA0B-289BB246F006}" type="sibTrans" cxnId="{96452FBD-59F5-4244-8470-C73B9BE41E88}">
      <dgm:prSet/>
      <dgm:spPr/>
      <dgm:t>
        <a:bodyPr/>
        <a:lstStyle/>
        <a:p>
          <a:pPr rtl="1"/>
          <a:endParaRPr lang="fa-IR"/>
        </a:p>
      </dgm:t>
    </dgm:pt>
    <dgm:pt modelId="{E3E08D7F-0E43-416F-A65B-E280A861F0F0}">
      <dgm:prSet phldrT="[Text]" custT="1"/>
      <dgm:spPr/>
      <dgm:t>
        <a:bodyPr/>
        <a:lstStyle/>
        <a:p>
          <a:pPr rtl="1"/>
          <a:r>
            <a:rPr lang="en-US" sz="2200" b="1" dirty="0" smtClean="0"/>
            <a:t>9 </a:t>
          </a:r>
          <a:r>
            <a:rPr lang="en-US" sz="2400" dirty="0" smtClean="0"/>
            <a:t>Security Test Design</a:t>
          </a:r>
          <a:r>
            <a:rPr lang="en-US" sz="2200" dirty="0" smtClean="0"/>
            <a:t> </a:t>
          </a:r>
          <a:endParaRPr lang="fa-IR" sz="2200" b="1" dirty="0"/>
        </a:p>
      </dgm:t>
    </dgm:pt>
    <dgm:pt modelId="{FDF05D3E-B483-4FD7-8CE7-9BB6B10CB607}" type="parTrans" cxnId="{E6508DA8-5742-4CCD-B2FA-9B9D8D631A25}">
      <dgm:prSet/>
      <dgm:spPr/>
      <dgm:t>
        <a:bodyPr/>
        <a:lstStyle/>
        <a:p>
          <a:pPr rtl="1"/>
          <a:endParaRPr lang="fa-IR"/>
        </a:p>
      </dgm:t>
    </dgm:pt>
    <dgm:pt modelId="{58BAC478-F412-4E42-BE32-E9A36E01664C}" type="sibTrans" cxnId="{E6508DA8-5742-4CCD-B2FA-9B9D8D631A25}">
      <dgm:prSet/>
      <dgm:spPr/>
      <dgm:t>
        <a:bodyPr/>
        <a:lstStyle/>
        <a:p>
          <a:pPr rtl="1"/>
          <a:endParaRPr lang="fa-IR"/>
        </a:p>
      </dgm:t>
    </dgm:pt>
    <dgm:pt modelId="{57CCC375-B75F-4EE5-AD17-CA6ADDD78808}">
      <dgm:prSet phldrT="[Text]" custT="1"/>
      <dgm:spPr/>
      <dgm:t>
        <a:bodyPr/>
        <a:lstStyle/>
        <a:p>
          <a:pPr rtl="1"/>
          <a:r>
            <a:rPr lang="en-US" sz="2200" b="1" dirty="0" smtClean="0"/>
            <a:t>10 </a:t>
          </a:r>
          <a:r>
            <a:rPr lang="en-US" sz="2400" dirty="0" smtClean="0"/>
            <a:t>Security Test Cases</a:t>
          </a:r>
          <a:endParaRPr lang="fa-IR" sz="2400" b="1" dirty="0"/>
        </a:p>
      </dgm:t>
    </dgm:pt>
    <dgm:pt modelId="{A57D1F2E-F0EA-4C22-B303-6FE9AE26E812}" type="parTrans" cxnId="{6ED85CFA-F9A9-4E82-955E-B34F7AAA9A72}">
      <dgm:prSet/>
      <dgm:spPr/>
      <dgm:t>
        <a:bodyPr/>
        <a:lstStyle/>
        <a:p>
          <a:pPr rtl="1"/>
          <a:endParaRPr lang="fa-IR"/>
        </a:p>
      </dgm:t>
    </dgm:pt>
    <dgm:pt modelId="{9BCABCB0-FE94-412B-862B-A7C0D668327F}" type="sibTrans" cxnId="{6ED85CFA-F9A9-4E82-955E-B34F7AAA9A72}">
      <dgm:prSet/>
      <dgm:spPr/>
      <dgm:t>
        <a:bodyPr/>
        <a:lstStyle/>
        <a:p>
          <a:pPr rtl="1"/>
          <a:endParaRPr lang="fa-IR"/>
        </a:p>
      </dgm:t>
    </dgm:pt>
    <dgm:pt modelId="{DAFFDF74-2397-4A90-9593-E83A7E4870FE}">
      <dgm:prSet phldrT="[Text]" custT="1"/>
      <dgm:spPr/>
      <dgm:t>
        <a:bodyPr/>
        <a:lstStyle/>
        <a:p>
          <a:pPr rtl="1"/>
          <a:r>
            <a:rPr lang="en-US" sz="2000" b="1" dirty="0" smtClean="0"/>
            <a:t>12 </a:t>
          </a:r>
          <a:r>
            <a:rPr lang="en-US" sz="2000" dirty="0" smtClean="0"/>
            <a:t>Let Start </a:t>
          </a:r>
          <a:r>
            <a:rPr lang="en-US" sz="2000" dirty="0" err="1" smtClean="0"/>
            <a:t>Pentest</a:t>
          </a:r>
          <a:r>
            <a:rPr lang="en-US" sz="2000" dirty="0" smtClean="0"/>
            <a:t> as a Security Test </a:t>
          </a:r>
          <a:endParaRPr lang="fa-IR" sz="2000" b="1" dirty="0"/>
        </a:p>
      </dgm:t>
    </dgm:pt>
    <dgm:pt modelId="{EA9A6A49-3A0F-44FE-9DF4-E98C83319334}" type="parTrans" cxnId="{D455428E-3AE8-428A-8F57-77BD3A17E0FE}">
      <dgm:prSet/>
      <dgm:spPr/>
      <dgm:t>
        <a:bodyPr/>
        <a:lstStyle/>
        <a:p>
          <a:pPr rtl="1"/>
          <a:endParaRPr lang="fa-IR"/>
        </a:p>
      </dgm:t>
    </dgm:pt>
    <dgm:pt modelId="{10B2160B-0363-492C-925B-538D91B25590}" type="sibTrans" cxnId="{D455428E-3AE8-428A-8F57-77BD3A17E0FE}">
      <dgm:prSet/>
      <dgm:spPr/>
      <dgm:t>
        <a:bodyPr/>
        <a:lstStyle/>
        <a:p>
          <a:pPr rtl="1"/>
          <a:endParaRPr lang="fa-IR"/>
        </a:p>
      </dgm:t>
    </dgm:pt>
    <dgm:pt modelId="{28BB3CE1-F187-43B7-915D-C15A2B01606C}" type="pres">
      <dgm:prSet presAssocID="{84818694-13C2-470C-A018-55AEAAB6976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rtl="1"/>
          <a:endParaRPr lang="fa-IR"/>
        </a:p>
      </dgm:t>
    </dgm:pt>
    <dgm:pt modelId="{D8341E06-3099-4E96-8EA3-060745F9E0CA}" type="pres">
      <dgm:prSet presAssocID="{84818694-13C2-470C-A018-55AEAAB69768}" presName="Name1" presStyleCnt="0"/>
      <dgm:spPr/>
    </dgm:pt>
    <dgm:pt modelId="{97A7ACA8-DF84-4DD7-AD37-D60D17FE58ED}" type="pres">
      <dgm:prSet presAssocID="{84818694-13C2-470C-A018-55AEAAB69768}" presName="cycle" presStyleCnt="0"/>
      <dgm:spPr/>
    </dgm:pt>
    <dgm:pt modelId="{4C16F5B7-8C2E-43E7-B896-7BE8485812CE}" type="pres">
      <dgm:prSet presAssocID="{84818694-13C2-470C-A018-55AEAAB69768}" presName="srcNode" presStyleLbl="node1" presStyleIdx="0" presStyleCnt="6"/>
      <dgm:spPr/>
    </dgm:pt>
    <dgm:pt modelId="{C1B5CB56-82E0-4F19-9832-4EC8CC75996E}" type="pres">
      <dgm:prSet presAssocID="{84818694-13C2-470C-A018-55AEAAB69768}" presName="conn" presStyleLbl="parChTrans1D2" presStyleIdx="0" presStyleCnt="1"/>
      <dgm:spPr/>
      <dgm:t>
        <a:bodyPr/>
        <a:lstStyle/>
        <a:p>
          <a:pPr rtl="1"/>
          <a:endParaRPr lang="fa-IR"/>
        </a:p>
      </dgm:t>
    </dgm:pt>
    <dgm:pt modelId="{A8DBBF1E-805F-4C43-BD49-312BDF9B3F40}" type="pres">
      <dgm:prSet presAssocID="{84818694-13C2-470C-A018-55AEAAB69768}" presName="extraNode" presStyleLbl="node1" presStyleIdx="0" presStyleCnt="6"/>
      <dgm:spPr/>
    </dgm:pt>
    <dgm:pt modelId="{A2CDE005-CECE-4FDA-BFA4-7B9056FD5A07}" type="pres">
      <dgm:prSet presAssocID="{84818694-13C2-470C-A018-55AEAAB69768}" presName="dstNode" presStyleLbl="node1" presStyleIdx="0" presStyleCnt="6"/>
      <dgm:spPr/>
    </dgm:pt>
    <dgm:pt modelId="{813BE909-9EEF-4207-8CA2-311D66435B56}" type="pres">
      <dgm:prSet presAssocID="{04BE4506-C87C-405A-A99E-F675D491369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94BE4E02-6DC0-4A22-8C77-4676F7BA1001}" type="pres">
      <dgm:prSet presAssocID="{04BE4506-C87C-405A-A99E-F675D4913696}" presName="accent_1" presStyleCnt="0"/>
      <dgm:spPr/>
    </dgm:pt>
    <dgm:pt modelId="{DEDB565A-AAD0-4CCC-97A6-CF371351CEC5}" type="pres">
      <dgm:prSet presAssocID="{04BE4506-C87C-405A-A99E-F675D4913696}" presName="accentRepeatNode" presStyleLbl="solidFgAcc1" presStyleIdx="0" presStyleCnt="6"/>
      <dgm:spPr/>
    </dgm:pt>
    <dgm:pt modelId="{45A73100-33BD-47C3-8B8F-E4707E307446}" type="pres">
      <dgm:prSet presAssocID="{E3E08D7F-0E43-416F-A65B-E280A861F0F0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DC009E43-078F-4AAC-B570-D264EA8B9E80}" type="pres">
      <dgm:prSet presAssocID="{E3E08D7F-0E43-416F-A65B-E280A861F0F0}" presName="accent_2" presStyleCnt="0"/>
      <dgm:spPr/>
    </dgm:pt>
    <dgm:pt modelId="{4AF072F3-BF4B-4779-A2F8-5F7CE08BCC97}" type="pres">
      <dgm:prSet presAssocID="{E3E08D7F-0E43-416F-A65B-E280A861F0F0}" presName="accentRepeatNode" presStyleLbl="solidFgAcc1" presStyleIdx="1" presStyleCnt="6"/>
      <dgm:spPr/>
    </dgm:pt>
    <dgm:pt modelId="{732F2A54-A377-4A9B-90B2-6CAAE11CE0C0}" type="pres">
      <dgm:prSet presAssocID="{57CCC375-B75F-4EE5-AD17-CA6ADDD78808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4F147843-43D7-471F-A8A5-BC9F76E27B08}" type="pres">
      <dgm:prSet presAssocID="{57CCC375-B75F-4EE5-AD17-CA6ADDD78808}" presName="accent_3" presStyleCnt="0"/>
      <dgm:spPr/>
    </dgm:pt>
    <dgm:pt modelId="{1B89141B-ABFC-4A0B-896A-91D9A75EBEFA}" type="pres">
      <dgm:prSet presAssocID="{57CCC375-B75F-4EE5-AD17-CA6ADDD78808}" presName="accentRepeatNode" presStyleLbl="solidFgAcc1" presStyleIdx="2" presStyleCnt="6"/>
      <dgm:spPr/>
    </dgm:pt>
    <dgm:pt modelId="{2A7E8319-DA78-47D8-A351-86CF4AA4A373}" type="pres">
      <dgm:prSet presAssocID="{7A885586-57BE-41EE-9ED2-7D0D06EA4147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667BCBE6-8F2A-414B-A661-8588E0521687}" type="pres">
      <dgm:prSet presAssocID="{7A885586-57BE-41EE-9ED2-7D0D06EA4147}" presName="accent_4" presStyleCnt="0"/>
      <dgm:spPr/>
    </dgm:pt>
    <dgm:pt modelId="{37B8D8A9-6163-4580-AC0F-24E771A5BAB3}" type="pres">
      <dgm:prSet presAssocID="{7A885586-57BE-41EE-9ED2-7D0D06EA4147}" presName="accentRepeatNode" presStyleLbl="solidFgAcc1" presStyleIdx="3" presStyleCnt="6"/>
      <dgm:spPr/>
    </dgm:pt>
    <dgm:pt modelId="{0781CE66-F3DA-4A17-86CA-27AFBB9D7A24}" type="pres">
      <dgm:prSet presAssocID="{DAFFDF74-2397-4A90-9593-E83A7E4870FE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B6EBF0DA-A36D-46C2-9A16-381FAA604DD3}" type="pres">
      <dgm:prSet presAssocID="{DAFFDF74-2397-4A90-9593-E83A7E4870FE}" presName="accent_5" presStyleCnt="0"/>
      <dgm:spPr/>
    </dgm:pt>
    <dgm:pt modelId="{75DDD088-22ED-45BB-A9EE-96F859B012E2}" type="pres">
      <dgm:prSet presAssocID="{DAFFDF74-2397-4A90-9593-E83A7E4870FE}" presName="accentRepeatNode" presStyleLbl="solidFgAcc1" presStyleIdx="4" presStyleCnt="6"/>
      <dgm:spPr/>
    </dgm:pt>
    <dgm:pt modelId="{4126E19B-B0DA-4690-94FA-80DD9DD9C8A8}" type="pres">
      <dgm:prSet presAssocID="{33C3BD85-FDF5-4B34-87A9-F41303A0772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FE7EBF93-5E86-47F7-916D-4602A2393067}" type="pres">
      <dgm:prSet presAssocID="{33C3BD85-FDF5-4B34-87A9-F41303A07727}" presName="accent_6" presStyleCnt="0"/>
      <dgm:spPr/>
    </dgm:pt>
    <dgm:pt modelId="{AFF2C8BC-D00F-4F6B-B5A4-2AA221CB7760}" type="pres">
      <dgm:prSet presAssocID="{33C3BD85-FDF5-4B34-87A9-F41303A07727}" presName="accentRepeatNode" presStyleLbl="solidFgAcc1" presStyleIdx="5" presStyleCnt="6"/>
      <dgm:spPr/>
    </dgm:pt>
  </dgm:ptLst>
  <dgm:cxnLst>
    <dgm:cxn modelId="{E6508DA8-5742-4CCD-B2FA-9B9D8D631A25}" srcId="{84818694-13C2-470C-A018-55AEAAB69768}" destId="{E3E08D7F-0E43-416F-A65B-E280A861F0F0}" srcOrd="1" destOrd="0" parTransId="{FDF05D3E-B483-4FD7-8CE7-9BB6B10CB607}" sibTransId="{58BAC478-F412-4E42-BE32-E9A36E01664C}"/>
    <dgm:cxn modelId="{2399D533-5626-4933-816D-FF20FBAE35A6}" type="presOf" srcId="{E3E08D7F-0E43-416F-A65B-E280A861F0F0}" destId="{45A73100-33BD-47C3-8B8F-E4707E307446}" srcOrd="0" destOrd="0" presId="urn:microsoft.com/office/officeart/2008/layout/VerticalCurvedList"/>
    <dgm:cxn modelId="{DF8059A7-F314-40BB-B589-D2E3D7A741E4}" srcId="{84818694-13C2-470C-A018-55AEAAB69768}" destId="{7A885586-57BE-41EE-9ED2-7D0D06EA4147}" srcOrd="3" destOrd="0" parTransId="{B0BBC65B-2810-42B8-ADDF-932B1532F1D5}" sibTransId="{89E806BE-902E-471A-A985-A2C4006DA9D6}"/>
    <dgm:cxn modelId="{6ED85CFA-F9A9-4E82-955E-B34F7AAA9A72}" srcId="{84818694-13C2-470C-A018-55AEAAB69768}" destId="{57CCC375-B75F-4EE5-AD17-CA6ADDD78808}" srcOrd="2" destOrd="0" parTransId="{A57D1F2E-F0EA-4C22-B303-6FE9AE26E812}" sibTransId="{9BCABCB0-FE94-412B-862B-A7C0D668327F}"/>
    <dgm:cxn modelId="{8ED3CEC7-7FE0-4888-9677-C113FEA64DC6}" type="presOf" srcId="{04BE4506-C87C-405A-A99E-F675D4913696}" destId="{813BE909-9EEF-4207-8CA2-311D66435B56}" srcOrd="0" destOrd="0" presId="urn:microsoft.com/office/officeart/2008/layout/VerticalCurvedList"/>
    <dgm:cxn modelId="{ADBCE118-E301-4911-9229-A632C6517857}" type="presOf" srcId="{33C3BD85-FDF5-4B34-87A9-F41303A07727}" destId="{4126E19B-B0DA-4690-94FA-80DD9DD9C8A8}" srcOrd="0" destOrd="0" presId="urn:microsoft.com/office/officeart/2008/layout/VerticalCurvedList"/>
    <dgm:cxn modelId="{2E4526EA-2FA3-482C-841F-FC297FB934AA}" type="presOf" srcId="{7A885586-57BE-41EE-9ED2-7D0D06EA4147}" destId="{2A7E8319-DA78-47D8-A351-86CF4AA4A373}" srcOrd="0" destOrd="0" presId="urn:microsoft.com/office/officeart/2008/layout/VerticalCurvedList"/>
    <dgm:cxn modelId="{77F71CD9-F07E-4A72-A675-C41BE7D91078}" type="presOf" srcId="{84818694-13C2-470C-A018-55AEAAB69768}" destId="{28BB3CE1-F187-43B7-915D-C15A2B01606C}" srcOrd="0" destOrd="0" presId="urn:microsoft.com/office/officeart/2008/layout/VerticalCurvedList"/>
    <dgm:cxn modelId="{D455428E-3AE8-428A-8F57-77BD3A17E0FE}" srcId="{84818694-13C2-470C-A018-55AEAAB69768}" destId="{DAFFDF74-2397-4A90-9593-E83A7E4870FE}" srcOrd="4" destOrd="0" parTransId="{EA9A6A49-3A0F-44FE-9DF4-E98C83319334}" sibTransId="{10B2160B-0363-492C-925B-538D91B25590}"/>
    <dgm:cxn modelId="{96452FBD-59F5-4244-8470-C73B9BE41E88}" srcId="{84818694-13C2-470C-A018-55AEAAB69768}" destId="{04BE4506-C87C-405A-A99E-F675D4913696}" srcOrd="0" destOrd="0" parTransId="{DCF2D9D0-2E03-4176-9B41-D5D840254297}" sibTransId="{BBE2D254-1EF6-4575-BA0B-289BB246F006}"/>
    <dgm:cxn modelId="{BCB52DAB-A67B-4B60-8448-849A3E646ED6}" srcId="{84818694-13C2-470C-A018-55AEAAB69768}" destId="{33C3BD85-FDF5-4B34-87A9-F41303A07727}" srcOrd="5" destOrd="0" parTransId="{BDA13A9B-866D-4CAC-A719-43EAB1D83108}" sibTransId="{F1FBAD74-4F8D-437F-BB1C-BD5B2E8CAB28}"/>
    <dgm:cxn modelId="{8DAF88B0-E505-4630-9496-3A0EE8EEE97F}" type="presOf" srcId="{DAFFDF74-2397-4A90-9593-E83A7E4870FE}" destId="{0781CE66-F3DA-4A17-86CA-27AFBB9D7A24}" srcOrd="0" destOrd="0" presId="urn:microsoft.com/office/officeart/2008/layout/VerticalCurvedList"/>
    <dgm:cxn modelId="{9AAC630A-0967-418E-B9D9-9D1ADC67E72F}" type="presOf" srcId="{57CCC375-B75F-4EE5-AD17-CA6ADDD78808}" destId="{732F2A54-A377-4A9B-90B2-6CAAE11CE0C0}" srcOrd="0" destOrd="0" presId="urn:microsoft.com/office/officeart/2008/layout/VerticalCurvedList"/>
    <dgm:cxn modelId="{2CA5498A-771F-4394-844D-872C3AC6BC57}" type="presOf" srcId="{BBE2D254-1EF6-4575-BA0B-289BB246F006}" destId="{C1B5CB56-82E0-4F19-9832-4EC8CC75996E}" srcOrd="0" destOrd="0" presId="urn:microsoft.com/office/officeart/2008/layout/VerticalCurvedList"/>
    <dgm:cxn modelId="{762CD02B-5E26-47A5-945E-81D503E86534}" type="presParOf" srcId="{28BB3CE1-F187-43B7-915D-C15A2B01606C}" destId="{D8341E06-3099-4E96-8EA3-060745F9E0CA}" srcOrd="0" destOrd="0" presId="urn:microsoft.com/office/officeart/2008/layout/VerticalCurvedList"/>
    <dgm:cxn modelId="{4ECFA6CD-21BB-4EB5-BF1F-7B5B63E7D779}" type="presParOf" srcId="{D8341E06-3099-4E96-8EA3-060745F9E0CA}" destId="{97A7ACA8-DF84-4DD7-AD37-D60D17FE58ED}" srcOrd="0" destOrd="0" presId="urn:microsoft.com/office/officeart/2008/layout/VerticalCurvedList"/>
    <dgm:cxn modelId="{76A92C44-9FAF-4810-AE43-0B22E68519AD}" type="presParOf" srcId="{97A7ACA8-DF84-4DD7-AD37-D60D17FE58ED}" destId="{4C16F5B7-8C2E-43E7-B896-7BE8485812CE}" srcOrd="0" destOrd="0" presId="urn:microsoft.com/office/officeart/2008/layout/VerticalCurvedList"/>
    <dgm:cxn modelId="{46F71459-7F8D-4EB7-946F-A70F931FB413}" type="presParOf" srcId="{97A7ACA8-DF84-4DD7-AD37-D60D17FE58ED}" destId="{C1B5CB56-82E0-4F19-9832-4EC8CC75996E}" srcOrd="1" destOrd="0" presId="urn:microsoft.com/office/officeart/2008/layout/VerticalCurvedList"/>
    <dgm:cxn modelId="{8AC856B4-078C-4594-9D1B-3AD337C7A450}" type="presParOf" srcId="{97A7ACA8-DF84-4DD7-AD37-D60D17FE58ED}" destId="{A8DBBF1E-805F-4C43-BD49-312BDF9B3F40}" srcOrd="2" destOrd="0" presId="urn:microsoft.com/office/officeart/2008/layout/VerticalCurvedList"/>
    <dgm:cxn modelId="{3C34595B-6DD0-4507-A08C-729C90C0ACD2}" type="presParOf" srcId="{97A7ACA8-DF84-4DD7-AD37-D60D17FE58ED}" destId="{A2CDE005-CECE-4FDA-BFA4-7B9056FD5A07}" srcOrd="3" destOrd="0" presId="urn:microsoft.com/office/officeart/2008/layout/VerticalCurvedList"/>
    <dgm:cxn modelId="{6ECB07C9-7ABC-415E-8DEC-E9ADA14ABF2D}" type="presParOf" srcId="{D8341E06-3099-4E96-8EA3-060745F9E0CA}" destId="{813BE909-9EEF-4207-8CA2-311D66435B56}" srcOrd="1" destOrd="0" presId="urn:microsoft.com/office/officeart/2008/layout/VerticalCurvedList"/>
    <dgm:cxn modelId="{8E69942C-C7B4-45E0-97EC-4D4457B9A1D9}" type="presParOf" srcId="{D8341E06-3099-4E96-8EA3-060745F9E0CA}" destId="{94BE4E02-6DC0-4A22-8C77-4676F7BA1001}" srcOrd="2" destOrd="0" presId="urn:microsoft.com/office/officeart/2008/layout/VerticalCurvedList"/>
    <dgm:cxn modelId="{A879E551-A0FA-4FF4-BE31-B466083B36D6}" type="presParOf" srcId="{94BE4E02-6DC0-4A22-8C77-4676F7BA1001}" destId="{DEDB565A-AAD0-4CCC-97A6-CF371351CEC5}" srcOrd="0" destOrd="0" presId="urn:microsoft.com/office/officeart/2008/layout/VerticalCurvedList"/>
    <dgm:cxn modelId="{B253033B-818A-445D-A29C-E993C98F1951}" type="presParOf" srcId="{D8341E06-3099-4E96-8EA3-060745F9E0CA}" destId="{45A73100-33BD-47C3-8B8F-E4707E307446}" srcOrd="3" destOrd="0" presId="urn:microsoft.com/office/officeart/2008/layout/VerticalCurvedList"/>
    <dgm:cxn modelId="{59337F48-D73B-46EC-84B2-F68D155372DC}" type="presParOf" srcId="{D8341E06-3099-4E96-8EA3-060745F9E0CA}" destId="{DC009E43-078F-4AAC-B570-D264EA8B9E80}" srcOrd="4" destOrd="0" presId="urn:microsoft.com/office/officeart/2008/layout/VerticalCurvedList"/>
    <dgm:cxn modelId="{303023C7-40B6-4A6D-9662-B11958140192}" type="presParOf" srcId="{DC009E43-078F-4AAC-B570-D264EA8B9E80}" destId="{4AF072F3-BF4B-4779-A2F8-5F7CE08BCC97}" srcOrd="0" destOrd="0" presId="urn:microsoft.com/office/officeart/2008/layout/VerticalCurvedList"/>
    <dgm:cxn modelId="{10D3808A-9C45-49DB-9E87-589C82E21EE8}" type="presParOf" srcId="{D8341E06-3099-4E96-8EA3-060745F9E0CA}" destId="{732F2A54-A377-4A9B-90B2-6CAAE11CE0C0}" srcOrd="5" destOrd="0" presId="urn:microsoft.com/office/officeart/2008/layout/VerticalCurvedList"/>
    <dgm:cxn modelId="{3D979D08-DAA5-4EFD-AC22-836C929F95FF}" type="presParOf" srcId="{D8341E06-3099-4E96-8EA3-060745F9E0CA}" destId="{4F147843-43D7-471F-A8A5-BC9F76E27B08}" srcOrd="6" destOrd="0" presId="urn:microsoft.com/office/officeart/2008/layout/VerticalCurvedList"/>
    <dgm:cxn modelId="{1BD57B34-A43B-4EFC-BF28-00FEF8021AC6}" type="presParOf" srcId="{4F147843-43D7-471F-A8A5-BC9F76E27B08}" destId="{1B89141B-ABFC-4A0B-896A-91D9A75EBEFA}" srcOrd="0" destOrd="0" presId="urn:microsoft.com/office/officeart/2008/layout/VerticalCurvedList"/>
    <dgm:cxn modelId="{EB8F8A98-A612-47F1-936A-DE86E27082AB}" type="presParOf" srcId="{D8341E06-3099-4E96-8EA3-060745F9E0CA}" destId="{2A7E8319-DA78-47D8-A351-86CF4AA4A373}" srcOrd="7" destOrd="0" presId="urn:microsoft.com/office/officeart/2008/layout/VerticalCurvedList"/>
    <dgm:cxn modelId="{8FD41902-690D-4811-A77E-6D0CAE559E95}" type="presParOf" srcId="{D8341E06-3099-4E96-8EA3-060745F9E0CA}" destId="{667BCBE6-8F2A-414B-A661-8588E0521687}" srcOrd="8" destOrd="0" presId="urn:microsoft.com/office/officeart/2008/layout/VerticalCurvedList"/>
    <dgm:cxn modelId="{04FDA43B-364B-4340-A861-8907A78C72AD}" type="presParOf" srcId="{667BCBE6-8F2A-414B-A661-8588E0521687}" destId="{37B8D8A9-6163-4580-AC0F-24E771A5BAB3}" srcOrd="0" destOrd="0" presId="urn:microsoft.com/office/officeart/2008/layout/VerticalCurvedList"/>
    <dgm:cxn modelId="{12F60522-BDA0-4D19-A616-4F174707E468}" type="presParOf" srcId="{D8341E06-3099-4E96-8EA3-060745F9E0CA}" destId="{0781CE66-F3DA-4A17-86CA-27AFBB9D7A24}" srcOrd="9" destOrd="0" presId="urn:microsoft.com/office/officeart/2008/layout/VerticalCurvedList"/>
    <dgm:cxn modelId="{FAB0F9E6-982F-4C9A-AA60-4BF6F107C88D}" type="presParOf" srcId="{D8341E06-3099-4E96-8EA3-060745F9E0CA}" destId="{B6EBF0DA-A36D-46C2-9A16-381FAA604DD3}" srcOrd="10" destOrd="0" presId="urn:microsoft.com/office/officeart/2008/layout/VerticalCurvedList"/>
    <dgm:cxn modelId="{3A89BB6F-8DF5-43C7-AD68-AD475701FA07}" type="presParOf" srcId="{B6EBF0DA-A36D-46C2-9A16-381FAA604DD3}" destId="{75DDD088-22ED-45BB-A9EE-96F859B012E2}" srcOrd="0" destOrd="0" presId="urn:microsoft.com/office/officeart/2008/layout/VerticalCurvedList"/>
    <dgm:cxn modelId="{A5FF2524-E585-4D05-9EBC-23811F4C1C4A}" type="presParOf" srcId="{D8341E06-3099-4E96-8EA3-060745F9E0CA}" destId="{4126E19B-B0DA-4690-94FA-80DD9DD9C8A8}" srcOrd="11" destOrd="0" presId="urn:microsoft.com/office/officeart/2008/layout/VerticalCurvedList"/>
    <dgm:cxn modelId="{2DC07E22-4FCB-429F-A6AC-82E6CFF0F87A}" type="presParOf" srcId="{D8341E06-3099-4E96-8EA3-060745F9E0CA}" destId="{FE7EBF93-5E86-47F7-916D-4602A2393067}" srcOrd="12" destOrd="0" presId="urn:microsoft.com/office/officeart/2008/layout/VerticalCurvedList"/>
    <dgm:cxn modelId="{94B2E003-8B94-4F02-844F-13B04BF75346}" type="presParOf" srcId="{FE7EBF93-5E86-47F7-916D-4602A2393067}" destId="{AFF2C8BC-D00F-4F6B-B5A4-2AA221CB776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7573FB-39EA-4710-85B5-836C5CC47BC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B8B6BE00-8168-4F91-9597-59FF00A3B7A3}">
      <dgm:prSet phldrT="[Text]"/>
      <dgm:spPr/>
      <dgm:t>
        <a:bodyPr/>
        <a:lstStyle/>
        <a:p>
          <a:pPr rtl="1"/>
          <a:r>
            <a:rPr lang="en-US" dirty="0" smtClean="0"/>
            <a:t>Security  policy</a:t>
          </a:r>
          <a:endParaRPr lang="fa-IR" dirty="0"/>
        </a:p>
      </dgm:t>
    </dgm:pt>
    <dgm:pt modelId="{D5DEBBB2-C59E-442A-BB94-1A86B0319891}" type="parTrans" cxnId="{57BB085D-20CB-4E9D-9C3A-F9AA0F97DA5C}">
      <dgm:prSet/>
      <dgm:spPr/>
      <dgm:t>
        <a:bodyPr/>
        <a:lstStyle/>
        <a:p>
          <a:pPr rtl="1"/>
          <a:endParaRPr lang="fa-IR"/>
        </a:p>
      </dgm:t>
    </dgm:pt>
    <dgm:pt modelId="{4CE0D4D1-8608-46C9-B7D4-020BD573C38B}" type="sibTrans" cxnId="{57BB085D-20CB-4E9D-9C3A-F9AA0F97DA5C}">
      <dgm:prSet/>
      <dgm:spPr/>
      <dgm:t>
        <a:bodyPr/>
        <a:lstStyle/>
        <a:p>
          <a:pPr rtl="1"/>
          <a:endParaRPr lang="fa-IR"/>
        </a:p>
      </dgm:t>
    </dgm:pt>
    <dgm:pt modelId="{6A343417-36B6-4014-850A-D8779A9FF8C2}">
      <dgm:prSet phldrT="[Text]"/>
      <dgm:spPr/>
      <dgm:t>
        <a:bodyPr/>
        <a:lstStyle/>
        <a:p>
          <a:pPr rtl="1"/>
          <a:r>
            <a:rPr lang="en-US" dirty="0" smtClean="0"/>
            <a:t>Security  testing policy</a:t>
          </a:r>
          <a:endParaRPr lang="fa-IR" dirty="0"/>
        </a:p>
      </dgm:t>
    </dgm:pt>
    <dgm:pt modelId="{79280103-BBF3-437F-B462-16BB439B7D56}" type="parTrans" cxnId="{CBB3E341-84D3-497F-BCBE-3D396A89CA22}">
      <dgm:prSet/>
      <dgm:spPr/>
      <dgm:t>
        <a:bodyPr/>
        <a:lstStyle/>
        <a:p>
          <a:pPr rtl="1"/>
          <a:endParaRPr lang="fa-IR"/>
        </a:p>
      </dgm:t>
    </dgm:pt>
    <dgm:pt modelId="{45CAB3DE-8B34-4AB3-B80E-23A1B457DAD5}" type="sibTrans" cxnId="{CBB3E341-84D3-497F-BCBE-3D396A89CA22}">
      <dgm:prSet/>
      <dgm:spPr/>
      <dgm:t>
        <a:bodyPr/>
        <a:lstStyle/>
        <a:p>
          <a:pPr rtl="1"/>
          <a:endParaRPr lang="fa-IR"/>
        </a:p>
      </dgm:t>
    </dgm:pt>
    <dgm:pt modelId="{6BD978D0-B3FE-4C74-9E51-67E955CE9996}">
      <dgm:prSet phldrT="[Text]"/>
      <dgm:spPr/>
      <dgm:t>
        <a:bodyPr/>
        <a:lstStyle/>
        <a:p>
          <a:pPr rtl="1"/>
          <a:r>
            <a:rPr lang="en-US" dirty="0" smtClean="0"/>
            <a:t>Security testing goals &amp; objectives</a:t>
          </a:r>
          <a:endParaRPr lang="fa-IR" dirty="0"/>
        </a:p>
      </dgm:t>
    </dgm:pt>
    <dgm:pt modelId="{B043BDF7-546F-4E3D-8D1A-D7FD80274014}" type="parTrans" cxnId="{DF4FBE2D-11F1-49D8-A013-50CA9947F0F4}">
      <dgm:prSet/>
      <dgm:spPr/>
      <dgm:t>
        <a:bodyPr/>
        <a:lstStyle/>
        <a:p>
          <a:pPr rtl="1"/>
          <a:endParaRPr lang="fa-IR"/>
        </a:p>
      </dgm:t>
    </dgm:pt>
    <dgm:pt modelId="{5C87BC2E-6A19-40B9-8A99-5D6869968962}" type="sibTrans" cxnId="{DF4FBE2D-11F1-49D8-A013-50CA9947F0F4}">
      <dgm:prSet/>
      <dgm:spPr/>
      <dgm:t>
        <a:bodyPr/>
        <a:lstStyle/>
        <a:p>
          <a:pPr rtl="1"/>
          <a:endParaRPr lang="fa-IR"/>
        </a:p>
      </dgm:t>
    </dgm:pt>
    <dgm:pt modelId="{FEF97530-4D14-421A-81C8-55CF6733F892}">
      <dgm:prSet phldrT="[Text]"/>
      <dgm:spPr/>
      <dgm:t>
        <a:bodyPr/>
        <a:lstStyle/>
        <a:p>
          <a:pPr rtl="1"/>
          <a:r>
            <a:rPr lang="en-US" dirty="0" smtClean="0"/>
            <a:t>Security testing Strategy &amp; approaches</a:t>
          </a:r>
          <a:endParaRPr lang="fa-IR" dirty="0"/>
        </a:p>
      </dgm:t>
    </dgm:pt>
    <dgm:pt modelId="{B5E512DF-5AC9-40FB-8758-64E34D8EBC2E}" type="parTrans" cxnId="{C9B7E226-9CCD-4274-8645-F35BB7FB340D}">
      <dgm:prSet/>
      <dgm:spPr/>
      <dgm:t>
        <a:bodyPr/>
        <a:lstStyle/>
        <a:p>
          <a:pPr rtl="1"/>
          <a:endParaRPr lang="fa-IR"/>
        </a:p>
      </dgm:t>
    </dgm:pt>
    <dgm:pt modelId="{55975776-4E95-4EFA-B451-E1189F2C3589}" type="sibTrans" cxnId="{C9B7E226-9CCD-4274-8645-F35BB7FB340D}">
      <dgm:prSet/>
      <dgm:spPr/>
      <dgm:t>
        <a:bodyPr/>
        <a:lstStyle/>
        <a:p>
          <a:pPr rtl="1"/>
          <a:endParaRPr lang="fa-IR"/>
        </a:p>
      </dgm:t>
    </dgm:pt>
    <dgm:pt modelId="{8A6BB041-2C98-42DD-B7ED-6504CA73C7B3}">
      <dgm:prSet phldrT="[Text]"/>
      <dgm:spPr/>
      <dgm:t>
        <a:bodyPr/>
        <a:lstStyle/>
        <a:p>
          <a:pPr rtl="1"/>
          <a:r>
            <a:rPr lang="en-US" dirty="0" smtClean="0"/>
            <a:t>Security testing plan &amp; design test cases</a:t>
          </a:r>
          <a:endParaRPr lang="fa-IR" dirty="0"/>
        </a:p>
      </dgm:t>
    </dgm:pt>
    <dgm:pt modelId="{7630696B-0A71-46AC-AF82-AE25B2BBEF18}" type="parTrans" cxnId="{29EF27F9-D59E-4581-9DC9-73F220A60699}">
      <dgm:prSet/>
      <dgm:spPr/>
      <dgm:t>
        <a:bodyPr/>
        <a:lstStyle/>
        <a:p>
          <a:pPr rtl="1"/>
          <a:endParaRPr lang="fa-IR"/>
        </a:p>
      </dgm:t>
    </dgm:pt>
    <dgm:pt modelId="{DCE8D091-A564-4E2F-B55A-947A3A3EDF1C}" type="sibTrans" cxnId="{29EF27F9-D59E-4581-9DC9-73F220A60699}">
      <dgm:prSet/>
      <dgm:spPr/>
      <dgm:t>
        <a:bodyPr/>
        <a:lstStyle/>
        <a:p>
          <a:pPr rtl="1"/>
          <a:endParaRPr lang="fa-IR"/>
        </a:p>
      </dgm:t>
    </dgm:pt>
    <dgm:pt modelId="{9B514E68-F942-4A43-8A17-64029A5D8637}">
      <dgm:prSet phldrT="[Text]"/>
      <dgm:spPr/>
      <dgm:t>
        <a:bodyPr/>
        <a:lstStyle/>
        <a:p>
          <a:pPr rtl="1"/>
          <a:r>
            <a:rPr lang="en-US" dirty="0" smtClean="0"/>
            <a:t>Security test evaluation &amp; report &amp; maintenance</a:t>
          </a:r>
          <a:endParaRPr lang="fa-IR" dirty="0"/>
        </a:p>
      </dgm:t>
    </dgm:pt>
    <dgm:pt modelId="{0FD45D65-166E-46B1-88CF-9D18C67846FE}" type="parTrans" cxnId="{8212468C-CEEF-4DBF-B914-65064ACB998E}">
      <dgm:prSet/>
      <dgm:spPr/>
      <dgm:t>
        <a:bodyPr/>
        <a:lstStyle/>
        <a:p>
          <a:pPr rtl="1"/>
          <a:endParaRPr lang="fa-IR"/>
        </a:p>
      </dgm:t>
    </dgm:pt>
    <dgm:pt modelId="{9445B007-B7A3-47B1-A956-7B6648D96EA8}" type="sibTrans" cxnId="{8212468C-CEEF-4DBF-B914-65064ACB998E}">
      <dgm:prSet/>
      <dgm:spPr/>
      <dgm:t>
        <a:bodyPr/>
        <a:lstStyle/>
        <a:p>
          <a:pPr rtl="1"/>
          <a:endParaRPr lang="fa-IR"/>
        </a:p>
      </dgm:t>
    </dgm:pt>
    <dgm:pt modelId="{2BAAC65E-0073-48CD-BD5C-5A003D0CAC68}" type="pres">
      <dgm:prSet presAssocID="{4B7573FB-39EA-4710-85B5-836C5CC47B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fa-IR"/>
        </a:p>
      </dgm:t>
    </dgm:pt>
    <dgm:pt modelId="{F6B8DACE-AE9C-4FFC-AD32-0564697CEF67}" type="pres">
      <dgm:prSet presAssocID="{B8B6BE00-8168-4F91-9597-59FF00A3B7A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CA7F3FE7-CECC-4848-AF3E-D56B7BD8252F}" type="pres">
      <dgm:prSet presAssocID="{4CE0D4D1-8608-46C9-B7D4-020BD573C38B}" presName="sibTrans" presStyleLbl="sibTrans2D1" presStyleIdx="0" presStyleCnt="5"/>
      <dgm:spPr/>
      <dgm:t>
        <a:bodyPr/>
        <a:lstStyle/>
        <a:p>
          <a:pPr rtl="1"/>
          <a:endParaRPr lang="fa-IR"/>
        </a:p>
      </dgm:t>
    </dgm:pt>
    <dgm:pt modelId="{7D73AC7A-D4AC-4288-BD4B-415037D6CFA3}" type="pres">
      <dgm:prSet presAssocID="{4CE0D4D1-8608-46C9-B7D4-020BD573C38B}" presName="connectorText" presStyleLbl="sibTrans2D1" presStyleIdx="0" presStyleCnt="5"/>
      <dgm:spPr/>
      <dgm:t>
        <a:bodyPr/>
        <a:lstStyle/>
        <a:p>
          <a:pPr rtl="1"/>
          <a:endParaRPr lang="fa-IR"/>
        </a:p>
      </dgm:t>
    </dgm:pt>
    <dgm:pt modelId="{42343C13-FC18-4C9A-A382-BAE731BEF7D6}" type="pres">
      <dgm:prSet presAssocID="{6A343417-36B6-4014-850A-D8779A9FF8C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2A306769-E00F-41F3-BF9F-84767CF8405D}" type="pres">
      <dgm:prSet presAssocID="{45CAB3DE-8B34-4AB3-B80E-23A1B457DAD5}" presName="sibTrans" presStyleLbl="sibTrans2D1" presStyleIdx="1" presStyleCnt="5"/>
      <dgm:spPr/>
      <dgm:t>
        <a:bodyPr/>
        <a:lstStyle/>
        <a:p>
          <a:pPr rtl="1"/>
          <a:endParaRPr lang="fa-IR"/>
        </a:p>
      </dgm:t>
    </dgm:pt>
    <dgm:pt modelId="{1E7AE29E-E7E2-4833-AE85-810D00A239F4}" type="pres">
      <dgm:prSet presAssocID="{45CAB3DE-8B34-4AB3-B80E-23A1B457DAD5}" presName="connectorText" presStyleLbl="sibTrans2D1" presStyleIdx="1" presStyleCnt="5"/>
      <dgm:spPr/>
      <dgm:t>
        <a:bodyPr/>
        <a:lstStyle/>
        <a:p>
          <a:pPr rtl="1"/>
          <a:endParaRPr lang="fa-IR"/>
        </a:p>
      </dgm:t>
    </dgm:pt>
    <dgm:pt modelId="{104FC7A3-E951-4108-A6C3-E9BC16497D72}" type="pres">
      <dgm:prSet presAssocID="{6BD978D0-B3FE-4C74-9E51-67E955CE999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BDDEA64F-F988-4B93-B3F7-46B2BB440126}" type="pres">
      <dgm:prSet presAssocID="{5C87BC2E-6A19-40B9-8A99-5D6869968962}" presName="sibTrans" presStyleLbl="sibTrans2D1" presStyleIdx="2" presStyleCnt="5"/>
      <dgm:spPr/>
      <dgm:t>
        <a:bodyPr/>
        <a:lstStyle/>
        <a:p>
          <a:pPr rtl="1"/>
          <a:endParaRPr lang="fa-IR"/>
        </a:p>
      </dgm:t>
    </dgm:pt>
    <dgm:pt modelId="{83488F33-7A4F-4D68-B97E-81D9D67F7762}" type="pres">
      <dgm:prSet presAssocID="{5C87BC2E-6A19-40B9-8A99-5D6869968962}" presName="connectorText" presStyleLbl="sibTrans2D1" presStyleIdx="2" presStyleCnt="5"/>
      <dgm:spPr/>
      <dgm:t>
        <a:bodyPr/>
        <a:lstStyle/>
        <a:p>
          <a:pPr rtl="1"/>
          <a:endParaRPr lang="fa-IR"/>
        </a:p>
      </dgm:t>
    </dgm:pt>
    <dgm:pt modelId="{C18D015C-F85F-4D53-970A-1F3A2107BEC2}" type="pres">
      <dgm:prSet presAssocID="{FEF97530-4D14-421A-81C8-55CF6733F89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85C401EF-C668-449A-8068-27B5FF15969B}" type="pres">
      <dgm:prSet presAssocID="{55975776-4E95-4EFA-B451-E1189F2C3589}" presName="sibTrans" presStyleLbl="sibTrans2D1" presStyleIdx="3" presStyleCnt="5"/>
      <dgm:spPr/>
      <dgm:t>
        <a:bodyPr/>
        <a:lstStyle/>
        <a:p>
          <a:pPr rtl="1"/>
          <a:endParaRPr lang="fa-IR"/>
        </a:p>
      </dgm:t>
    </dgm:pt>
    <dgm:pt modelId="{938FF919-6A1B-40EF-8258-538C3E9D5DF7}" type="pres">
      <dgm:prSet presAssocID="{55975776-4E95-4EFA-B451-E1189F2C3589}" presName="connectorText" presStyleLbl="sibTrans2D1" presStyleIdx="3" presStyleCnt="5"/>
      <dgm:spPr/>
      <dgm:t>
        <a:bodyPr/>
        <a:lstStyle/>
        <a:p>
          <a:pPr rtl="1"/>
          <a:endParaRPr lang="fa-IR"/>
        </a:p>
      </dgm:t>
    </dgm:pt>
    <dgm:pt modelId="{DB0295CA-95F6-4BA7-9844-54738A93B808}" type="pres">
      <dgm:prSet presAssocID="{8A6BB041-2C98-42DD-B7ED-6504CA73C7B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1ECDA516-2D51-4CF8-B5C4-3C7137008D93}" type="pres">
      <dgm:prSet presAssocID="{DCE8D091-A564-4E2F-B55A-947A3A3EDF1C}" presName="sibTrans" presStyleLbl="sibTrans2D1" presStyleIdx="4" presStyleCnt="5"/>
      <dgm:spPr/>
      <dgm:t>
        <a:bodyPr/>
        <a:lstStyle/>
        <a:p>
          <a:pPr rtl="1"/>
          <a:endParaRPr lang="fa-IR"/>
        </a:p>
      </dgm:t>
    </dgm:pt>
    <dgm:pt modelId="{BC379EF7-3842-4582-8A1D-CF30325A700A}" type="pres">
      <dgm:prSet presAssocID="{DCE8D091-A564-4E2F-B55A-947A3A3EDF1C}" presName="connectorText" presStyleLbl="sibTrans2D1" presStyleIdx="4" presStyleCnt="5"/>
      <dgm:spPr/>
      <dgm:t>
        <a:bodyPr/>
        <a:lstStyle/>
        <a:p>
          <a:pPr rtl="1"/>
          <a:endParaRPr lang="fa-IR"/>
        </a:p>
      </dgm:t>
    </dgm:pt>
    <dgm:pt modelId="{3D9E479A-FB46-4B08-ADA6-FFD19794E28D}" type="pres">
      <dgm:prSet presAssocID="{9B514E68-F942-4A43-8A17-64029A5D863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</dgm:ptLst>
  <dgm:cxnLst>
    <dgm:cxn modelId="{57BB085D-20CB-4E9D-9C3A-F9AA0F97DA5C}" srcId="{4B7573FB-39EA-4710-85B5-836C5CC47BC9}" destId="{B8B6BE00-8168-4F91-9597-59FF00A3B7A3}" srcOrd="0" destOrd="0" parTransId="{D5DEBBB2-C59E-442A-BB94-1A86B0319891}" sibTransId="{4CE0D4D1-8608-46C9-B7D4-020BD573C38B}"/>
    <dgm:cxn modelId="{31CDDDBA-BCA0-4C12-BCFB-FC76C436B0D7}" type="presOf" srcId="{45CAB3DE-8B34-4AB3-B80E-23A1B457DAD5}" destId="{1E7AE29E-E7E2-4833-AE85-810D00A239F4}" srcOrd="1" destOrd="0" presId="urn:microsoft.com/office/officeart/2005/8/layout/process5"/>
    <dgm:cxn modelId="{C9B7E226-9CCD-4274-8645-F35BB7FB340D}" srcId="{4B7573FB-39EA-4710-85B5-836C5CC47BC9}" destId="{FEF97530-4D14-421A-81C8-55CF6733F892}" srcOrd="3" destOrd="0" parTransId="{B5E512DF-5AC9-40FB-8758-64E34D8EBC2E}" sibTransId="{55975776-4E95-4EFA-B451-E1189F2C3589}"/>
    <dgm:cxn modelId="{998594AB-0924-4C55-AAAF-410E1548028D}" type="presOf" srcId="{4B7573FB-39EA-4710-85B5-836C5CC47BC9}" destId="{2BAAC65E-0073-48CD-BD5C-5A003D0CAC68}" srcOrd="0" destOrd="0" presId="urn:microsoft.com/office/officeart/2005/8/layout/process5"/>
    <dgm:cxn modelId="{53249FEF-FD3E-4FF5-B3B7-6DAC36F9B549}" type="presOf" srcId="{6A343417-36B6-4014-850A-D8779A9FF8C2}" destId="{42343C13-FC18-4C9A-A382-BAE731BEF7D6}" srcOrd="0" destOrd="0" presId="urn:microsoft.com/office/officeart/2005/8/layout/process5"/>
    <dgm:cxn modelId="{DF4FBE2D-11F1-49D8-A013-50CA9947F0F4}" srcId="{4B7573FB-39EA-4710-85B5-836C5CC47BC9}" destId="{6BD978D0-B3FE-4C74-9E51-67E955CE9996}" srcOrd="2" destOrd="0" parTransId="{B043BDF7-546F-4E3D-8D1A-D7FD80274014}" sibTransId="{5C87BC2E-6A19-40B9-8A99-5D6869968962}"/>
    <dgm:cxn modelId="{33718AC0-1E45-4D3E-B907-8C2A739AFFA9}" type="presOf" srcId="{DCE8D091-A564-4E2F-B55A-947A3A3EDF1C}" destId="{1ECDA516-2D51-4CF8-B5C4-3C7137008D93}" srcOrd="0" destOrd="0" presId="urn:microsoft.com/office/officeart/2005/8/layout/process5"/>
    <dgm:cxn modelId="{56BA3C71-62E6-4789-A551-8E7EE1748A69}" type="presOf" srcId="{9B514E68-F942-4A43-8A17-64029A5D8637}" destId="{3D9E479A-FB46-4B08-ADA6-FFD19794E28D}" srcOrd="0" destOrd="0" presId="urn:microsoft.com/office/officeart/2005/8/layout/process5"/>
    <dgm:cxn modelId="{20FA229C-183E-49B9-82D0-4CCA850976E9}" type="presOf" srcId="{FEF97530-4D14-421A-81C8-55CF6733F892}" destId="{C18D015C-F85F-4D53-970A-1F3A2107BEC2}" srcOrd="0" destOrd="0" presId="urn:microsoft.com/office/officeart/2005/8/layout/process5"/>
    <dgm:cxn modelId="{A8619670-D5B4-4040-A8ED-D0521D217295}" type="presOf" srcId="{8A6BB041-2C98-42DD-B7ED-6504CA73C7B3}" destId="{DB0295CA-95F6-4BA7-9844-54738A93B808}" srcOrd="0" destOrd="0" presId="urn:microsoft.com/office/officeart/2005/8/layout/process5"/>
    <dgm:cxn modelId="{8212468C-CEEF-4DBF-B914-65064ACB998E}" srcId="{4B7573FB-39EA-4710-85B5-836C5CC47BC9}" destId="{9B514E68-F942-4A43-8A17-64029A5D8637}" srcOrd="5" destOrd="0" parTransId="{0FD45D65-166E-46B1-88CF-9D18C67846FE}" sibTransId="{9445B007-B7A3-47B1-A956-7B6648D96EA8}"/>
    <dgm:cxn modelId="{8AAD84E1-AC31-4F2C-9FF1-B381ADE0DFF1}" type="presOf" srcId="{B8B6BE00-8168-4F91-9597-59FF00A3B7A3}" destId="{F6B8DACE-AE9C-4FFC-AD32-0564697CEF67}" srcOrd="0" destOrd="0" presId="urn:microsoft.com/office/officeart/2005/8/layout/process5"/>
    <dgm:cxn modelId="{11C3F27A-C5E5-49A2-AFF3-88102E1992A4}" type="presOf" srcId="{5C87BC2E-6A19-40B9-8A99-5D6869968962}" destId="{BDDEA64F-F988-4B93-B3F7-46B2BB440126}" srcOrd="0" destOrd="0" presId="urn:microsoft.com/office/officeart/2005/8/layout/process5"/>
    <dgm:cxn modelId="{29EF27F9-D59E-4581-9DC9-73F220A60699}" srcId="{4B7573FB-39EA-4710-85B5-836C5CC47BC9}" destId="{8A6BB041-2C98-42DD-B7ED-6504CA73C7B3}" srcOrd="4" destOrd="0" parTransId="{7630696B-0A71-46AC-AF82-AE25B2BBEF18}" sibTransId="{DCE8D091-A564-4E2F-B55A-947A3A3EDF1C}"/>
    <dgm:cxn modelId="{F0252414-621C-411C-BD23-52EACBA17F2D}" type="presOf" srcId="{DCE8D091-A564-4E2F-B55A-947A3A3EDF1C}" destId="{BC379EF7-3842-4582-8A1D-CF30325A700A}" srcOrd="1" destOrd="0" presId="urn:microsoft.com/office/officeart/2005/8/layout/process5"/>
    <dgm:cxn modelId="{06B3771C-E941-45F1-B898-1ADCEFA3A24C}" type="presOf" srcId="{5C87BC2E-6A19-40B9-8A99-5D6869968962}" destId="{83488F33-7A4F-4D68-B97E-81D9D67F7762}" srcOrd="1" destOrd="0" presId="urn:microsoft.com/office/officeart/2005/8/layout/process5"/>
    <dgm:cxn modelId="{8ACCC542-C88A-4BC5-9FBE-4F8EFA600539}" type="presOf" srcId="{6BD978D0-B3FE-4C74-9E51-67E955CE9996}" destId="{104FC7A3-E951-4108-A6C3-E9BC16497D72}" srcOrd="0" destOrd="0" presId="urn:microsoft.com/office/officeart/2005/8/layout/process5"/>
    <dgm:cxn modelId="{E0B27183-3FD4-4A23-BADE-D29DEAE0295D}" type="presOf" srcId="{55975776-4E95-4EFA-B451-E1189F2C3589}" destId="{85C401EF-C668-449A-8068-27B5FF15969B}" srcOrd="0" destOrd="0" presId="urn:microsoft.com/office/officeart/2005/8/layout/process5"/>
    <dgm:cxn modelId="{15AF7043-DCF6-483C-B85A-DBDE12C107B3}" type="presOf" srcId="{45CAB3DE-8B34-4AB3-B80E-23A1B457DAD5}" destId="{2A306769-E00F-41F3-BF9F-84767CF8405D}" srcOrd="0" destOrd="0" presId="urn:microsoft.com/office/officeart/2005/8/layout/process5"/>
    <dgm:cxn modelId="{7F920D66-C963-4277-BB85-824C7527E3AD}" type="presOf" srcId="{55975776-4E95-4EFA-B451-E1189F2C3589}" destId="{938FF919-6A1B-40EF-8258-538C3E9D5DF7}" srcOrd="1" destOrd="0" presId="urn:microsoft.com/office/officeart/2005/8/layout/process5"/>
    <dgm:cxn modelId="{DF770133-5043-4AD0-BBEA-B41863C230C7}" type="presOf" srcId="{4CE0D4D1-8608-46C9-B7D4-020BD573C38B}" destId="{CA7F3FE7-CECC-4848-AF3E-D56B7BD8252F}" srcOrd="0" destOrd="0" presId="urn:microsoft.com/office/officeart/2005/8/layout/process5"/>
    <dgm:cxn modelId="{CBB3E341-84D3-497F-BCBE-3D396A89CA22}" srcId="{4B7573FB-39EA-4710-85B5-836C5CC47BC9}" destId="{6A343417-36B6-4014-850A-D8779A9FF8C2}" srcOrd="1" destOrd="0" parTransId="{79280103-BBF3-437F-B462-16BB439B7D56}" sibTransId="{45CAB3DE-8B34-4AB3-B80E-23A1B457DAD5}"/>
    <dgm:cxn modelId="{C151168E-6B29-4CE8-8293-6EB388168400}" type="presOf" srcId="{4CE0D4D1-8608-46C9-B7D4-020BD573C38B}" destId="{7D73AC7A-D4AC-4288-BD4B-415037D6CFA3}" srcOrd="1" destOrd="0" presId="urn:microsoft.com/office/officeart/2005/8/layout/process5"/>
    <dgm:cxn modelId="{1B2ED057-691E-4A33-B6AB-F56B6FDD7269}" type="presParOf" srcId="{2BAAC65E-0073-48CD-BD5C-5A003D0CAC68}" destId="{F6B8DACE-AE9C-4FFC-AD32-0564697CEF67}" srcOrd="0" destOrd="0" presId="urn:microsoft.com/office/officeart/2005/8/layout/process5"/>
    <dgm:cxn modelId="{632D7CD7-871E-4329-9D09-EA7975405642}" type="presParOf" srcId="{2BAAC65E-0073-48CD-BD5C-5A003D0CAC68}" destId="{CA7F3FE7-CECC-4848-AF3E-D56B7BD8252F}" srcOrd="1" destOrd="0" presId="urn:microsoft.com/office/officeart/2005/8/layout/process5"/>
    <dgm:cxn modelId="{F1C85E01-862A-4EE3-952F-101719459D2E}" type="presParOf" srcId="{CA7F3FE7-CECC-4848-AF3E-D56B7BD8252F}" destId="{7D73AC7A-D4AC-4288-BD4B-415037D6CFA3}" srcOrd="0" destOrd="0" presId="urn:microsoft.com/office/officeart/2005/8/layout/process5"/>
    <dgm:cxn modelId="{2F549482-F29D-419A-87CB-1C7A6D4D45A8}" type="presParOf" srcId="{2BAAC65E-0073-48CD-BD5C-5A003D0CAC68}" destId="{42343C13-FC18-4C9A-A382-BAE731BEF7D6}" srcOrd="2" destOrd="0" presId="urn:microsoft.com/office/officeart/2005/8/layout/process5"/>
    <dgm:cxn modelId="{F0F989BF-396F-43A3-8DF8-A8C2B21ED214}" type="presParOf" srcId="{2BAAC65E-0073-48CD-BD5C-5A003D0CAC68}" destId="{2A306769-E00F-41F3-BF9F-84767CF8405D}" srcOrd="3" destOrd="0" presId="urn:microsoft.com/office/officeart/2005/8/layout/process5"/>
    <dgm:cxn modelId="{A3C04E89-E668-460B-9D9F-40095D343483}" type="presParOf" srcId="{2A306769-E00F-41F3-BF9F-84767CF8405D}" destId="{1E7AE29E-E7E2-4833-AE85-810D00A239F4}" srcOrd="0" destOrd="0" presId="urn:microsoft.com/office/officeart/2005/8/layout/process5"/>
    <dgm:cxn modelId="{684F049E-5DDD-4EAE-B2DF-7A6A5D6D6EF3}" type="presParOf" srcId="{2BAAC65E-0073-48CD-BD5C-5A003D0CAC68}" destId="{104FC7A3-E951-4108-A6C3-E9BC16497D72}" srcOrd="4" destOrd="0" presId="urn:microsoft.com/office/officeart/2005/8/layout/process5"/>
    <dgm:cxn modelId="{41AB0F65-23FE-4AA5-AC22-F7A636A54ED9}" type="presParOf" srcId="{2BAAC65E-0073-48CD-BD5C-5A003D0CAC68}" destId="{BDDEA64F-F988-4B93-B3F7-46B2BB440126}" srcOrd="5" destOrd="0" presId="urn:microsoft.com/office/officeart/2005/8/layout/process5"/>
    <dgm:cxn modelId="{BD6BB363-13E2-4CD7-B4AB-DA9016E4C467}" type="presParOf" srcId="{BDDEA64F-F988-4B93-B3F7-46B2BB440126}" destId="{83488F33-7A4F-4D68-B97E-81D9D67F7762}" srcOrd="0" destOrd="0" presId="urn:microsoft.com/office/officeart/2005/8/layout/process5"/>
    <dgm:cxn modelId="{283651E9-DE9B-4AFA-B275-6007BC400AAF}" type="presParOf" srcId="{2BAAC65E-0073-48CD-BD5C-5A003D0CAC68}" destId="{C18D015C-F85F-4D53-970A-1F3A2107BEC2}" srcOrd="6" destOrd="0" presId="urn:microsoft.com/office/officeart/2005/8/layout/process5"/>
    <dgm:cxn modelId="{EB4EE114-A9DB-45FB-82E2-224D8F55B360}" type="presParOf" srcId="{2BAAC65E-0073-48CD-BD5C-5A003D0CAC68}" destId="{85C401EF-C668-449A-8068-27B5FF15969B}" srcOrd="7" destOrd="0" presId="urn:microsoft.com/office/officeart/2005/8/layout/process5"/>
    <dgm:cxn modelId="{3D565B47-AF8A-4658-A95C-C110ECE92232}" type="presParOf" srcId="{85C401EF-C668-449A-8068-27B5FF15969B}" destId="{938FF919-6A1B-40EF-8258-538C3E9D5DF7}" srcOrd="0" destOrd="0" presId="urn:microsoft.com/office/officeart/2005/8/layout/process5"/>
    <dgm:cxn modelId="{0250728E-3D04-4E48-9654-5A43524EF2C3}" type="presParOf" srcId="{2BAAC65E-0073-48CD-BD5C-5A003D0CAC68}" destId="{DB0295CA-95F6-4BA7-9844-54738A93B808}" srcOrd="8" destOrd="0" presId="urn:microsoft.com/office/officeart/2005/8/layout/process5"/>
    <dgm:cxn modelId="{973CE4F4-636A-479B-B4D8-ED6F1E8BA4BF}" type="presParOf" srcId="{2BAAC65E-0073-48CD-BD5C-5A003D0CAC68}" destId="{1ECDA516-2D51-4CF8-B5C4-3C7137008D93}" srcOrd="9" destOrd="0" presId="urn:microsoft.com/office/officeart/2005/8/layout/process5"/>
    <dgm:cxn modelId="{8FF3F2EE-DFC0-451F-8C11-9CB8E264BBEB}" type="presParOf" srcId="{1ECDA516-2D51-4CF8-B5C4-3C7137008D93}" destId="{BC379EF7-3842-4582-8A1D-CF30325A700A}" srcOrd="0" destOrd="0" presId="urn:microsoft.com/office/officeart/2005/8/layout/process5"/>
    <dgm:cxn modelId="{70DE88CA-AA04-4597-80F6-E74CCD489BE6}" type="presParOf" srcId="{2BAAC65E-0073-48CD-BD5C-5A003D0CAC68}" destId="{3D9E479A-FB46-4B08-ADA6-FFD19794E28D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5CB56-82E0-4F19-9832-4EC8CC75996E}">
      <dsp:nvSpPr>
        <dsp:cNvPr id="0" name=""/>
        <dsp:cNvSpPr/>
      </dsp:nvSpPr>
      <dsp:spPr>
        <a:xfrm>
          <a:off x="-4546806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A57B6-B84D-4586-BF8F-46513605E64B}">
      <dsp:nvSpPr>
        <dsp:cNvPr id="0" name=""/>
        <dsp:cNvSpPr/>
      </dsp:nvSpPr>
      <dsp:spPr>
        <a:xfrm>
          <a:off x="282194" y="182873"/>
          <a:ext cx="4618315" cy="365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183" tIns="60960" rIns="60960" bIns="60960" numCol="1" spcCol="1270" anchor="ctr" anchorCtr="0">
          <a:noAutofit/>
        </a:bodyPr>
        <a:lstStyle/>
        <a:p>
          <a:pPr lvl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1 </a:t>
          </a:r>
          <a:r>
            <a:rPr lang="en-US" sz="2400" kern="1200" dirty="0" smtClean="0"/>
            <a:t>Security Testing Definition </a:t>
          </a:r>
          <a:r>
            <a:rPr lang="fa-IR" sz="2400" kern="1200" dirty="0" smtClean="0"/>
            <a:t> </a:t>
          </a:r>
          <a:endParaRPr lang="fa-IR" sz="1900" b="1" kern="1200" dirty="0"/>
        </a:p>
      </dsp:txBody>
      <dsp:txXfrm>
        <a:off x="282194" y="182873"/>
        <a:ext cx="4618315" cy="365585"/>
      </dsp:txXfrm>
    </dsp:sp>
    <dsp:sp modelId="{37B8D8A9-6163-4580-AC0F-24E771A5BAB3}">
      <dsp:nvSpPr>
        <dsp:cNvPr id="0" name=""/>
        <dsp:cNvSpPr/>
      </dsp:nvSpPr>
      <dsp:spPr>
        <a:xfrm>
          <a:off x="53703" y="137174"/>
          <a:ext cx="456981" cy="456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20CDE-235F-4379-83F3-83B6AF5712DA}">
      <dsp:nvSpPr>
        <dsp:cNvPr id="0" name=""/>
        <dsp:cNvSpPr/>
      </dsp:nvSpPr>
      <dsp:spPr>
        <a:xfrm>
          <a:off x="613264" y="731572"/>
          <a:ext cx="4287245" cy="365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183" tIns="60960" rIns="60960" bIns="60960" numCol="1" spcCol="1270" anchor="ctr" anchorCtr="0">
          <a:noAutofit/>
        </a:bodyPr>
        <a:lstStyle/>
        <a:p>
          <a:pPr lvl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2 </a:t>
          </a:r>
          <a:r>
            <a:rPr lang="en-US" sz="2400" kern="1200" dirty="0" smtClean="0"/>
            <a:t>Security Testing Types</a:t>
          </a:r>
          <a:endParaRPr lang="fa-IR" sz="2400" b="1" kern="1200" dirty="0"/>
        </a:p>
      </dsp:txBody>
      <dsp:txXfrm>
        <a:off x="613264" y="731572"/>
        <a:ext cx="4287245" cy="365585"/>
      </dsp:txXfrm>
    </dsp:sp>
    <dsp:sp modelId="{DC71CD80-8136-4431-9E2E-3DFC5B001705}">
      <dsp:nvSpPr>
        <dsp:cNvPr id="0" name=""/>
        <dsp:cNvSpPr/>
      </dsp:nvSpPr>
      <dsp:spPr>
        <a:xfrm>
          <a:off x="384773" y="685874"/>
          <a:ext cx="456981" cy="456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DD72C-A65C-4795-ABC3-CB5D12E39DAC}">
      <dsp:nvSpPr>
        <dsp:cNvPr id="0" name=""/>
        <dsp:cNvSpPr/>
      </dsp:nvSpPr>
      <dsp:spPr>
        <a:xfrm>
          <a:off x="794689" y="1279870"/>
          <a:ext cx="4105820" cy="365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183" tIns="60960" rIns="60960" bIns="60960" numCol="1" spcCol="1270" anchor="ctr" anchorCtr="0">
          <a:noAutofit/>
        </a:bodyPr>
        <a:lstStyle/>
        <a:p>
          <a:pPr lvl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3 </a:t>
          </a:r>
          <a:r>
            <a:rPr lang="en-US" sz="2400" kern="1200" dirty="0" smtClean="0"/>
            <a:t>Security Test Manifestation</a:t>
          </a:r>
          <a:endParaRPr lang="fa-IR" sz="2400" b="1" kern="1200" dirty="0"/>
        </a:p>
      </dsp:txBody>
      <dsp:txXfrm>
        <a:off x="794689" y="1279870"/>
        <a:ext cx="4105820" cy="365585"/>
      </dsp:txXfrm>
    </dsp:sp>
    <dsp:sp modelId="{4EF5085A-BBA1-4B4C-B155-5D4FB259BA3E}">
      <dsp:nvSpPr>
        <dsp:cNvPr id="0" name=""/>
        <dsp:cNvSpPr/>
      </dsp:nvSpPr>
      <dsp:spPr>
        <a:xfrm>
          <a:off x="566198" y="1234172"/>
          <a:ext cx="456981" cy="456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B0C57-E006-4464-9EAF-8889898C7DD4}">
      <dsp:nvSpPr>
        <dsp:cNvPr id="0" name=""/>
        <dsp:cNvSpPr/>
      </dsp:nvSpPr>
      <dsp:spPr>
        <a:xfrm>
          <a:off x="852616" y="1828569"/>
          <a:ext cx="4047893" cy="365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183" tIns="50800" rIns="50800" bIns="50800" numCol="1" spcCol="1270" anchor="ctr" anchorCtr="0">
          <a:noAutofit/>
        </a:bodyPr>
        <a:lstStyle/>
        <a:p>
          <a:pPr lvl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4 </a:t>
          </a:r>
          <a:r>
            <a:rPr lang="en-US" sz="2000" kern="1200" dirty="0" smtClean="0"/>
            <a:t>Security Test Methodologies</a:t>
          </a:r>
          <a:endParaRPr lang="fa-IR" sz="2000" b="1" kern="1200" dirty="0"/>
        </a:p>
      </dsp:txBody>
      <dsp:txXfrm>
        <a:off x="852616" y="1828569"/>
        <a:ext cx="4047893" cy="365585"/>
      </dsp:txXfrm>
    </dsp:sp>
    <dsp:sp modelId="{F1389BB4-698E-4E2E-8E7E-7833BEA49FAD}">
      <dsp:nvSpPr>
        <dsp:cNvPr id="0" name=""/>
        <dsp:cNvSpPr/>
      </dsp:nvSpPr>
      <dsp:spPr>
        <a:xfrm>
          <a:off x="624125" y="1782871"/>
          <a:ext cx="456981" cy="456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C749B-2726-4065-8831-9A9B75077806}">
      <dsp:nvSpPr>
        <dsp:cNvPr id="0" name=""/>
        <dsp:cNvSpPr/>
      </dsp:nvSpPr>
      <dsp:spPr>
        <a:xfrm>
          <a:off x="794689" y="2377269"/>
          <a:ext cx="4105820" cy="365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183" tIns="60960" rIns="60960" bIns="60960" numCol="1" spcCol="1270" anchor="ctr" anchorCtr="0">
          <a:noAutofit/>
        </a:bodyPr>
        <a:lstStyle/>
        <a:p>
          <a:pPr lvl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5 </a:t>
          </a:r>
          <a:r>
            <a:rPr lang="en-US" sz="2400" kern="1200" dirty="0" smtClean="0"/>
            <a:t>What we are worry about?!</a:t>
          </a:r>
          <a:endParaRPr lang="fa-IR" sz="2400" b="1" kern="1200" dirty="0"/>
        </a:p>
      </dsp:txBody>
      <dsp:txXfrm>
        <a:off x="794689" y="2377269"/>
        <a:ext cx="4105820" cy="365585"/>
      </dsp:txXfrm>
    </dsp:sp>
    <dsp:sp modelId="{FACD1146-1BB3-4997-A413-5D7CB3A93EF4}">
      <dsp:nvSpPr>
        <dsp:cNvPr id="0" name=""/>
        <dsp:cNvSpPr/>
      </dsp:nvSpPr>
      <dsp:spPr>
        <a:xfrm>
          <a:off x="566198" y="2331571"/>
          <a:ext cx="456981" cy="456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64ACC-F242-4B8C-9550-6276FD33EB1D}">
      <dsp:nvSpPr>
        <dsp:cNvPr id="0" name=""/>
        <dsp:cNvSpPr/>
      </dsp:nvSpPr>
      <dsp:spPr>
        <a:xfrm>
          <a:off x="613264" y="2925566"/>
          <a:ext cx="4287245" cy="365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183" tIns="60960" rIns="60960" bIns="60960" numCol="1" spcCol="1270" anchor="ctr" anchorCtr="0">
          <a:noAutofit/>
        </a:bodyPr>
        <a:lstStyle/>
        <a:p>
          <a:pPr lvl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6 </a:t>
          </a:r>
          <a:r>
            <a:rPr lang="en-US" sz="2400" kern="1200" dirty="0" smtClean="0"/>
            <a:t>Typical RA </a:t>
          </a:r>
          <a:r>
            <a:rPr lang="en-US" sz="2400" kern="1200" dirty="0" err="1" smtClean="0"/>
            <a:t>taTasks</a:t>
          </a:r>
          <a:r>
            <a:rPr lang="en-US" sz="2400" kern="1200" dirty="0" smtClean="0"/>
            <a:t> </a:t>
          </a:r>
          <a:endParaRPr lang="fa-IR" sz="2400" b="1" kern="1200" dirty="0"/>
        </a:p>
      </dsp:txBody>
      <dsp:txXfrm>
        <a:off x="613264" y="2925566"/>
        <a:ext cx="4287245" cy="365585"/>
      </dsp:txXfrm>
    </dsp:sp>
    <dsp:sp modelId="{0158FBF3-7E59-4128-9A28-A43765BD91C9}">
      <dsp:nvSpPr>
        <dsp:cNvPr id="0" name=""/>
        <dsp:cNvSpPr/>
      </dsp:nvSpPr>
      <dsp:spPr>
        <a:xfrm>
          <a:off x="384773" y="2879868"/>
          <a:ext cx="456981" cy="456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033FF-9B49-4572-AB41-222E4CFC8521}">
      <dsp:nvSpPr>
        <dsp:cNvPr id="0" name=""/>
        <dsp:cNvSpPr/>
      </dsp:nvSpPr>
      <dsp:spPr>
        <a:xfrm>
          <a:off x="282194" y="3474266"/>
          <a:ext cx="4618315" cy="365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183" tIns="60960" rIns="60960" bIns="60960" numCol="1" spcCol="1270" anchor="ctr" anchorCtr="0">
          <a:noAutofit/>
        </a:bodyPr>
        <a:lstStyle/>
        <a:p>
          <a:pPr lvl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7 </a:t>
          </a:r>
          <a:r>
            <a:rPr lang="en-US" sz="2400" kern="1200" dirty="0" smtClean="0"/>
            <a:t>RA to Security Testing</a:t>
          </a:r>
          <a:endParaRPr lang="fa-IR" sz="2400" b="1" kern="1200" dirty="0"/>
        </a:p>
      </dsp:txBody>
      <dsp:txXfrm>
        <a:off x="282194" y="3474266"/>
        <a:ext cx="4618315" cy="365585"/>
      </dsp:txXfrm>
    </dsp:sp>
    <dsp:sp modelId="{0BF9B840-787F-4812-9747-E590B7AD6CA0}">
      <dsp:nvSpPr>
        <dsp:cNvPr id="0" name=""/>
        <dsp:cNvSpPr/>
      </dsp:nvSpPr>
      <dsp:spPr>
        <a:xfrm>
          <a:off x="53703" y="3428568"/>
          <a:ext cx="456981" cy="456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5CB56-82E0-4F19-9832-4EC8CC75996E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BE909-9EEF-4207-8CA2-311D66435B56}">
      <dsp:nvSpPr>
        <dsp:cNvPr id="0" name=""/>
        <dsp:cNvSpPr/>
      </dsp:nvSpPr>
      <dsp:spPr>
        <a:xfrm>
          <a:off x="324808" y="211836"/>
          <a:ext cx="4574870" cy="423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60960" rIns="60960" bIns="60960" numCol="1" spcCol="1270" anchor="ctr" anchorCtr="0">
          <a:noAutofit/>
        </a:bodyPr>
        <a:lstStyle/>
        <a:p>
          <a:pPr lvl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8 </a:t>
          </a:r>
          <a:r>
            <a:rPr lang="en-US" sz="2400" kern="1200" dirty="0" smtClean="0"/>
            <a:t>Security Test Plan </a:t>
          </a:r>
          <a:endParaRPr lang="fa-IR" sz="2400" b="1" kern="1200" dirty="0"/>
        </a:p>
      </dsp:txBody>
      <dsp:txXfrm>
        <a:off x="324808" y="211836"/>
        <a:ext cx="4574870" cy="423512"/>
      </dsp:txXfrm>
    </dsp:sp>
    <dsp:sp modelId="{DEDB565A-AAD0-4CCC-97A6-CF371351CEC5}">
      <dsp:nvSpPr>
        <dsp:cNvPr id="0" name=""/>
        <dsp:cNvSpPr/>
      </dsp:nvSpPr>
      <dsp:spPr>
        <a:xfrm>
          <a:off x="60112" y="158897"/>
          <a:ext cx="529390" cy="5293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73100-33BD-47C3-8B8F-E4707E307446}">
      <dsp:nvSpPr>
        <dsp:cNvPr id="0" name=""/>
        <dsp:cNvSpPr/>
      </dsp:nvSpPr>
      <dsp:spPr>
        <a:xfrm>
          <a:off x="673176" y="847024"/>
          <a:ext cx="4226502" cy="423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55880" rIns="55880" bIns="55880" numCol="1" spcCol="1270" anchor="ctr" anchorCtr="0">
          <a:noAutofit/>
        </a:bodyPr>
        <a:lstStyle/>
        <a:p>
          <a:pPr lvl="0" algn="l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9 </a:t>
          </a:r>
          <a:r>
            <a:rPr lang="en-US" sz="2400" kern="1200" dirty="0" smtClean="0"/>
            <a:t>Security Test Design</a:t>
          </a:r>
          <a:r>
            <a:rPr lang="en-US" sz="2200" kern="1200" dirty="0" smtClean="0"/>
            <a:t> </a:t>
          </a:r>
          <a:endParaRPr lang="fa-IR" sz="2200" b="1" kern="1200" dirty="0"/>
        </a:p>
      </dsp:txBody>
      <dsp:txXfrm>
        <a:off x="673176" y="847024"/>
        <a:ext cx="4226502" cy="423512"/>
      </dsp:txXfrm>
    </dsp:sp>
    <dsp:sp modelId="{4AF072F3-BF4B-4779-A2F8-5F7CE08BCC97}">
      <dsp:nvSpPr>
        <dsp:cNvPr id="0" name=""/>
        <dsp:cNvSpPr/>
      </dsp:nvSpPr>
      <dsp:spPr>
        <a:xfrm>
          <a:off x="408480" y="794085"/>
          <a:ext cx="529390" cy="5293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F2A54-A377-4A9B-90B2-6CAAE11CE0C0}">
      <dsp:nvSpPr>
        <dsp:cNvPr id="0" name=""/>
        <dsp:cNvSpPr/>
      </dsp:nvSpPr>
      <dsp:spPr>
        <a:xfrm>
          <a:off x="832476" y="1482213"/>
          <a:ext cx="4067202" cy="423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55880" rIns="55880" bIns="55880" numCol="1" spcCol="1270" anchor="ctr" anchorCtr="0">
          <a:noAutofit/>
        </a:bodyPr>
        <a:lstStyle/>
        <a:p>
          <a:pPr lvl="0" algn="l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10 </a:t>
          </a:r>
          <a:r>
            <a:rPr lang="en-US" sz="2400" kern="1200" dirty="0" smtClean="0"/>
            <a:t>Security Test Cases</a:t>
          </a:r>
          <a:endParaRPr lang="fa-IR" sz="2400" b="1" kern="1200" dirty="0"/>
        </a:p>
      </dsp:txBody>
      <dsp:txXfrm>
        <a:off x="832476" y="1482213"/>
        <a:ext cx="4067202" cy="423512"/>
      </dsp:txXfrm>
    </dsp:sp>
    <dsp:sp modelId="{1B89141B-ABFC-4A0B-896A-91D9A75EBEFA}">
      <dsp:nvSpPr>
        <dsp:cNvPr id="0" name=""/>
        <dsp:cNvSpPr/>
      </dsp:nvSpPr>
      <dsp:spPr>
        <a:xfrm>
          <a:off x="567780" y="1429274"/>
          <a:ext cx="529390" cy="5293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E8319-DA78-47D8-A351-86CF4AA4A373}">
      <dsp:nvSpPr>
        <dsp:cNvPr id="0" name=""/>
        <dsp:cNvSpPr/>
      </dsp:nvSpPr>
      <dsp:spPr>
        <a:xfrm>
          <a:off x="832476" y="2116999"/>
          <a:ext cx="4067202" cy="423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45720" rIns="45720" bIns="45720" numCol="1" spcCol="1270" anchor="ctr" anchorCtr="0">
          <a:noAutofit/>
        </a:bodyPr>
        <a:lstStyle/>
        <a:p>
          <a:pPr lvl="0" algn="l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11 </a:t>
          </a:r>
          <a:r>
            <a:rPr lang="en-US" sz="1800" kern="1200" dirty="0" smtClean="0"/>
            <a:t>Security Test Execution Environment</a:t>
          </a:r>
          <a:endParaRPr lang="fa-IR" sz="1800" b="1" kern="1200" dirty="0"/>
        </a:p>
      </dsp:txBody>
      <dsp:txXfrm>
        <a:off x="832476" y="2116999"/>
        <a:ext cx="4067202" cy="423512"/>
      </dsp:txXfrm>
    </dsp:sp>
    <dsp:sp modelId="{37B8D8A9-6163-4580-AC0F-24E771A5BAB3}">
      <dsp:nvSpPr>
        <dsp:cNvPr id="0" name=""/>
        <dsp:cNvSpPr/>
      </dsp:nvSpPr>
      <dsp:spPr>
        <a:xfrm>
          <a:off x="567780" y="2064060"/>
          <a:ext cx="529390" cy="5293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1CE66-F3DA-4A17-86CA-27AFBB9D7A24}">
      <dsp:nvSpPr>
        <dsp:cNvPr id="0" name=""/>
        <dsp:cNvSpPr/>
      </dsp:nvSpPr>
      <dsp:spPr>
        <a:xfrm>
          <a:off x="673176" y="2752187"/>
          <a:ext cx="4226502" cy="423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50800" rIns="50800" bIns="50800" numCol="1" spcCol="1270" anchor="ctr" anchorCtr="0">
          <a:noAutofit/>
        </a:bodyPr>
        <a:lstStyle/>
        <a:p>
          <a:pPr lvl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12 </a:t>
          </a:r>
          <a:r>
            <a:rPr lang="en-US" sz="2000" kern="1200" dirty="0" smtClean="0"/>
            <a:t>Let Start </a:t>
          </a:r>
          <a:r>
            <a:rPr lang="en-US" sz="2000" kern="1200" dirty="0" err="1" smtClean="0"/>
            <a:t>Pentest</a:t>
          </a:r>
          <a:r>
            <a:rPr lang="en-US" sz="2000" kern="1200" dirty="0" smtClean="0"/>
            <a:t> as a Security Test </a:t>
          </a:r>
          <a:endParaRPr lang="fa-IR" sz="2000" b="1" kern="1200" dirty="0"/>
        </a:p>
      </dsp:txBody>
      <dsp:txXfrm>
        <a:off x="673176" y="2752187"/>
        <a:ext cx="4226502" cy="423512"/>
      </dsp:txXfrm>
    </dsp:sp>
    <dsp:sp modelId="{75DDD088-22ED-45BB-A9EE-96F859B012E2}">
      <dsp:nvSpPr>
        <dsp:cNvPr id="0" name=""/>
        <dsp:cNvSpPr/>
      </dsp:nvSpPr>
      <dsp:spPr>
        <a:xfrm>
          <a:off x="408480" y="2699248"/>
          <a:ext cx="529390" cy="5293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6E19B-B0DA-4690-94FA-80DD9DD9C8A8}">
      <dsp:nvSpPr>
        <dsp:cNvPr id="0" name=""/>
        <dsp:cNvSpPr/>
      </dsp:nvSpPr>
      <dsp:spPr>
        <a:xfrm>
          <a:off x="324808" y="3387375"/>
          <a:ext cx="4574870" cy="423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60960" rIns="60960" bIns="60960" numCol="1" spcCol="1270" anchor="ctr" anchorCtr="0">
          <a:noAutofit/>
        </a:bodyPr>
        <a:lstStyle/>
        <a:p>
          <a:pPr lvl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13 </a:t>
          </a:r>
          <a:r>
            <a:rPr lang="en-US" altLang="fa-IR" sz="2400" kern="1200" dirty="0" smtClean="0"/>
            <a:t>Security Testing Tools</a:t>
          </a:r>
          <a:endParaRPr lang="fa-IR" sz="2400" b="1" kern="1200" dirty="0"/>
        </a:p>
      </dsp:txBody>
      <dsp:txXfrm>
        <a:off x="324808" y="3387375"/>
        <a:ext cx="4574870" cy="423512"/>
      </dsp:txXfrm>
    </dsp:sp>
    <dsp:sp modelId="{AFF2C8BC-D00F-4F6B-B5A4-2AA221CB7760}">
      <dsp:nvSpPr>
        <dsp:cNvPr id="0" name=""/>
        <dsp:cNvSpPr/>
      </dsp:nvSpPr>
      <dsp:spPr>
        <a:xfrm>
          <a:off x="60112" y="3334436"/>
          <a:ext cx="529390" cy="5293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8DACE-AE9C-4FFC-AD32-0564697CEF67}">
      <dsp:nvSpPr>
        <dsp:cNvPr id="0" name=""/>
        <dsp:cNvSpPr/>
      </dsp:nvSpPr>
      <dsp:spPr>
        <a:xfrm>
          <a:off x="256125" y="1647"/>
          <a:ext cx="2512144" cy="1507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Security  policy</a:t>
          </a:r>
          <a:endParaRPr lang="fa-IR" sz="2200" kern="1200" dirty="0"/>
        </a:p>
      </dsp:txBody>
      <dsp:txXfrm>
        <a:off x="300272" y="45794"/>
        <a:ext cx="2423850" cy="1418992"/>
      </dsp:txXfrm>
    </dsp:sp>
    <dsp:sp modelId="{CA7F3FE7-CECC-4848-AF3E-D56B7BD8252F}">
      <dsp:nvSpPr>
        <dsp:cNvPr id="0" name=""/>
        <dsp:cNvSpPr/>
      </dsp:nvSpPr>
      <dsp:spPr>
        <a:xfrm>
          <a:off x="2989338" y="443784"/>
          <a:ext cx="532574" cy="623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a-IR" sz="1800" kern="1200"/>
        </a:p>
      </dsp:txBody>
      <dsp:txXfrm>
        <a:off x="2989338" y="568386"/>
        <a:ext cx="372802" cy="373807"/>
      </dsp:txXfrm>
    </dsp:sp>
    <dsp:sp modelId="{42343C13-FC18-4C9A-A382-BAE731BEF7D6}">
      <dsp:nvSpPr>
        <dsp:cNvPr id="0" name=""/>
        <dsp:cNvSpPr/>
      </dsp:nvSpPr>
      <dsp:spPr>
        <a:xfrm>
          <a:off x="3773127" y="1647"/>
          <a:ext cx="2512144" cy="1507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Security  testing policy</a:t>
          </a:r>
          <a:endParaRPr lang="fa-IR" sz="2200" kern="1200" dirty="0"/>
        </a:p>
      </dsp:txBody>
      <dsp:txXfrm>
        <a:off x="3817274" y="45794"/>
        <a:ext cx="2423850" cy="1418992"/>
      </dsp:txXfrm>
    </dsp:sp>
    <dsp:sp modelId="{2A306769-E00F-41F3-BF9F-84767CF8405D}">
      <dsp:nvSpPr>
        <dsp:cNvPr id="0" name=""/>
        <dsp:cNvSpPr/>
      </dsp:nvSpPr>
      <dsp:spPr>
        <a:xfrm>
          <a:off x="6506340" y="443784"/>
          <a:ext cx="532574" cy="623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a-IR" sz="1800" kern="1200"/>
        </a:p>
      </dsp:txBody>
      <dsp:txXfrm>
        <a:off x="6506340" y="568386"/>
        <a:ext cx="372802" cy="373807"/>
      </dsp:txXfrm>
    </dsp:sp>
    <dsp:sp modelId="{104FC7A3-E951-4108-A6C3-E9BC16497D72}">
      <dsp:nvSpPr>
        <dsp:cNvPr id="0" name=""/>
        <dsp:cNvSpPr/>
      </dsp:nvSpPr>
      <dsp:spPr>
        <a:xfrm>
          <a:off x="7290129" y="1647"/>
          <a:ext cx="2512144" cy="1507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Security testing goals &amp; objectives</a:t>
          </a:r>
          <a:endParaRPr lang="fa-IR" sz="2200" kern="1200" dirty="0"/>
        </a:p>
      </dsp:txBody>
      <dsp:txXfrm>
        <a:off x="7334276" y="45794"/>
        <a:ext cx="2423850" cy="1418992"/>
      </dsp:txXfrm>
    </dsp:sp>
    <dsp:sp modelId="{BDDEA64F-F988-4B93-B3F7-46B2BB440126}">
      <dsp:nvSpPr>
        <dsp:cNvPr id="0" name=""/>
        <dsp:cNvSpPr/>
      </dsp:nvSpPr>
      <dsp:spPr>
        <a:xfrm rot="5400000">
          <a:off x="8279914" y="1684783"/>
          <a:ext cx="532574" cy="623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a-IR" sz="1800" kern="1200"/>
        </a:p>
      </dsp:txBody>
      <dsp:txXfrm rot="-5400000">
        <a:off x="8359298" y="1730001"/>
        <a:ext cx="373807" cy="372802"/>
      </dsp:txXfrm>
    </dsp:sp>
    <dsp:sp modelId="{C18D015C-F85F-4D53-970A-1F3A2107BEC2}">
      <dsp:nvSpPr>
        <dsp:cNvPr id="0" name=""/>
        <dsp:cNvSpPr/>
      </dsp:nvSpPr>
      <dsp:spPr>
        <a:xfrm>
          <a:off x="7290129" y="2513791"/>
          <a:ext cx="2512144" cy="1507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Security testing Strategy &amp; approaches</a:t>
          </a:r>
          <a:endParaRPr lang="fa-IR" sz="2200" kern="1200" dirty="0"/>
        </a:p>
      </dsp:txBody>
      <dsp:txXfrm>
        <a:off x="7334276" y="2557938"/>
        <a:ext cx="2423850" cy="1418992"/>
      </dsp:txXfrm>
    </dsp:sp>
    <dsp:sp modelId="{85C401EF-C668-449A-8068-27B5FF15969B}">
      <dsp:nvSpPr>
        <dsp:cNvPr id="0" name=""/>
        <dsp:cNvSpPr/>
      </dsp:nvSpPr>
      <dsp:spPr>
        <a:xfrm rot="10800000">
          <a:off x="6536486" y="2955928"/>
          <a:ext cx="532574" cy="623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a-IR" sz="1800" kern="1200"/>
        </a:p>
      </dsp:txBody>
      <dsp:txXfrm rot="10800000">
        <a:off x="6696258" y="3080530"/>
        <a:ext cx="372802" cy="373807"/>
      </dsp:txXfrm>
    </dsp:sp>
    <dsp:sp modelId="{DB0295CA-95F6-4BA7-9844-54738A93B808}">
      <dsp:nvSpPr>
        <dsp:cNvPr id="0" name=""/>
        <dsp:cNvSpPr/>
      </dsp:nvSpPr>
      <dsp:spPr>
        <a:xfrm>
          <a:off x="3773127" y="2513791"/>
          <a:ext cx="2512144" cy="1507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Security testing plan &amp; design test cases</a:t>
          </a:r>
          <a:endParaRPr lang="fa-IR" sz="2200" kern="1200" dirty="0"/>
        </a:p>
      </dsp:txBody>
      <dsp:txXfrm>
        <a:off x="3817274" y="2557938"/>
        <a:ext cx="2423850" cy="1418992"/>
      </dsp:txXfrm>
    </dsp:sp>
    <dsp:sp modelId="{1ECDA516-2D51-4CF8-B5C4-3C7137008D93}">
      <dsp:nvSpPr>
        <dsp:cNvPr id="0" name=""/>
        <dsp:cNvSpPr/>
      </dsp:nvSpPr>
      <dsp:spPr>
        <a:xfrm rot="10800000">
          <a:off x="3019484" y="2955928"/>
          <a:ext cx="532574" cy="623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a-IR" sz="1800" kern="1200"/>
        </a:p>
      </dsp:txBody>
      <dsp:txXfrm rot="10800000">
        <a:off x="3179256" y="3080530"/>
        <a:ext cx="372802" cy="373807"/>
      </dsp:txXfrm>
    </dsp:sp>
    <dsp:sp modelId="{3D9E479A-FB46-4B08-ADA6-FFD19794E28D}">
      <dsp:nvSpPr>
        <dsp:cNvPr id="0" name=""/>
        <dsp:cNvSpPr/>
      </dsp:nvSpPr>
      <dsp:spPr>
        <a:xfrm>
          <a:off x="256125" y="2513791"/>
          <a:ext cx="2512144" cy="1507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Security test evaluation &amp; report &amp; maintenance</a:t>
          </a:r>
          <a:endParaRPr lang="fa-IR" sz="2200" kern="1200" dirty="0"/>
        </a:p>
      </dsp:txBody>
      <dsp:txXfrm>
        <a:off x="300272" y="2557938"/>
        <a:ext cx="2423850" cy="1418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AB5F32F-8D94-4701-9468-1EE39BF240A5}" type="datetimeFigureOut">
              <a:rPr lang="fa-IR" smtClean="0"/>
              <a:t>05/21/1438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66EB92A-88A2-47EB-B3CB-5A37A7A18CA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3598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69443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10497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74023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15850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13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48143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14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04581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15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31275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16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44923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17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06197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18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45670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19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1901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7619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20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13799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21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45936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22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47550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23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17155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24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29926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25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63833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26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10232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27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82257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5078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7497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96818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52340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7023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33381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B92A-88A2-47EB-B3CB-5A37A7A18CAE}" type="slidenum">
              <a:rPr lang="fa-IR" smtClean="0"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9484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1A32-D718-473F-9177-422C7B930149}" type="datetime8">
              <a:rPr lang="fa-IR" smtClean="0"/>
              <a:t>فوريه 17، 17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2623-170E-4E1C-B1C0-582A139ACEAA}" type="slidenum">
              <a:rPr lang="fa-IR" smtClean="0"/>
              <a:t>‹#›</a:t>
            </a:fld>
            <a:endParaRPr lang="fa-I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20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24DA-3CD5-47C2-A8E0-7C6EAAE077D2}" type="datetime8">
              <a:rPr lang="fa-IR" smtClean="0"/>
              <a:t>فوريه 17، 17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2623-170E-4E1C-B1C0-582A139ACEA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9944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E4B8-52C4-4F1F-B4BB-682B703E5BAD}" type="datetime8">
              <a:rPr lang="fa-IR" smtClean="0"/>
              <a:t>فوريه 17، 17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2623-170E-4E1C-B1C0-582A139ACEA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5448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F4E8-5933-40F5-9335-8AF4D15BF752}" type="datetime8">
              <a:rPr lang="fa-IR" smtClean="0"/>
              <a:t>فوريه 17، 17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2623-170E-4E1C-B1C0-582A139ACEA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60006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25B-0AF9-4792-8A04-E420B800EADB}" type="datetime8">
              <a:rPr lang="fa-IR" smtClean="0"/>
              <a:t>فوريه 17، 17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2623-170E-4E1C-B1C0-582A139ACEAA}" type="slidenum">
              <a:rPr lang="fa-IR" smtClean="0"/>
              <a:t>‹#›</a:t>
            </a:fld>
            <a:endParaRPr lang="fa-I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41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8BF6-E354-422B-9838-C085EB3ED5CF}" type="datetime8">
              <a:rPr lang="fa-IR" smtClean="0"/>
              <a:t>فوريه 17، 17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2623-170E-4E1C-B1C0-582A139ACEA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8701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E870-93E6-44DC-8A32-FCBD81770217}" type="datetime8">
              <a:rPr lang="fa-IR" smtClean="0"/>
              <a:t>فوريه 17، 17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2623-170E-4E1C-B1C0-582A139ACEA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8581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7BBE-FA2D-4F33-B36D-FDED4CFB9A2E}" type="datetime8">
              <a:rPr lang="fa-IR" smtClean="0"/>
              <a:t>فوريه 17، 17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2623-170E-4E1C-B1C0-582A139ACEA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2733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83FE-CBAB-4B3C-8531-66D6C5AE7B18}" type="datetime8">
              <a:rPr lang="fa-IR" smtClean="0"/>
              <a:t>فوريه 17، 17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2623-170E-4E1C-B1C0-582A139ACEA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5254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71C696-4D98-483A-AD5C-9486AA57F446}" type="datetime8">
              <a:rPr lang="fa-IR" smtClean="0"/>
              <a:t>فوريه 17، 17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52623-170E-4E1C-B1C0-582A139ACEA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6339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D4FF-A2AC-4755-80CF-B12C72A2D706}" type="datetime8">
              <a:rPr lang="fa-IR" smtClean="0"/>
              <a:t>فوريه 17، 17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2623-170E-4E1C-B1C0-582A139ACEA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6909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F7E25C-62D1-4AB5-AC92-04EDD7FB99A5}" type="datetime8">
              <a:rPr lang="fa-IR" smtClean="0"/>
              <a:t>فوريه 17، 17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/24</a:t>
            </a:r>
            <a:fld id="{A8952623-170E-4E1C-B1C0-582A139ACEAA}" type="slidenum">
              <a:rPr lang="fa-IR" smtClean="0"/>
              <a:pPr/>
              <a:t>‹#›</a:t>
            </a:fld>
            <a:endParaRPr lang="fa-I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256917" y="6519553"/>
            <a:ext cx="308759" cy="15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baseline="-250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26044" y="6519553"/>
            <a:ext cx="308759" cy="15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131561" y="6519553"/>
            <a:ext cx="308759" cy="15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600688" y="6519553"/>
            <a:ext cx="308759" cy="15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219085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Software Security Testing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53409"/>
          </a:xfrm>
        </p:spPr>
        <p:txBody>
          <a:bodyPr/>
          <a:lstStyle/>
          <a:p>
            <a:r>
              <a:rPr lang="en-US" dirty="0" smtClean="0"/>
              <a:t>Mahdi shabani</a:t>
            </a:r>
          </a:p>
        </p:txBody>
      </p:sp>
    </p:spTree>
    <p:extLst>
      <p:ext uri="{BB962C8B-B14F-4D97-AF65-F5344CB8AC3E}">
        <p14:creationId xmlns:p14="http://schemas.microsoft.com/office/powerpoint/2010/main" val="28245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to Security Testing</a:t>
            </a:r>
            <a:endParaRPr lang="fa-IR" sz="1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57339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5728869" y="6531211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147559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en-US" dirty="0"/>
              <a:t>Security Test Plan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4901184" cy="4286127"/>
          </a:xfrm>
        </p:spPr>
        <p:txBody>
          <a:bodyPr>
            <a:noAutofit/>
          </a:bodyPr>
          <a:lstStyle/>
          <a:p>
            <a:pPr algn="l" rtl="0">
              <a:buFont typeface="Wingdings" pitchFamily="2" charset="2"/>
              <a:buChar char="q"/>
            </a:pPr>
            <a:r>
              <a:rPr lang="en-US" sz="2600" dirty="0"/>
              <a:t>Scope of the project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600" dirty="0"/>
              <a:t>Objectives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600" dirty="0"/>
              <a:t>Target market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600" dirty="0"/>
              <a:t>Assumptions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600" dirty="0"/>
              <a:t>Testing cycle start/end dates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600" dirty="0"/>
              <a:t>Major roles and responsibilities/overall </a:t>
            </a:r>
            <a:r>
              <a:rPr lang="en-US" sz="2600" dirty="0" smtClean="0"/>
              <a:t>resources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600" dirty="0"/>
              <a:t>Testing environment</a:t>
            </a:r>
          </a:p>
          <a:p>
            <a:pPr algn="l" rtl="0"/>
            <a:endParaRPr lang="en-US" sz="2600" dirty="0"/>
          </a:p>
          <a:p>
            <a:pPr algn="l" rtl="0"/>
            <a:endParaRPr lang="en-US" sz="2600" dirty="0"/>
          </a:p>
          <a:p>
            <a:pPr algn="l" rtl="0"/>
            <a:endParaRPr lang="en-US" sz="2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87440" y="1833542"/>
            <a:ext cx="4901184" cy="42983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itchFamily="2" charset="2"/>
              <a:buChar char="q"/>
            </a:pPr>
            <a:r>
              <a:rPr lang="en-US" sz="2600" dirty="0" smtClean="0"/>
              <a:t>Deliverables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600" dirty="0" smtClean="0"/>
              <a:t>Major risks and how to handle these risks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600" dirty="0" smtClean="0"/>
              <a:t>Defect reporting and mitigation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600" dirty="0" smtClean="0"/>
              <a:t>Testing end date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600" dirty="0" smtClean="0"/>
              <a:t>To testing teams and other teams or stakeholders</a:t>
            </a:r>
          </a:p>
          <a:p>
            <a:pPr algn="l" rtl="0"/>
            <a:endParaRPr lang="en-US" sz="2600" dirty="0" smtClean="0"/>
          </a:p>
          <a:p>
            <a:pPr algn="l" rtl="0"/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5728869" y="6531211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4624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/>
              <a:t/>
            </a:r>
            <a:br>
              <a:rPr lang="fa-IR" dirty="0"/>
            </a:br>
            <a:r>
              <a:rPr lang="fa-IR" dirty="0"/>
              <a:t/>
            </a:r>
            <a:br>
              <a:rPr lang="fa-IR" dirty="0"/>
            </a:br>
            <a:r>
              <a:rPr lang="en-US" dirty="0"/>
              <a:t>Security Test Design </a:t>
            </a:r>
            <a:endParaRPr lang="fa-IR" sz="1800" dirty="0"/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Char char="q"/>
            </a:pPr>
            <a:r>
              <a:rPr lang="en-US" sz="2600" dirty="0"/>
              <a:t>Security test attributes would be considered:</a:t>
            </a:r>
          </a:p>
          <a:p>
            <a:pPr lvl="1" algn="l" rtl="0"/>
            <a:r>
              <a:rPr lang="en-US" sz="1900" dirty="0"/>
              <a:t>Prioritized by identified security risks and threat models </a:t>
            </a:r>
          </a:p>
          <a:p>
            <a:pPr lvl="1" algn="l" rtl="0"/>
            <a:r>
              <a:rPr lang="en-US" sz="1900" dirty="0"/>
              <a:t>Traced to defined security requirements </a:t>
            </a:r>
          </a:p>
          <a:p>
            <a:pPr lvl="1" algn="l" rtl="0"/>
            <a:r>
              <a:rPr lang="en-US" sz="1900" dirty="0"/>
              <a:t>Defined based on the intended audience (developers, functional testers, security testers) </a:t>
            </a:r>
          </a:p>
          <a:p>
            <a:pPr lvl="1" algn="l" rtl="0"/>
            <a:r>
              <a:rPr lang="en-US" sz="1900" dirty="0"/>
              <a:t>Defined based on security defect profiles </a:t>
            </a:r>
          </a:p>
          <a:p>
            <a:pPr lvl="1" algn="l" rtl="0"/>
            <a:r>
              <a:rPr lang="en-US" sz="1900" dirty="0"/>
              <a:t>Designed to be automated, if applicable </a:t>
            </a:r>
          </a:p>
          <a:p>
            <a:pPr lvl="1"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28869" y="6531211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31073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/>
              <a:t/>
            </a:r>
            <a:br>
              <a:rPr lang="fa-IR" dirty="0"/>
            </a:br>
            <a:r>
              <a:rPr lang="fa-IR" dirty="0"/>
              <a:t/>
            </a:r>
            <a:br>
              <a:rPr lang="fa-IR" dirty="0"/>
            </a:br>
            <a:r>
              <a:rPr lang="en-US" dirty="0"/>
              <a:t>Security Test Design </a:t>
            </a:r>
            <a:endParaRPr lang="fa-IR" sz="1800" dirty="0"/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Char char="q"/>
            </a:pPr>
            <a:r>
              <a:rPr lang="en-US" sz="2600" dirty="0"/>
              <a:t>Rings of security test design :</a:t>
            </a:r>
          </a:p>
          <a:p>
            <a:pPr lvl="1" algn="l" rtl="0"/>
            <a:r>
              <a:rPr lang="en-US" sz="1900" dirty="0"/>
              <a:t>The security test approach (project level) </a:t>
            </a:r>
          </a:p>
          <a:p>
            <a:pPr lvl="1" algn="l" rtl="0"/>
            <a:r>
              <a:rPr lang="en-US" sz="1900" dirty="0"/>
              <a:t>Security test risks, threat models and requirements (project level) </a:t>
            </a:r>
          </a:p>
          <a:p>
            <a:pPr lvl="1" algn="l" rtl="0"/>
            <a:r>
              <a:rPr lang="en-US" sz="1900" dirty="0"/>
              <a:t>Security test design techniques (based on risks, requirements and application) </a:t>
            </a:r>
          </a:p>
          <a:p>
            <a:pPr lvl="1" algn="l" rtl="0"/>
            <a:r>
              <a:rPr lang="en-US" sz="1900" dirty="0"/>
              <a:t>Security test cases and scenarios </a:t>
            </a:r>
          </a:p>
          <a:p>
            <a:pPr lvl="2"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28869" y="6531211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6136762" y="6522247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173336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en-US" dirty="0" smtClean="0"/>
              <a:t>Security Test Design </a:t>
            </a:r>
            <a:endParaRPr lang="fa-IR" sz="1800" dirty="0"/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80994"/>
          </a:xfrm>
        </p:spPr>
        <p:txBody>
          <a:bodyPr>
            <a:normAutofit/>
          </a:bodyPr>
          <a:lstStyle/>
          <a:p>
            <a:pPr algn="l" rtl="0">
              <a:buFont typeface="Wingdings" pitchFamily="2" charset="2"/>
              <a:buChar char="q"/>
            </a:pPr>
            <a:r>
              <a:rPr lang="en-US" sz="2600" dirty="0"/>
              <a:t>Common security risks and vulnerabilities:</a:t>
            </a:r>
          </a:p>
          <a:p>
            <a:pPr lvl="1" algn="l" rtl="0"/>
            <a:r>
              <a:rPr lang="en-US" sz="2000" dirty="0"/>
              <a:t>Functional Security Controls </a:t>
            </a:r>
          </a:p>
          <a:p>
            <a:pPr lvl="1" algn="l" rtl="0"/>
            <a:r>
              <a:rPr lang="en-US" sz="2000" dirty="0"/>
              <a:t>Functional Access Controls </a:t>
            </a:r>
          </a:p>
          <a:p>
            <a:pPr lvl="1" algn="l" rtl="0"/>
            <a:r>
              <a:rPr lang="en-US" sz="2000" dirty="0"/>
              <a:t>Structural Access Controls </a:t>
            </a:r>
          </a:p>
          <a:p>
            <a:pPr lvl="1" algn="l" rtl="0"/>
            <a:r>
              <a:rPr lang="en-US" sz="2000" dirty="0"/>
              <a:t>Secure Coding Practices </a:t>
            </a:r>
          </a:p>
          <a:p>
            <a:pPr lvl="1" algn="l" rtl="0"/>
            <a:r>
              <a:rPr lang="en-US" sz="2000" dirty="0"/>
              <a:t>Operating System Access </a:t>
            </a:r>
          </a:p>
          <a:p>
            <a:pPr lvl="1" algn="l" rtl="0"/>
            <a:r>
              <a:rPr lang="en-US" sz="2000" dirty="0"/>
              <a:t>Language Vulnerabilities </a:t>
            </a:r>
          </a:p>
          <a:p>
            <a:pPr lvl="1" algn="l" rtl="0"/>
            <a:r>
              <a:rPr lang="en-US" sz="2000" dirty="0"/>
              <a:t>Platform Vulnerabilities (OS)</a:t>
            </a:r>
          </a:p>
          <a:p>
            <a:pPr lvl="1" algn="l" rtl="0"/>
            <a:r>
              <a:rPr lang="en-US" sz="2000" dirty="0"/>
              <a:t>External Threats </a:t>
            </a:r>
          </a:p>
          <a:p>
            <a:pPr lvl="1" algn="l" rtl="0"/>
            <a:r>
              <a:rPr lang="en-US" sz="2000" dirty="0"/>
              <a:t>Internal Threats </a:t>
            </a:r>
          </a:p>
          <a:p>
            <a:pPr algn="l" rtl="0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28869" y="6531211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6136762" y="6522247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112275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en-US" dirty="0"/>
              <a:t>Security Test </a:t>
            </a:r>
            <a:r>
              <a:rPr lang="en-US" dirty="0" smtClean="0"/>
              <a:t>Cases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169908" cy="4680994"/>
          </a:xfrm>
        </p:spPr>
        <p:txBody>
          <a:bodyPr>
            <a:normAutofit/>
          </a:bodyPr>
          <a:lstStyle/>
          <a:p>
            <a:pPr algn="l" rtl="0">
              <a:buFont typeface="Wingdings" pitchFamily="2" charset="2"/>
              <a:buChar char="q"/>
            </a:pPr>
            <a:r>
              <a:rPr lang="en-US" sz="2600" dirty="0"/>
              <a:t>Test data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600" dirty="0"/>
              <a:t>Procedures/inputs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600" dirty="0"/>
              <a:t>Scenarios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600" dirty="0"/>
              <a:t>Descriptions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600" dirty="0"/>
              <a:t>Testing environment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600" dirty="0"/>
              <a:t>Expected results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600" dirty="0"/>
              <a:t>Actual results</a:t>
            </a:r>
          </a:p>
          <a:p>
            <a:pPr algn="l" rtl="0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28869" y="6531211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6136762" y="6522247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26229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en-US" dirty="0" smtClean="0"/>
              <a:t>Security Test Execution Environment</a:t>
            </a:r>
            <a:endParaRPr lang="fa-IR" sz="1800" dirty="0"/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80994"/>
          </a:xfrm>
        </p:spPr>
        <p:txBody>
          <a:bodyPr>
            <a:normAutofit lnSpcReduction="10000"/>
          </a:bodyPr>
          <a:lstStyle/>
          <a:p>
            <a:pPr algn="l" rtl="0">
              <a:buFont typeface="Wingdings" pitchFamily="2" charset="2"/>
              <a:buChar char="q"/>
            </a:pPr>
            <a:r>
              <a:rPr lang="en-US" sz="2600" dirty="0"/>
              <a:t>Isolated 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600" dirty="0"/>
              <a:t>Complete </a:t>
            </a:r>
          </a:p>
          <a:p>
            <a:pPr lvl="1" algn="l" rtl="0"/>
            <a:r>
              <a:rPr lang="en-US" sz="2000" dirty="0"/>
              <a:t>Operating system (exact version and configuration) </a:t>
            </a:r>
          </a:p>
          <a:p>
            <a:pPr lvl="1" algn="l" rtl="0"/>
            <a:r>
              <a:rPr lang="en-US" sz="2000" dirty="0"/>
              <a:t>Networking </a:t>
            </a:r>
          </a:p>
          <a:p>
            <a:pPr lvl="1" algn="l" rtl="0"/>
            <a:r>
              <a:rPr lang="en-US" sz="2000" dirty="0"/>
              <a:t>Middleware </a:t>
            </a:r>
          </a:p>
          <a:p>
            <a:pPr lvl="1" algn="l" rtl="0"/>
            <a:r>
              <a:rPr lang="en-US" sz="2000" dirty="0"/>
              <a:t>Desktop (hardware brand, processor, memory) </a:t>
            </a:r>
          </a:p>
          <a:p>
            <a:pPr lvl="1" algn="l" rtl="0"/>
            <a:r>
              <a:rPr lang="en-US" sz="2000" dirty="0"/>
              <a:t>Mobile device (manufacturer, processor, memory, power management) </a:t>
            </a:r>
          </a:p>
          <a:p>
            <a:pPr lvl="1" algn="l" rtl="0"/>
            <a:r>
              <a:rPr lang="en-US" sz="2000" dirty="0"/>
              <a:t>Database </a:t>
            </a:r>
          </a:p>
          <a:p>
            <a:pPr lvl="1" algn="l" rtl="0"/>
            <a:r>
              <a:rPr lang="en-US" sz="2000" dirty="0"/>
              <a:t>Access rights </a:t>
            </a:r>
          </a:p>
          <a:p>
            <a:pPr lvl="1" algn="l" rtl="0"/>
            <a:r>
              <a:rPr lang="en-US" sz="2000" dirty="0"/>
              <a:t>Browsers and plug-ins </a:t>
            </a:r>
          </a:p>
          <a:p>
            <a:pPr lvl="1" algn="l" rtl="0"/>
            <a:r>
              <a:rPr lang="en-US" sz="2000" dirty="0"/>
              <a:t>Co-existing applications </a:t>
            </a:r>
          </a:p>
          <a:p>
            <a:pPr lvl="1" algn="l" rtl="0"/>
            <a:r>
              <a:rPr lang="en-US" sz="2000" dirty="0"/>
              <a:t>Data (engineered test data or production data that has been obfuscated) </a:t>
            </a:r>
          </a:p>
          <a:p>
            <a:pPr algn="l" rtl="0"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600" dirty="0"/>
              <a:t>Restorable </a:t>
            </a:r>
          </a:p>
          <a:p>
            <a:pPr algn="l" rtl="0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28869" y="6531211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6136762" y="6522247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7350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en-US" dirty="0"/>
              <a:t>Let </a:t>
            </a:r>
            <a:r>
              <a:rPr lang="en-US" dirty="0" smtClean="0"/>
              <a:t>Start </a:t>
            </a:r>
            <a:r>
              <a:rPr lang="en-US" dirty="0" err="1" smtClean="0"/>
              <a:t>Pentest</a:t>
            </a:r>
            <a:r>
              <a:rPr lang="en-US" dirty="0" smtClean="0"/>
              <a:t> </a:t>
            </a:r>
            <a:r>
              <a:rPr lang="en-US" dirty="0"/>
              <a:t>as a </a:t>
            </a:r>
            <a:r>
              <a:rPr lang="en-US" dirty="0" smtClean="0"/>
              <a:t>Security Test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Our sample process</a:t>
            </a:r>
            <a:endParaRPr lang="fa-IR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58184"/>
          </a:xfrm>
        </p:spPr>
        <p:txBody>
          <a:bodyPr>
            <a:normAutofit/>
          </a:bodyPr>
          <a:lstStyle/>
          <a:p>
            <a:pPr algn="l" rtl="0">
              <a:buFont typeface="Wingdings" pitchFamily="2" charset="2"/>
              <a:buChar char="q"/>
            </a:pPr>
            <a:r>
              <a:rPr lang="en-US" sz="2600" dirty="0"/>
              <a:t>Start sec test project and review meeting and taking brief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600" dirty="0"/>
              <a:t>Getting objective and goals and strategic view points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600" dirty="0"/>
              <a:t>Making security test plan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600" dirty="0"/>
              <a:t>Making security test design or choosing it from </a:t>
            </a:r>
            <a:r>
              <a:rPr lang="en-US" sz="2600" dirty="0" smtClean="0"/>
              <a:t>choices</a:t>
            </a:r>
            <a:endParaRPr lang="en-US" sz="2600" dirty="0"/>
          </a:p>
          <a:p>
            <a:pPr lvl="1" algn="l" rtl="0"/>
            <a:r>
              <a:rPr lang="en-US" sz="2000" dirty="0"/>
              <a:t>Pre-engagement Interactions</a:t>
            </a:r>
          </a:p>
          <a:p>
            <a:pPr lvl="1" algn="l" rtl="0"/>
            <a:r>
              <a:rPr lang="en-US" sz="2000" dirty="0"/>
              <a:t>Intelligence Gathering</a:t>
            </a:r>
          </a:p>
          <a:p>
            <a:pPr lvl="1" algn="l" rtl="0"/>
            <a:r>
              <a:rPr lang="en-US" sz="2000" dirty="0"/>
              <a:t>Threat Modeling based on agile RA</a:t>
            </a:r>
          </a:p>
          <a:p>
            <a:pPr lvl="1" algn="l" rtl="0"/>
            <a:r>
              <a:rPr lang="en-US" sz="2000" dirty="0"/>
              <a:t>Vulnerability Scanning &amp; Analysis</a:t>
            </a:r>
          </a:p>
          <a:p>
            <a:pPr lvl="1" algn="l" rtl="0"/>
            <a:r>
              <a:rPr lang="en-US" sz="2000" dirty="0"/>
              <a:t>Exploitation &amp; Post Exploitation</a:t>
            </a:r>
          </a:p>
          <a:p>
            <a:pPr lvl="1" algn="l" rtl="0"/>
            <a:r>
              <a:rPr lang="en-US" sz="2000" dirty="0" smtClean="0"/>
              <a:t>Reporting</a:t>
            </a:r>
          </a:p>
          <a:p>
            <a:pPr lvl="1" algn="l" rtl="0">
              <a:buFont typeface="Wingdings" pitchFamily="2" charset="2"/>
              <a:buChar char="q"/>
            </a:pPr>
            <a:r>
              <a:rPr lang="en-US" sz="2600" dirty="0" smtClean="0"/>
              <a:t>Fire </a:t>
            </a:r>
            <a:r>
              <a:rPr lang="en-US" sz="2600" dirty="0"/>
              <a:t>(Doing it in an isolated environment)</a:t>
            </a:r>
          </a:p>
          <a:p>
            <a:pPr marL="201168" lvl="1" indent="0" algn="l" rtl="0">
              <a:buNone/>
            </a:pPr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28869" y="6531211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6136762" y="6522247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1189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30" y="2293667"/>
            <a:ext cx="6918692" cy="3891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300" dirty="0"/>
              <a:t>Security Test Design</a:t>
            </a:r>
            <a:r>
              <a:rPr lang="fa-IR" sz="4300" dirty="0"/>
              <a:t> </a:t>
            </a:r>
            <a:r>
              <a:rPr lang="en-US" sz="4300" dirty="0"/>
              <a:t>and Execution</a:t>
            </a:r>
            <a:endParaRPr lang="fa-IR" sz="4300" dirty="0"/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210361"/>
          </a:xfrm>
        </p:spPr>
        <p:txBody>
          <a:bodyPr>
            <a:normAutofit/>
          </a:bodyPr>
          <a:lstStyle/>
          <a:p>
            <a:pPr lvl="1" algn="l" rtl="0">
              <a:buFont typeface="Wingdings" pitchFamily="2" charset="2"/>
              <a:buChar char="q"/>
            </a:pPr>
            <a:r>
              <a:rPr lang="en-US" sz="2600" dirty="0"/>
              <a:t>Pre-engagement Interactions</a:t>
            </a:r>
          </a:p>
          <a:p>
            <a:pPr lvl="1" algn="l" rtl="0"/>
            <a:r>
              <a:rPr lang="en-US" sz="2000" dirty="0"/>
              <a:t>Scope?</a:t>
            </a:r>
          </a:p>
          <a:p>
            <a:pPr lvl="1" algn="l" rtl="0"/>
            <a:r>
              <a:rPr lang="en-US" sz="2000" dirty="0"/>
              <a:t>Schedule?</a:t>
            </a:r>
          </a:p>
          <a:p>
            <a:pPr lvl="1" algn="l" rtl="0"/>
            <a:r>
              <a:rPr lang="en-US" sz="2000" dirty="0" err="1"/>
              <a:t>Blackbox</a:t>
            </a:r>
            <a:r>
              <a:rPr lang="en-US" sz="2000" dirty="0"/>
              <a:t> or </a:t>
            </a:r>
            <a:r>
              <a:rPr lang="en-US" sz="2000" dirty="0" err="1"/>
              <a:t>Whitebox</a:t>
            </a:r>
            <a:r>
              <a:rPr lang="en-US" sz="2000" dirty="0"/>
              <a:t>?</a:t>
            </a:r>
          </a:p>
          <a:p>
            <a:pPr lvl="1" algn="l" rtl="0"/>
            <a:r>
              <a:rPr lang="en-US" sz="2000" dirty="0"/>
              <a:t>Contacts?</a:t>
            </a:r>
          </a:p>
          <a:p>
            <a:pPr marL="201168" lvl="1" indent="0" algn="l" rtl="0">
              <a:buNone/>
            </a:pPr>
            <a:endParaRPr lang="en-US" b="1" dirty="0"/>
          </a:p>
          <a:p>
            <a:pPr marL="201168" lvl="1" indent="0" algn="l" rtl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28869" y="6531211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6136762" y="6522247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20639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286" y="1845733"/>
            <a:ext cx="4941442" cy="42190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400" dirty="0"/>
              <a:t>Security Test Design</a:t>
            </a:r>
            <a:r>
              <a:rPr lang="fa-IR" sz="4400" dirty="0"/>
              <a:t> </a:t>
            </a:r>
            <a:r>
              <a:rPr lang="en-US" sz="4400" dirty="0"/>
              <a:t>and Execution</a:t>
            </a:r>
            <a:endParaRPr lang="fa-IR" sz="4300" dirty="0"/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19011"/>
          </a:xfrm>
        </p:spPr>
        <p:txBody>
          <a:bodyPr>
            <a:normAutofit/>
          </a:bodyPr>
          <a:lstStyle/>
          <a:p>
            <a:pPr lvl="1" algn="l" rtl="0">
              <a:buFont typeface="Wingdings" pitchFamily="2" charset="2"/>
              <a:buChar char="q"/>
            </a:pPr>
            <a:r>
              <a:rPr lang="en-US" sz="2600" dirty="0"/>
              <a:t>Intelligence Gathering</a:t>
            </a:r>
          </a:p>
          <a:p>
            <a:pPr lvl="1" algn="l" rtl="0">
              <a:buFont typeface="Wingdings" pitchFamily="2" charset="2"/>
              <a:buChar char="q"/>
            </a:pPr>
            <a:r>
              <a:rPr lang="en-US" sz="2600" dirty="0" smtClean="0"/>
              <a:t>Threat </a:t>
            </a:r>
            <a:r>
              <a:rPr lang="en-US" sz="2600" dirty="0"/>
              <a:t>Modeling</a:t>
            </a:r>
          </a:p>
          <a:p>
            <a:pPr marL="201168" lvl="1" indent="0" algn="l" rtl="0">
              <a:buNone/>
            </a:pPr>
            <a:endParaRPr lang="en-US" b="1" dirty="0"/>
          </a:p>
          <a:p>
            <a:pPr marL="201168" lvl="1" indent="0" algn="l" rtl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958" y="2627084"/>
            <a:ext cx="3673841" cy="30235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28869" y="6531211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6136762" y="6522247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30387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</a:t>
            </a:r>
            <a:r>
              <a:rPr lang="en-US" dirty="0" smtClean="0"/>
              <a:t>x </a:t>
            </a:r>
            <a:r>
              <a:rPr lang="fa-IR" sz="1800" dirty="0" smtClean="0"/>
              <a:t> </a:t>
            </a:r>
            <a:endParaRPr lang="fa-IR" sz="1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499103"/>
              </p:ext>
            </p:extLst>
          </p:nvPr>
        </p:nvGraphicFramePr>
        <p:xfrm>
          <a:off x="1096963" y="1846263"/>
          <a:ext cx="495421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086967"/>
              </p:ext>
            </p:extLst>
          </p:nvPr>
        </p:nvGraphicFramePr>
        <p:xfrm>
          <a:off x="5982707" y="1864193"/>
          <a:ext cx="495421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240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300" dirty="0"/>
              <a:t>Security Test Design</a:t>
            </a:r>
            <a:r>
              <a:rPr lang="fa-IR" sz="4300" dirty="0"/>
              <a:t> </a:t>
            </a:r>
            <a:r>
              <a:rPr lang="en-US" sz="4300" dirty="0"/>
              <a:t>and Execution</a:t>
            </a:r>
            <a:endParaRPr lang="fa-IR" sz="4300" dirty="0"/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0938"/>
          </a:xfrm>
        </p:spPr>
        <p:txBody>
          <a:bodyPr>
            <a:normAutofit/>
          </a:bodyPr>
          <a:lstStyle/>
          <a:p>
            <a:pPr lvl="1" algn="l" rtl="0">
              <a:buFont typeface="Wingdings" pitchFamily="2" charset="2"/>
              <a:buChar char="q"/>
            </a:pPr>
            <a:r>
              <a:rPr lang="en-US" sz="2600" dirty="0"/>
              <a:t>Vulnerability Scanning &amp; Analysis (Automated)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6" b="13237"/>
          <a:stretch/>
        </p:blipFill>
        <p:spPr>
          <a:xfrm>
            <a:off x="1994217" y="2270321"/>
            <a:ext cx="7512640" cy="40291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28869" y="6531211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6136762" y="6522247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10927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300" dirty="0"/>
              <a:t>Security Test Design</a:t>
            </a:r>
            <a:r>
              <a:rPr lang="fa-IR" sz="4300" dirty="0"/>
              <a:t> </a:t>
            </a:r>
            <a:r>
              <a:rPr lang="en-US" sz="4300" dirty="0"/>
              <a:t>and Execution</a:t>
            </a:r>
            <a:endParaRPr lang="fa-IR" sz="4300" dirty="0"/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35374"/>
          </a:xfrm>
        </p:spPr>
        <p:txBody>
          <a:bodyPr>
            <a:normAutofit/>
          </a:bodyPr>
          <a:lstStyle/>
          <a:p>
            <a:pPr lvl="1" algn="l" rtl="0">
              <a:buFont typeface="Wingdings" pitchFamily="2" charset="2"/>
              <a:buChar char="q"/>
            </a:pPr>
            <a:r>
              <a:rPr lang="en-US" sz="2600" dirty="0"/>
              <a:t>Vulnerability Scanning &amp; Analysis (Automated)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12"/>
          <a:stretch/>
        </p:blipFill>
        <p:spPr>
          <a:xfrm>
            <a:off x="1820785" y="2316349"/>
            <a:ext cx="8266644" cy="3992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28869" y="6531211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6136762" y="6522247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26886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300" dirty="0"/>
              <a:t>Security Test Design</a:t>
            </a:r>
            <a:r>
              <a:rPr lang="fa-IR" sz="4300" dirty="0"/>
              <a:t> </a:t>
            </a:r>
            <a:r>
              <a:rPr lang="en-US" sz="4300" dirty="0"/>
              <a:t>and Execution</a:t>
            </a:r>
            <a:endParaRPr lang="fa-IR" sz="4300" dirty="0"/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38208"/>
          </a:xfrm>
        </p:spPr>
        <p:txBody>
          <a:bodyPr>
            <a:normAutofit/>
          </a:bodyPr>
          <a:lstStyle/>
          <a:p>
            <a:pPr lvl="1" algn="l" rtl="0">
              <a:buFont typeface="Wingdings" pitchFamily="2" charset="2"/>
              <a:buChar char="q"/>
            </a:pPr>
            <a:r>
              <a:rPr lang="en-US" sz="2600" dirty="0"/>
              <a:t>Vulnerability Scanning &amp; Analysis (</a:t>
            </a:r>
            <a:r>
              <a:rPr lang="en-US" sz="2600" dirty="0" err="1"/>
              <a:t>Manualy</a:t>
            </a:r>
            <a:r>
              <a:rPr lang="en-US" sz="2600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32" y="2472380"/>
            <a:ext cx="11143343" cy="3352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28869" y="6531211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6136762" y="6522247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6611890" y="6526730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3799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300" dirty="0"/>
              <a:t>Security Test Design</a:t>
            </a:r>
            <a:r>
              <a:rPr lang="fa-IR" sz="4300" dirty="0"/>
              <a:t> </a:t>
            </a:r>
            <a:r>
              <a:rPr lang="en-US" sz="4300" dirty="0"/>
              <a:t>and Execution</a:t>
            </a:r>
            <a:endParaRPr lang="fa-IR" sz="4300" dirty="0"/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1279"/>
          </a:xfrm>
        </p:spPr>
        <p:txBody>
          <a:bodyPr>
            <a:normAutofit/>
          </a:bodyPr>
          <a:lstStyle/>
          <a:p>
            <a:pPr lvl="1" algn="l" rtl="0">
              <a:buFont typeface="Wingdings" pitchFamily="2" charset="2"/>
              <a:buChar char="q"/>
            </a:pPr>
            <a:r>
              <a:rPr lang="en-US" sz="2600" dirty="0"/>
              <a:t>Exploitation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61" y="2310328"/>
            <a:ext cx="6023172" cy="38001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28869" y="6531211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6136762" y="6522247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6611890" y="6526730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33362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300" dirty="0"/>
              <a:t>Security Test Design</a:t>
            </a:r>
            <a:r>
              <a:rPr lang="fa-IR" sz="4300" dirty="0"/>
              <a:t> </a:t>
            </a:r>
            <a:r>
              <a:rPr lang="en-US" sz="4300" dirty="0"/>
              <a:t>and Execution</a:t>
            </a:r>
            <a:endParaRPr lang="fa-IR" sz="4300" dirty="0"/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183467"/>
          </a:xfrm>
        </p:spPr>
        <p:txBody>
          <a:bodyPr>
            <a:normAutofit/>
          </a:bodyPr>
          <a:lstStyle/>
          <a:p>
            <a:pPr lvl="1" algn="l" rtl="0">
              <a:buFont typeface="Wingdings" pitchFamily="2" charset="2"/>
              <a:buChar char="q"/>
            </a:pPr>
            <a:r>
              <a:rPr lang="en-US" sz="2600" dirty="0"/>
              <a:t>Post Exploitation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1" y="2270181"/>
            <a:ext cx="5459399" cy="3070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53" t="12597"/>
          <a:stretch/>
        </p:blipFill>
        <p:spPr>
          <a:xfrm>
            <a:off x="4182689" y="2636126"/>
            <a:ext cx="2918822" cy="2813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44" t="30627" r="17717" b="-10644"/>
          <a:stretch/>
        </p:blipFill>
        <p:spPr>
          <a:xfrm>
            <a:off x="5020660" y="3305723"/>
            <a:ext cx="5601520" cy="29341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28869" y="6531211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6136762" y="6522247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6611890" y="6526730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1235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300" dirty="0"/>
              <a:t>Security Test Design</a:t>
            </a:r>
            <a:r>
              <a:rPr lang="fa-IR" sz="4300" dirty="0"/>
              <a:t> </a:t>
            </a:r>
            <a:r>
              <a:rPr lang="en-US" sz="4300" dirty="0"/>
              <a:t>and Execution</a:t>
            </a:r>
            <a:endParaRPr lang="fa-IR" sz="4300" dirty="0"/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914526"/>
          </a:xfrm>
        </p:spPr>
        <p:txBody>
          <a:bodyPr>
            <a:normAutofit/>
          </a:bodyPr>
          <a:lstStyle/>
          <a:p>
            <a:pPr lvl="1" algn="l" rtl="0">
              <a:buFont typeface="Wingdings" pitchFamily="2" charset="2"/>
              <a:buChar char="q"/>
            </a:pPr>
            <a:r>
              <a:rPr lang="en-US" sz="2600" dirty="0"/>
              <a:t>Reporting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31" y="2235504"/>
            <a:ext cx="3491855" cy="4031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668" y="2033002"/>
            <a:ext cx="4411853" cy="4139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5230" y="2033002"/>
            <a:ext cx="3833940" cy="38799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28869" y="6531211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6136762" y="6522247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6611890" y="6526730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25859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altLang="fa-IR" sz="4300" dirty="0"/>
              <a:t>Security Testing Tools</a:t>
            </a:r>
            <a:endParaRPr lang="fa-IR" sz="4300" dirty="0"/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59767" cy="4835374"/>
          </a:xfrm>
        </p:spPr>
        <p:txBody>
          <a:bodyPr>
            <a:normAutofit/>
          </a:bodyPr>
          <a:lstStyle/>
          <a:p>
            <a:pPr algn="l" rtl="0">
              <a:buFont typeface="Wingdings" pitchFamily="2" charset="2"/>
              <a:buChar char="q"/>
            </a:pPr>
            <a:r>
              <a:rPr lang="en-US" altLang="fa-IR" sz="2600" dirty="0"/>
              <a:t>Vulnerability Scanning</a:t>
            </a:r>
          </a:p>
          <a:p>
            <a:pPr lvl="1" algn="l" rtl="0"/>
            <a:r>
              <a:rPr lang="en-US" altLang="fa-IR" sz="2000" dirty="0"/>
              <a:t>ISS, </a:t>
            </a:r>
            <a:r>
              <a:rPr lang="en-US" altLang="fa-IR" sz="2000" dirty="0" err="1"/>
              <a:t>Foundscan</a:t>
            </a:r>
            <a:r>
              <a:rPr lang="en-US" altLang="fa-IR" sz="2000" dirty="0"/>
              <a:t>, Nessus, </a:t>
            </a:r>
            <a:r>
              <a:rPr lang="en-US" altLang="fa-IR" sz="2000" dirty="0" err="1"/>
              <a:t>Nikto</a:t>
            </a:r>
            <a:endParaRPr lang="en-US" altLang="fa-IR" sz="2000" dirty="0"/>
          </a:p>
          <a:p>
            <a:pPr algn="l" rtl="0">
              <a:buFont typeface="Wingdings" pitchFamily="2" charset="2"/>
              <a:buChar char="q"/>
            </a:pPr>
            <a:r>
              <a:rPr lang="en-US" altLang="fa-IR" sz="2600" dirty="0"/>
              <a:t>Penetration Testing (Black Box Testing)</a:t>
            </a:r>
          </a:p>
          <a:p>
            <a:pPr lvl="1" algn="l" rtl="0"/>
            <a:r>
              <a:rPr lang="en-US" altLang="fa-IR" sz="2000" dirty="0" err="1"/>
              <a:t>Webinspect</a:t>
            </a:r>
            <a:r>
              <a:rPr lang="en-US" altLang="fa-IR" sz="2000" dirty="0"/>
              <a:t>, </a:t>
            </a:r>
            <a:r>
              <a:rPr lang="en-US" altLang="fa-IR" sz="2000" dirty="0" err="1"/>
              <a:t>Appscan</a:t>
            </a:r>
            <a:r>
              <a:rPr lang="en-US" altLang="fa-IR" sz="2000" dirty="0"/>
              <a:t>, Hailstorm, Paros, Peach</a:t>
            </a:r>
          </a:p>
          <a:p>
            <a:pPr algn="l" rtl="0">
              <a:buFont typeface="Wingdings" pitchFamily="2" charset="2"/>
              <a:buChar char="q"/>
            </a:pPr>
            <a:r>
              <a:rPr lang="en-US" altLang="fa-IR" sz="2600" dirty="0"/>
              <a:t>Binary Analysis/Reverse Engineering</a:t>
            </a:r>
          </a:p>
          <a:p>
            <a:pPr lvl="1" algn="l" rtl="0"/>
            <a:r>
              <a:rPr lang="en-US" altLang="fa-IR" sz="2000" dirty="0"/>
              <a:t>IDA Pro, @stake </a:t>
            </a:r>
            <a:r>
              <a:rPr lang="en-US" altLang="fa-IR" sz="2000" dirty="0" err="1"/>
              <a:t>SmartRisk</a:t>
            </a:r>
            <a:endParaRPr lang="en-US" altLang="fa-IR" sz="2000" dirty="0"/>
          </a:p>
          <a:p>
            <a:pPr lvl="1" algn="l" rtl="0"/>
            <a:endParaRPr lang="en-US" sz="2000" dirty="0"/>
          </a:p>
          <a:p>
            <a:pPr lvl="1" algn="l" rtl="0"/>
            <a:endParaRPr lang="en-US" sz="2000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17494" y="1850215"/>
            <a:ext cx="4859767" cy="44295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itchFamily="2" charset="2"/>
              <a:buChar char="q"/>
            </a:pPr>
            <a:r>
              <a:rPr lang="en-US" altLang="fa-IR" sz="3100" dirty="0"/>
              <a:t>Source Code Analysis</a:t>
            </a:r>
          </a:p>
          <a:p>
            <a:pPr lvl="1" algn="l" rtl="0"/>
            <a:r>
              <a:rPr lang="en-US" altLang="fa-IR" sz="2000" dirty="0"/>
              <a:t>Fortify, </a:t>
            </a:r>
            <a:r>
              <a:rPr lang="en-US" altLang="fa-IR" sz="2000" dirty="0" err="1"/>
              <a:t>Klockworks</a:t>
            </a:r>
            <a:r>
              <a:rPr lang="en-US" altLang="fa-IR" sz="2000" dirty="0"/>
              <a:t>, </a:t>
            </a:r>
            <a:r>
              <a:rPr lang="en-US" altLang="fa-IR" sz="2000" dirty="0" err="1"/>
              <a:t>Parasoft</a:t>
            </a:r>
            <a:r>
              <a:rPr lang="en-US" altLang="fa-IR" sz="2000" dirty="0"/>
              <a:t>, Free Tools (e.g. </a:t>
            </a:r>
            <a:r>
              <a:rPr lang="en-US" altLang="fa-IR" sz="2000" dirty="0" err="1"/>
              <a:t>FindBugs</a:t>
            </a:r>
            <a:r>
              <a:rPr lang="en-US" altLang="fa-IR" sz="2000" dirty="0"/>
              <a:t>)</a:t>
            </a:r>
          </a:p>
          <a:p>
            <a:pPr algn="l" rtl="0">
              <a:buFont typeface="Wingdings" pitchFamily="2" charset="2"/>
              <a:buChar char="q"/>
            </a:pPr>
            <a:r>
              <a:rPr lang="en-US" altLang="fa-IR" sz="3100" dirty="0"/>
              <a:t>Threat Modeling</a:t>
            </a:r>
          </a:p>
          <a:p>
            <a:pPr lvl="1" algn="l" rtl="0"/>
            <a:r>
              <a:rPr lang="en-US" altLang="fa-IR" sz="2000" dirty="0" smtClean="0"/>
              <a:t>MS TAM, TRIKE, PTA Technologies</a:t>
            </a:r>
          </a:p>
          <a:p>
            <a:pPr algn="l" rtl="0">
              <a:buFont typeface="Wingdings" pitchFamily="2" charset="2"/>
              <a:buChar char="q"/>
            </a:pPr>
            <a:r>
              <a:rPr lang="en-US" altLang="fa-IR" sz="3100" dirty="0"/>
              <a:t>Rootkit </a:t>
            </a:r>
            <a:r>
              <a:rPr lang="en-US" altLang="fa-IR" sz="3100" dirty="0" err="1"/>
              <a:t>BackDoor</a:t>
            </a:r>
            <a:r>
              <a:rPr lang="en-US" altLang="fa-IR" sz="3100" dirty="0"/>
              <a:t> Analysis</a:t>
            </a:r>
          </a:p>
          <a:p>
            <a:pPr lvl="1" algn="l" rtl="0"/>
            <a:r>
              <a:rPr lang="en-US" altLang="fa-IR" sz="2000" dirty="0" smtClean="0"/>
              <a:t>rootkits.org and rootkit.nl</a:t>
            </a:r>
          </a:p>
          <a:p>
            <a:pPr lvl="1" algn="l" rtl="0"/>
            <a:endParaRPr lang="en-US" sz="2000" dirty="0" smtClean="0"/>
          </a:p>
          <a:p>
            <a:pPr lvl="1" algn="l" rtl="0"/>
            <a:endParaRPr lang="en-US" sz="2000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28869" y="6531211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6136762" y="6522247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6611890" y="6526730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2144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fa-IR" sz="12000" b="1" dirty="0" smtClean="0"/>
          </a:p>
          <a:p>
            <a:pPr algn="ctr"/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Q &amp; A</a:t>
            </a:r>
            <a:endParaRPr lang="fa-IR" sz="9600" b="1" dirty="0">
              <a:solidFill>
                <a:schemeClr val="accent1">
                  <a:lumMod val="75000"/>
                </a:schemeClr>
              </a:solidFill>
              <a:latin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4971" y="5792802"/>
            <a:ext cx="397691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cs typeface="+mj-cs"/>
              </a:rPr>
              <a:t>Mh.shaabani@gmail.com</a:t>
            </a:r>
            <a:endParaRPr lang="fa-IR" sz="2400" b="1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18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Testing Definition </a:t>
            </a:r>
            <a:r>
              <a:rPr lang="fa-IR" sz="1800" dirty="0" smtClean="0"/>
              <a:t> </a:t>
            </a:r>
            <a:endParaRPr lang="fa-I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itchFamily="2" charset="2"/>
              <a:buChar char="q"/>
            </a:pPr>
            <a:r>
              <a:rPr lang="en-US" sz="2800" dirty="0"/>
              <a:t>A process used to determine that the security features of a system </a:t>
            </a:r>
            <a:r>
              <a:rPr lang="en-US" sz="2800" b="1" dirty="0"/>
              <a:t>are implemented as designed </a:t>
            </a:r>
            <a:r>
              <a:rPr lang="en-US" sz="2800" dirty="0"/>
              <a:t>and that they are </a:t>
            </a:r>
            <a:r>
              <a:rPr lang="en-US" sz="2800" b="1" dirty="0"/>
              <a:t>adequate</a:t>
            </a:r>
            <a:r>
              <a:rPr lang="en-US" sz="2800" dirty="0"/>
              <a:t> for a proposed application environment</a:t>
            </a:r>
            <a:r>
              <a:rPr lang="en-US" sz="2800" dirty="0" smtClean="0"/>
              <a:t>.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800" dirty="0" smtClean="0"/>
              <a:t>Verify </a:t>
            </a:r>
            <a:r>
              <a:rPr lang="en-US" sz="2800" dirty="0"/>
              <a:t>and validate the </a:t>
            </a:r>
            <a:r>
              <a:rPr lang="en-US" sz="2800" b="1" dirty="0"/>
              <a:t>correctness</a:t>
            </a:r>
            <a:r>
              <a:rPr lang="en-US" sz="2800" dirty="0"/>
              <a:t> and </a:t>
            </a:r>
            <a:r>
              <a:rPr lang="en-US" sz="2800" b="1" dirty="0"/>
              <a:t>effectiveness</a:t>
            </a:r>
            <a:r>
              <a:rPr lang="en-US" sz="2800" dirty="0"/>
              <a:t> of security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37792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r>
              <a:rPr lang="en-US" dirty="0" smtClean="0"/>
              <a:t>Testing Types</a:t>
            </a:r>
            <a:endParaRPr lang="fa-I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58183"/>
          </a:xfrm>
        </p:spPr>
        <p:txBody>
          <a:bodyPr>
            <a:noAutofit/>
          </a:bodyPr>
          <a:lstStyle/>
          <a:p>
            <a:pPr lvl="0" algn="l" rtl="0">
              <a:buFont typeface="Wingdings" pitchFamily="2" charset="2"/>
              <a:buChar char="q"/>
            </a:pPr>
            <a:r>
              <a:rPr lang="en-US" sz="2800" dirty="0"/>
              <a:t>Vulnerability scanning</a:t>
            </a:r>
          </a:p>
          <a:p>
            <a:pPr lvl="1" algn="l" rtl="0"/>
            <a:r>
              <a:rPr lang="en-US" sz="2000" dirty="0"/>
              <a:t>Various technics &amp; tools</a:t>
            </a:r>
          </a:p>
          <a:p>
            <a:pPr lvl="1" algn="l" rtl="0"/>
            <a:r>
              <a:rPr lang="en-US" sz="2000" dirty="0"/>
              <a:t>Usually using automated tools</a:t>
            </a:r>
          </a:p>
          <a:p>
            <a:pPr lvl="1" algn="l" rtl="0"/>
            <a:r>
              <a:rPr lang="en-US" sz="2000" dirty="0"/>
              <a:t>Scan basic known vulnerabilities, known issues using known technics</a:t>
            </a:r>
          </a:p>
          <a:p>
            <a:pPr lvl="0" algn="l" rtl="0">
              <a:buFont typeface="Wingdings" pitchFamily="2" charset="2"/>
              <a:buChar char="q"/>
            </a:pPr>
            <a:r>
              <a:rPr lang="en-US" sz="2800" dirty="0"/>
              <a:t>Security scanning</a:t>
            </a:r>
          </a:p>
          <a:p>
            <a:pPr lvl="1" algn="l" rtl="0"/>
            <a:r>
              <a:rPr lang="en-US" sz="2000" dirty="0"/>
              <a:t>Assessment manually</a:t>
            </a:r>
          </a:p>
          <a:p>
            <a:pPr lvl="1" algn="l" rtl="0"/>
            <a:r>
              <a:rPr lang="en-US" sz="2000" dirty="0"/>
              <a:t>Because tools are not 100% perfect</a:t>
            </a:r>
          </a:p>
          <a:p>
            <a:pPr lvl="1" algn="l" rtl="0"/>
            <a:r>
              <a:rPr lang="en-US" sz="2000" dirty="0"/>
              <a:t>Examining system responses, error messages, system logs</a:t>
            </a:r>
          </a:p>
          <a:p>
            <a:pPr lvl="0" algn="l" rtl="0">
              <a:buFont typeface="Wingdings" pitchFamily="2" charset="2"/>
              <a:buChar char="q"/>
            </a:pPr>
            <a:r>
              <a:rPr lang="en-US" sz="2800" dirty="0"/>
              <a:t>Penetration scanning </a:t>
            </a:r>
          </a:p>
          <a:p>
            <a:pPr lvl="1" algn="l" rtl="0"/>
            <a:r>
              <a:rPr lang="en-US" sz="2000" dirty="0"/>
              <a:t>Real time simulation environment like mirror or images</a:t>
            </a:r>
          </a:p>
          <a:p>
            <a:pPr lvl="1" algn="l" rtl="0"/>
            <a:r>
              <a:rPr lang="en-US" sz="2000" dirty="0"/>
              <a:t>Black box, if white then </a:t>
            </a:r>
            <a:r>
              <a:rPr lang="en-US" sz="2000" dirty="0" err="1"/>
              <a:t>im</a:t>
            </a:r>
            <a:r>
              <a:rPr lang="en-US" sz="2000" dirty="0"/>
              <a:t> here, enter to where!!!</a:t>
            </a:r>
          </a:p>
          <a:p>
            <a:pPr marL="201168" lvl="1" indent="0" algn="l" rtl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42312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r>
              <a:rPr lang="en-US" dirty="0" smtClean="0"/>
              <a:t>Testing Types</a:t>
            </a:r>
            <a:endParaRPr lang="fa-I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l" rtl="0">
              <a:buFont typeface="Wingdings" pitchFamily="2" charset="2"/>
              <a:buChar char="q"/>
            </a:pPr>
            <a:r>
              <a:rPr lang="en-US" sz="2800" dirty="0"/>
              <a:t>Security auditing (to supplement security testing)</a:t>
            </a:r>
          </a:p>
          <a:p>
            <a:pPr lvl="1" algn="l" rtl="0"/>
            <a:r>
              <a:rPr lang="en-US" sz="2000" dirty="0"/>
              <a:t>Specific control for our compliance issues</a:t>
            </a:r>
          </a:p>
          <a:p>
            <a:pPr lvl="1" algn="l" rtl="0"/>
            <a:r>
              <a:rPr lang="en-US" sz="2000" dirty="0"/>
              <a:t>Usually compliance team are risk evaluating team</a:t>
            </a:r>
          </a:p>
          <a:p>
            <a:pPr lvl="1" algn="l" rtl="0"/>
            <a:r>
              <a:rPr lang="en-US" sz="2000" dirty="0"/>
              <a:t>procedural level and architectural  level</a:t>
            </a:r>
          </a:p>
          <a:p>
            <a:pPr lvl="1" algn="l" rtl="0"/>
            <a:r>
              <a:rPr lang="en-US" sz="2000" dirty="0"/>
              <a:t>Often  investigates  areas  that  are  difficult  to  test  in  a  direct  way,  such  as  procedures,  policies  and  </a:t>
            </a:r>
            <a:r>
              <a:rPr lang="en-US" sz="2000" dirty="0" smtClean="0"/>
              <a:t>controls</a:t>
            </a:r>
          </a:p>
          <a:p>
            <a:pPr lvl="1" algn="l" rtl="0">
              <a:buFont typeface="Wingdings" pitchFamily="2" charset="2"/>
              <a:buChar char="q"/>
            </a:pPr>
            <a:r>
              <a:rPr lang="en-US" sz="2800" dirty="0" smtClean="0"/>
              <a:t>Security </a:t>
            </a:r>
            <a:r>
              <a:rPr lang="en-US" sz="2800" dirty="0"/>
              <a:t>review (to supplement security testing)</a:t>
            </a:r>
            <a:endParaRPr lang="fa-IR" sz="2800" dirty="0"/>
          </a:p>
          <a:p>
            <a:pPr lvl="1" algn="l" rtl="0"/>
            <a:r>
              <a:rPr lang="en-US" sz="2000" dirty="0"/>
              <a:t>Review standards, architecture diagrams</a:t>
            </a:r>
          </a:p>
          <a:p>
            <a:pPr lvl="1" algn="l" rtl="0"/>
            <a:r>
              <a:rPr lang="en-US" sz="2000" dirty="0"/>
              <a:t>Performing gap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23533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Security Test Manifestation</a:t>
            </a:r>
            <a:endParaRPr lang="fa-I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itchFamily="2" charset="2"/>
              <a:buChar char="q"/>
            </a:pPr>
            <a:r>
              <a:rPr lang="en-US" sz="2800" dirty="0"/>
              <a:t>Security requirement </a:t>
            </a:r>
            <a:r>
              <a:rPr lang="en-US" sz="2800" dirty="0" smtClean="0"/>
              <a:t>maturity</a:t>
            </a:r>
            <a:endParaRPr lang="en-US" sz="2800" dirty="0"/>
          </a:p>
          <a:p>
            <a:pPr algn="l" rtl="0">
              <a:buFont typeface="Wingdings" pitchFamily="2" charset="2"/>
              <a:buChar char="q"/>
            </a:pPr>
            <a:r>
              <a:rPr lang="en-US" sz="2800" dirty="0"/>
              <a:t>Risk Assessment (</a:t>
            </a:r>
            <a:r>
              <a:rPr lang="en-US" dirty="0"/>
              <a:t>Thread||Vulnerability||Cost</a:t>
            </a:r>
            <a:r>
              <a:rPr lang="en-US" sz="2800" dirty="0"/>
              <a:t>)(</a:t>
            </a:r>
            <a:r>
              <a:rPr lang="en-US" dirty="0"/>
              <a:t>output as input of</a:t>
            </a:r>
            <a:r>
              <a:rPr lang="en-US" sz="2800" dirty="0" smtClean="0"/>
              <a:t>…)</a:t>
            </a:r>
            <a:endParaRPr lang="en-US" sz="2800" dirty="0"/>
          </a:p>
          <a:p>
            <a:pPr algn="l" rtl="0">
              <a:buFont typeface="Wingdings" pitchFamily="2" charset="2"/>
              <a:buChar char="q"/>
            </a:pPr>
            <a:r>
              <a:rPr lang="en-US" sz="2800" dirty="0"/>
              <a:t>Secure design review(</a:t>
            </a:r>
            <a:r>
              <a:rPr lang="en-US" altLang="fa-IR" sz="2800" dirty="0"/>
              <a:t>Business Logic Testing</a:t>
            </a:r>
            <a:r>
              <a:rPr lang="en-US" sz="2800" dirty="0" smtClean="0"/>
              <a:t>)</a:t>
            </a:r>
            <a:endParaRPr lang="en-US" sz="2800" dirty="0"/>
          </a:p>
          <a:p>
            <a:pPr algn="l" rtl="0">
              <a:buFont typeface="Wingdings" pitchFamily="2" charset="2"/>
              <a:buChar char="q"/>
            </a:pPr>
            <a:r>
              <a:rPr lang="en-US" sz="2800" dirty="0"/>
              <a:t>Application security test (SAST+DAST=IAST)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5728869" y="6531211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13879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Security Test Methodologies</a:t>
            </a:r>
            <a:endParaRPr lang="fa-I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itchFamily="2" charset="2"/>
              <a:buChar char="q"/>
            </a:pPr>
            <a:r>
              <a:rPr lang="en-US" sz="2800" dirty="0" smtClean="0"/>
              <a:t>Model-based </a:t>
            </a:r>
            <a:r>
              <a:rPr lang="en-US" sz="2800" dirty="0"/>
              <a:t>security testing</a:t>
            </a:r>
            <a:r>
              <a:rPr lang="en-US" sz="2800" dirty="0" smtClean="0"/>
              <a:t>,(design model)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800" dirty="0" smtClean="0"/>
              <a:t>Code-based </a:t>
            </a:r>
            <a:r>
              <a:rPr lang="en-US" sz="2800" dirty="0"/>
              <a:t>testing </a:t>
            </a:r>
            <a:r>
              <a:rPr lang="en-US" sz="2800" dirty="0" smtClean="0"/>
              <a:t>and </a:t>
            </a:r>
            <a:r>
              <a:rPr lang="en-US" sz="2800" dirty="0"/>
              <a:t>static analysis</a:t>
            </a:r>
            <a:r>
              <a:rPr lang="en-US" sz="2800" dirty="0" smtClean="0"/>
              <a:t>,(implementation)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800" dirty="0" smtClean="0"/>
              <a:t>Penetration testing and </a:t>
            </a:r>
            <a:r>
              <a:rPr lang="en-US" sz="2800" dirty="0"/>
              <a:t>dynamic analysis</a:t>
            </a:r>
            <a:r>
              <a:rPr lang="en-US" sz="2800" dirty="0" smtClean="0"/>
              <a:t>,(on running)</a:t>
            </a:r>
          </a:p>
          <a:p>
            <a:pPr algn="l" rtl="0">
              <a:buFont typeface="Wingdings" pitchFamily="2" charset="2"/>
              <a:buChar char="q"/>
            </a:pPr>
            <a:r>
              <a:rPr lang="en-US" sz="2800" dirty="0" smtClean="0"/>
              <a:t>Security </a:t>
            </a:r>
            <a:r>
              <a:rPr lang="en-US" sz="2800" dirty="0"/>
              <a:t>regression </a:t>
            </a:r>
            <a:r>
              <a:rPr lang="en-US" sz="2800" dirty="0" smtClean="0"/>
              <a:t>testing (during maintenance)</a:t>
            </a:r>
            <a:endParaRPr lang="en-US" sz="2800" dirty="0" smtClean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5728869" y="6531211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27382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worry about?!</a:t>
            </a:r>
            <a:endParaRPr lang="fa-I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l" rtl="0">
              <a:buFont typeface="Wingdings" pitchFamily="2" charset="2"/>
              <a:buChar char="q"/>
            </a:pPr>
            <a:r>
              <a:rPr lang="en-US" sz="2800" dirty="0"/>
              <a:t>We need output of RA as input of Security test design</a:t>
            </a:r>
          </a:p>
          <a:p>
            <a:pPr lvl="0" algn="l" rtl="0">
              <a:buFont typeface="Wingdings" pitchFamily="2" charset="2"/>
              <a:buChar char="q"/>
            </a:pPr>
            <a:r>
              <a:rPr lang="en-US" sz="2800" dirty="0"/>
              <a:t>We need output of asset assessment as input of RA through detect:</a:t>
            </a:r>
          </a:p>
          <a:p>
            <a:pPr lvl="1" algn="l" rtl="0"/>
            <a:r>
              <a:rPr lang="en-US" sz="2000" dirty="0"/>
              <a:t>Assets</a:t>
            </a:r>
          </a:p>
          <a:p>
            <a:pPr lvl="1" algn="l" rtl="0"/>
            <a:r>
              <a:rPr lang="en-US" sz="2000" dirty="0"/>
              <a:t>Value of assets</a:t>
            </a:r>
          </a:p>
          <a:p>
            <a:pPr lvl="1" algn="l" rtl="0"/>
            <a:r>
              <a:rPr lang="en-US" sz="2000" dirty="0"/>
              <a:t>Location of assets</a:t>
            </a:r>
          </a:p>
          <a:p>
            <a:pPr lvl="1" algn="l" rtl="0"/>
            <a:r>
              <a:rPr lang="en-US" sz="2000" dirty="0"/>
              <a:t>Access channel of assets</a:t>
            </a:r>
          </a:p>
          <a:p>
            <a:pPr lvl="1" algn="l" rtl="0"/>
            <a:r>
              <a:rPr lang="en-US" sz="2000" dirty="0"/>
              <a:t>Assets protection controls (security establishment)</a:t>
            </a:r>
          </a:p>
          <a:p>
            <a:pPr algn="l" rtl="0"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800" dirty="0"/>
              <a:t>We need security policy </a:t>
            </a:r>
          </a:p>
          <a:p>
            <a:pPr algn="l" rtl="0"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800" dirty="0"/>
              <a:t>So we are worry about assets protection controls existence and efficiency and adequacy</a:t>
            </a:r>
          </a:p>
          <a:p>
            <a:pPr algn="l" rtl="0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5728869" y="6531211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333564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RA </a:t>
            </a:r>
            <a:r>
              <a:rPr lang="en-US" dirty="0" err="1" smtClean="0"/>
              <a:t>taTasks</a:t>
            </a:r>
            <a:r>
              <a:rPr lang="en-US" dirty="0" smtClean="0"/>
              <a:t> </a:t>
            </a:r>
            <a:r>
              <a:rPr lang="en-US" sz="1800" dirty="0"/>
              <a:t>[NIST 88-30</a:t>
            </a:r>
            <a:r>
              <a:rPr lang="en-US" sz="1800" dirty="0" smtClean="0"/>
              <a:t>]</a:t>
            </a:r>
            <a:endParaRPr lang="fa-I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l" rtl="0">
              <a:buFont typeface="Wingdings" pitchFamily="2" charset="2"/>
              <a:buChar char="q"/>
            </a:pPr>
            <a:r>
              <a:rPr lang="en-US" sz="2600" dirty="0"/>
              <a:t>Identify relevant threat sources</a:t>
            </a:r>
          </a:p>
          <a:p>
            <a:pPr lvl="0" algn="l" rtl="0">
              <a:buFont typeface="Wingdings" pitchFamily="2" charset="2"/>
              <a:buChar char="q"/>
            </a:pPr>
            <a:r>
              <a:rPr lang="en-US" sz="2600" dirty="0"/>
              <a:t>Identify threat events from those sources</a:t>
            </a:r>
          </a:p>
          <a:p>
            <a:pPr lvl="0" algn="l" rtl="0">
              <a:buFont typeface="Wingdings" pitchFamily="2" charset="2"/>
              <a:buChar char="q"/>
            </a:pPr>
            <a:r>
              <a:rPr lang="en-US" sz="2600" dirty="0"/>
              <a:t>Identify vulnerabilities could be exploited by those threat events </a:t>
            </a:r>
          </a:p>
          <a:p>
            <a:pPr lvl="0" algn="l" rtl="0">
              <a:buFont typeface="Wingdings" pitchFamily="2" charset="2"/>
              <a:buChar char="q"/>
            </a:pPr>
            <a:r>
              <a:rPr lang="en-US" sz="2600" dirty="0"/>
              <a:t>Determine  the  likelihood  successful threat events</a:t>
            </a:r>
          </a:p>
          <a:p>
            <a:pPr lvl="0" algn="l" rtl="0">
              <a:buFont typeface="Wingdings" pitchFamily="2" charset="2"/>
              <a:buChar char="q"/>
            </a:pPr>
            <a:r>
              <a:rPr lang="en-US" sz="2600" dirty="0"/>
              <a:t>Determine  the  impacts and ranking 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7188" y="6526728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5728869" y="6531211"/>
            <a:ext cx="308759" cy="15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206067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2867</TotalTime>
  <Words>912</Words>
  <Application>Microsoft Office PowerPoint</Application>
  <PresentationFormat>Custom</PresentationFormat>
  <Paragraphs>222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Retrospect</vt:lpstr>
      <vt:lpstr>Software Security Testing</vt:lpstr>
      <vt:lpstr>Index  </vt:lpstr>
      <vt:lpstr>Security Testing Definition  </vt:lpstr>
      <vt:lpstr>Security Testing Types</vt:lpstr>
      <vt:lpstr>Security Testing Types</vt:lpstr>
      <vt:lpstr>Security Test Manifestation</vt:lpstr>
      <vt:lpstr>Security Test Methodologies</vt:lpstr>
      <vt:lpstr>What we are worry about?!</vt:lpstr>
      <vt:lpstr>Typical RA taTasks [NIST 88-30]</vt:lpstr>
      <vt:lpstr>RA to Security Testing</vt:lpstr>
      <vt:lpstr>   Security Test Plan</vt:lpstr>
      <vt:lpstr>  Security Test Design </vt:lpstr>
      <vt:lpstr>  Security Test Design </vt:lpstr>
      <vt:lpstr>  Security Test Design </vt:lpstr>
      <vt:lpstr>   Security Test Cases</vt:lpstr>
      <vt:lpstr>   Security Test Execution Environment</vt:lpstr>
      <vt:lpstr>   Let Start Pentest as a Security Test Our sample process</vt:lpstr>
      <vt:lpstr>Security Test Design and Execution</vt:lpstr>
      <vt:lpstr>Security Test Design and Execution</vt:lpstr>
      <vt:lpstr>Security Test Design and Execution</vt:lpstr>
      <vt:lpstr>Security Test Design and Execution</vt:lpstr>
      <vt:lpstr>Security Test Design and Execution</vt:lpstr>
      <vt:lpstr>Security Test Design and Execution</vt:lpstr>
      <vt:lpstr>Security Test Design and Execution</vt:lpstr>
      <vt:lpstr>Security Test Design and Execution</vt:lpstr>
      <vt:lpstr>Security Testing Tools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Research</dc:title>
  <dc:creator>shabani</dc:creator>
  <cp:lastModifiedBy>shaabani</cp:lastModifiedBy>
  <cp:revision>367</cp:revision>
  <dcterms:created xsi:type="dcterms:W3CDTF">2016-05-14T04:43:44Z</dcterms:created>
  <dcterms:modified xsi:type="dcterms:W3CDTF">2017-02-17T15:42:37Z</dcterms:modified>
</cp:coreProperties>
</file>